
<file path=[Content_Types].xml><?xml version="1.0" encoding="utf-8"?>
<Types xmlns="http://schemas.openxmlformats.org/package/2006/content-types">
  <Default Extension="rels" ContentType="application/vnd.openxmlformats-package.relationships+xml"/>
  <Default Extension="xml" ContentType="application/xml"/>
  <Override PartName="/docProps/app.xml" ContentType="application/vnd.openxmlformats-officedocument.extended-properties+xml"/>
  <Override PartName="/docProps/core.xml" ContentType="application/vnd.openxmlformats-package.core-properties+xml"/>
  <Override PartName="/docProps/custom.xml" ContentType="application/vnd.openxmlformats-officedocument.custom-properties+xml"/>
  <Override PartName="/ppt/commentAuthors.xml" ContentType="application/vnd.openxmlformats-officedocument.presentationml.commentAuthors+xml"/>
  <Override PartName="/ppt/handoutMasters/handoutMaster1.xml" ContentType="application/vnd.openxmlformats-officedocument.presentationml.handoutMaster+xml"/>
  <Override PartName="/ppt/notesMasters/notesMaster1.xml" ContentType="application/vnd.openxmlformats-officedocument.presentationml.notesMaster+xml"/>
  <Override PartName="/ppt/presProps.xml" ContentType="application/vnd.openxmlformats-officedocument.presentationml.presProps+xml"/>
  <Override PartName="/ppt/presentation.xml" ContentType="application/vnd.openxmlformats-officedocument.presentationml.presentation.main+xml"/>
  <Override PartName="/ppt/slideLayouts/slideLayout1.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tableStyles.xml" ContentType="application/vnd.openxmlformats-officedocument.presentationml.tableStyles+xml"/>
  <Override PartName="/ppt/tags/tag1.xml" ContentType="application/vnd.openxmlformats-officedocument.presentationml.tags+xml"/>
  <Override PartName="/ppt/tags/tag10.xml" ContentType="application/vnd.openxmlformats-officedocument.presentationml.tags+xml"/>
  <Override PartName="/ppt/tags/tag100.xml" ContentType="application/vnd.openxmlformats-officedocument.presentationml.tags+xml"/>
  <Override PartName="/ppt/tags/tag101.xml" ContentType="application/vnd.openxmlformats-officedocument.presentationml.tags+xml"/>
  <Override PartName="/ppt/tags/tag102.xml" ContentType="application/vnd.openxmlformats-officedocument.presentationml.tags+xml"/>
  <Override PartName="/ppt/tags/tag103.xml" ContentType="application/vnd.openxmlformats-officedocument.presentationml.tags+xml"/>
  <Override PartName="/ppt/tags/tag104.xml" ContentType="application/vnd.openxmlformats-officedocument.presentationml.tags+xml"/>
  <Override PartName="/ppt/tags/tag105.xml" ContentType="application/vnd.openxmlformats-officedocument.presentationml.tags+xml"/>
  <Override PartName="/ppt/tags/tag106.xml" ContentType="application/vnd.openxmlformats-officedocument.presentationml.tags+xml"/>
  <Override PartName="/ppt/tags/tag107.xml" ContentType="application/vnd.openxmlformats-officedocument.presentationml.tags+xml"/>
  <Override PartName="/ppt/tags/tag108.xml" ContentType="application/vnd.openxmlformats-officedocument.presentationml.tags+xml"/>
  <Override PartName="/ppt/tags/tag109.xml" ContentType="application/vnd.openxmlformats-officedocument.presentationml.tags+xml"/>
  <Override PartName="/ppt/tags/tag11.xml" ContentType="application/vnd.openxmlformats-officedocument.presentationml.tags+xml"/>
  <Override PartName="/ppt/tags/tag110.xml" ContentType="application/vnd.openxmlformats-officedocument.presentationml.tags+xml"/>
  <Override PartName="/ppt/tags/tag111.xml" ContentType="application/vnd.openxmlformats-officedocument.presentationml.tags+xml"/>
  <Override PartName="/ppt/tags/tag112.xml" ContentType="application/vnd.openxmlformats-officedocument.presentationml.tags+xml"/>
  <Override PartName="/ppt/tags/tag113.xml" ContentType="application/vnd.openxmlformats-officedocument.presentationml.tags+xml"/>
  <Override PartName="/ppt/tags/tag114.xml" ContentType="application/vnd.openxmlformats-officedocument.presentationml.tags+xml"/>
  <Override PartName="/ppt/tags/tag115.xml" ContentType="application/vnd.openxmlformats-officedocument.presentationml.tags+xml"/>
  <Override PartName="/ppt/tags/tag116.xml" ContentType="application/vnd.openxmlformats-officedocument.presentationml.tags+xml"/>
  <Override PartName="/ppt/tags/tag117.xml" ContentType="application/vnd.openxmlformats-officedocument.presentationml.tags+xml"/>
  <Override PartName="/ppt/tags/tag118.xml" ContentType="application/vnd.openxmlformats-officedocument.presentationml.tags+xml"/>
  <Override PartName="/ppt/tags/tag119.xml" ContentType="application/vnd.openxmlformats-officedocument.presentationml.tags+xml"/>
  <Override PartName="/ppt/tags/tag12.xml" ContentType="application/vnd.openxmlformats-officedocument.presentationml.tags+xml"/>
  <Override PartName="/ppt/tags/tag120.xml" ContentType="application/vnd.openxmlformats-officedocument.presentationml.tags+xml"/>
  <Override PartName="/ppt/tags/tag121.xml" ContentType="application/vnd.openxmlformats-officedocument.presentationml.tags+xml"/>
  <Override PartName="/ppt/tags/tag122.xml" ContentType="application/vnd.openxmlformats-officedocument.presentationml.tags+xml"/>
  <Override PartName="/ppt/tags/tag123.xml" ContentType="application/vnd.openxmlformats-officedocument.presentationml.tags+xml"/>
  <Override PartName="/ppt/tags/tag124.xml" ContentType="application/vnd.openxmlformats-officedocument.presentationml.tags+xml"/>
  <Override PartName="/ppt/tags/tag125.xml" ContentType="application/vnd.openxmlformats-officedocument.presentationml.tags+xml"/>
  <Override PartName="/ppt/tags/tag126.xml" ContentType="application/vnd.openxmlformats-officedocument.presentationml.tags+xml"/>
  <Override PartName="/ppt/tags/tag127.xml" ContentType="application/vnd.openxmlformats-officedocument.presentationml.tags+xml"/>
  <Override PartName="/ppt/tags/tag128.xml" ContentType="application/vnd.openxmlformats-officedocument.presentationml.tags+xml"/>
  <Override PartName="/ppt/tags/tag129.xml" ContentType="application/vnd.openxmlformats-officedocument.presentationml.tags+xml"/>
  <Override PartName="/ppt/tags/tag13.xml" ContentType="application/vnd.openxmlformats-officedocument.presentationml.tags+xml"/>
  <Override PartName="/ppt/tags/tag130.xml" ContentType="application/vnd.openxmlformats-officedocument.presentationml.tags+xml"/>
  <Override PartName="/ppt/tags/tag131.xml" ContentType="application/vnd.openxmlformats-officedocument.presentationml.tags+xml"/>
  <Override PartName="/ppt/tags/tag132.xml" ContentType="application/vnd.openxmlformats-officedocument.presentationml.tags+xml"/>
  <Override PartName="/ppt/tags/tag133.xml" ContentType="application/vnd.openxmlformats-officedocument.presentationml.tags+xml"/>
  <Override PartName="/ppt/tags/tag134.xml" ContentType="application/vnd.openxmlformats-officedocument.presentationml.tags+xml"/>
  <Override PartName="/ppt/tags/tag135.xml" ContentType="application/vnd.openxmlformats-officedocument.presentationml.tags+xml"/>
  <Override PartName="/ppt/tags/tag136.xml" ContentType="application/vnd.openxmlformats-officedocument.presentationml.tags+xml"/>
  <Override PartName="/ppt/tags/tag137.xml" ContentType="application/vnd.openxmlformats-officedocument.presentationml.tags+xml"/>
  <Override PartName="/ppt/tags/tag138.xml" ContentType="application/vnd.openxmlformats-officedocument.presentationml.tags+xml"/>
  <Override PartName="/ppt/tags/tag139.xml" ContentType="application/vnd.openxmlformats-officedocument.presentationml.tags+xml"/>
  <Override PartName="/ppt/tags/tag14.xml" ContentType="application/vnd.openxmlformats-officedocument.presentationml.tags+xml"/>
  <Override PartName="/ppt/tags/tag140.xml" ContentType="application/vnd.openxmlformats-officedocument.presentationml.tags+xml"/>
  <Override PartName="/ppt/tags/tag141.xml" ContentType="application/vnd.openxmlformats-officedocument.presentationml.tags+xml"/>
  <Override PartName="/ppt/tags/tag142.xml" ContentType="application/vnd.openxmlformats-officedocument.presentationml.tags+xml"/>
  <Override PartName="/ppt/tags/tag143.xml" ContentType="application/vnd.openxmlformats-officedocument.presentationml.tags+xml"/>
  <Override PartName="/ppt/tags/tag144.xml" ContentType="application/vnd.openxmlformats-officedocument.presentationml.tags+xml"/>
  <Override PartName="/ppt/tags/tag145.xml" ContentType="application/vnd.openxmlformats-officedocument.presentationml.tags+xml"/>
  <Override PartName="/ppt/tags/tag146.xml" ContentType="application/vnd.openxmlformats-officedocument.presentationml.tags+xml"/>
  <Override PartName="/ppt/tags/tag147.xml" ContentType="application/vnd.openxmlformats-officedocument.presentationml.tags+xml"/>
  <Override PartName="/ppt/tags/tag148.xml" ContentType="application/vnd.openxmlformats-officedocument.presentationml.tags+xml"/>
  <Override PartName="/ppt/tags/tag149.xml" ContentType="application/vnd.openxmlformats-officedocument.presentationml.tags+xml"/>
  <Override PartName="/ppt/tags/tag15.xml" ContentType="application/vnd.openxmlformats-officedocument.presentationml.tags+xml"/>
  <Override PartName="/ppt/tags/tag150.xml" ContentType="application/vnd.openxmlformats-officedocument.presentationml.tags+xml"/>
  <Override PartName="/ppt/tags/tag151.xml" ContentType="application/vnd.openxmlformats-officedocument.presentationml.tags+xml"/>
  <Override PartName="/ppt/tags/tag152.xml" ContentType="application/vnd.openxmlformats-officedocument.presentationml.tags+xml"/>
  <Override PartName="/ppt/tags/tag153.xml" ContentType="application/vnd.openxmlformats-officedocument.presentationml.tags+xml"/>
  <Override PartName="/ppt/tags/tag154.xml" ContentType="application/vnd.openxmlformats-officedocument.presentationml.tags+xml"/>
  <Override PartName="/ppt/tags/tag155.xml" ContentType="application/vnd.openxmlformats-officedocument.presentationml.tags+xml"/>
  <Override PartName="/ppt/tags/tag156.xml" ContentType="application/vnd.openxmlformats-officedocument.presentationml.tags+xml"/>
  <Override PartName="/ppt/tags/tag157.xml" ContentType="application/vnd.openxmlformats-officedocument.presentationml.tags+xml"/>
  <Override PartName="/ppt/tags/tag158.xml" ContentType="application/vnd.openxmlformats-officedocument.presentationml.tags+xml"/>
  <Override PartName="/ppt/tags/tag159.xml" ContentType="application/vnd.openxmlformats-officedocument.presentationml.tags+xml"/>
  <Override PartName="/ppt/tags/tag16.xml" ContentType="application/vnd.openxmlformats-officedocument.presentationml.tags+xml"/>
  <Override PartName="/ppt/tags/tag160.xml" ContentType="application/vnd.openxmlformats-officedocument.presentationml.tags+xml"/>
  <Override PartName="/ppt/tags/tag161.xml" ContentType="application/vnd.openxmlformats-officedocument.presentationml.tags+xml"/>
  <Override PartName="/ppt/tags/tag162.xml" ContentType="application/vnd.openxmlformats-officedocument.presentationml.tags+xml"/>
  <Override PartName="/ppt/tags/tag163.xml" ContentType="application/vnd.openxmlformats-officedocument.presentationml.tags+xml"/>
  <Override PartName="/ppt/tags/tag164.xml" ContentType="application/vnd.openxmlformats-officedocument.presentationml.tags+xml"/>
  <Override PartName="/ppt/tags/tag165.xml" ContentType="application/vnd.openxmlformats-officedocument.presentationml.tags+xml"/>
  <Override PartName="/ppt/tags/tag166.xml" ContentType="application/vnd.openxmlformats-officedocument.presentationml.tags+xml"/>
  <Override PartName="/ppt/tags/tag167.xml" ContentType="application/vnd.openxmlformats-officedocument.presentationml.tags+xml"/>
  <Override PartName="/ppt/tags/tag168.xml" ContentType="application/vnd.openxmlformats-officedocument.presentationml.tags+xml"/>
  <Override PartName="/ppt/tags/tag169.xml" ContentType="application/vnd.openxmlformats-officedocument.presentationml.tags+xml"/>
  <Override PartName="/ppt/tags/tag17.xml" ContentType="application/vnd.openxmlformats-officedocument.presentationml.tags+xml"/>
  <Override PartName="/ppt/tags/tag170.xml" ContentType="application/vnd.openxmlformats-officedocument.presentationml.tags+xml"/>
  <Override PartName="/ppt/tags/tag171.xml" ContentType="application/vnd.openxmlformats-officedocument.presentationml.tags+xml"/>
  <Override PartName="/ppt/tags/tag172.xml" ContentType="application/vnd.openxmlformats-officedocument.presentationml.tags+xml"/>
  <Override PartName="/ppt/tags/tag173.xml" ContentType="application/vnd.openxmlformats-officedocument.presentationml.tags+xml"/>
  <Override PartName="/ppt/tags/tag174.xml" ContentType="application/vnd.openxmlformats-officedocument.presentationml.tags+xml"/>
  <Override PartName="/ppt/tags/tag175.xml" ContentType="application/vnd.openxmlformats-officedocument.presentationml.tags+xml"/>
  <Override PartName="/ppt/tags/tag176.xml" ContentType="application/vnd.openxmlformats-officedocument.presentationml.tags+xml"/>
  <Override PartName="/ppt/tags/tag177.xml" ContentType="application/vnd.openxmlformats-officedocument.presentationml.tags+xml"/>
  <Override PartName="/ppt/tags/tag178.xml" ContentType="application/vnd.openxmlformats-officedocument.presentationml.tags+xml"/>
  <Override PartName="/ppt/tags/tag179.xml" ContentType="application/vnd.openxmlformats-officedocument.presentationml.tags+xml"/>
  <Override PartName="/ppt/tags/tag18.xml" ContentType="application/vnd.openxmlformats-officedocument.presentationml.tags+xml"/>
  <Override PartName="/ppt/tags/tag180.xml" ContentType="application/vnd.openxmlformats-officedocument.presentationml.tags+xml"/>
  <Override PartName="/ppt/tags/tag181.xml" ContentType="application/vnd.openxmlformats-officedocument.presentationml.tags+xml"/>
  <Override PartName="/ppt/tags/tag182.xml" ContentType="application/vnd.openxmlformats-officedocument.presentationml.tags+xml"/>
  <Override PartName="/ppt/tags/tag183.xml" ContentType="application/vnd.openxmlformats-officedocument.presentationml.tags+xml"/>
  <Override PartName="/ppt/tags/tag184.xml" ContentType="application/vnd.openxmlformats-officedocument.presentationml.tags+xml"/>
  <Override PartName="/ppt/tags/tag185.xml" ContentType="application/vnd.openxmlformats-officedocument.presentationml.tags+xml"/>
  <Override PartName="/ppt/tags/tag186.xml" ContentType="application/vnd.openxmlformats-officedocument.presentationml.tags+xml"/>
  <Override PartName="/ppt/tags/tag187.xml" ContentType="application/vnd.openxmlformats-officedocument.presentationml.tags+xml"/>
  <Override PartName="/ppt/tags/tag188.xml" ContentType="application/vnd.openxmlformats-officedocument.presentationml.tags+xml"/>
  <Override PartName="/ppt/tags/tag189.xml" ContentType="application/vnd.openxmlformats-officedocument.presentationml.tags+xml"/>
  <Override PartName="/ppt/tags/tag19.xml" ContentType="application/vnd.openxmlformats-officedocument.presentationml.tags+xml"/>
  <Override PartName="/ppt/tags/tag190.xml" ContentType="application/vnd.openxmlformats-officedocument.presentationml.tags+xml"/>
  <Override PartName="/ppt/tags/tag191.xml" ContentType="application/vnd.openxmlformats-officedocument.presentationml.tags+xml"/>
  <Override PartName="/ppt/tags/tag192.xml" ContentType="application/vnd.openxmlformats-officedocument.presentationml.tags+xml"/>
  <Override PartName="/ppt/tags/tag193.xml" ContentType="application/vnd.openxmlformats-officedocument.presentationml.tags+xml"/>
  <Override PartName="/ppt/tags/tag194.xml" ContentType="application/vnd.openxmlformats-officedocument.presentationml.tags+xml"/>
  <Override PartName="/ppt/tags/tag195.xml" ContentType="application/vnd.openxmlformats-officedocument.presentationml.tags+xml"/>
  <Override PartName="/ppt/tags/tag196.xml" ContentType="application/vnd.openxmlformats-officedocument.presentationml.tags+xml"/>
  <Override PartName="/ppt/tags/tag197.xml" ContentType="application/vnd.openxmlformats-officedocument.presentationml.tags+xml"/>
  <Override PartName="/ppt/tags/tag198.xml" ContentType="application/vnd.openxmlformats-officedocument.presentationml.tags+xml"/>
  <Override PartName="/ppt/tags/tag199.xml" ContentType="application/vnd.openxmlformats-officedocument.presentationml.tags+xml"/>
  <Override PartName="/ppt/tags/tag2.xml" ContentType="application/vnd.openxmlformats-officedocument.presentationml.tags+xml"/>
  <Override PartName="/ppt/tags/tag20.xml" ContentType="application/vnd.openxmlformats-officedocument.presentationml.tags+xml"/>
  <Override PartName="/ppt/tags/tag200.xml" ContentType="application/vnd.openxmlformats-officedocument.presentationml.tags+xml"/>
  <Override PartName="/ppt/tags/tag201.xml" ContentType="application/vnd.openxmlformats-officedocument.presentationml.tags+xml"/>
  <Override PartName="/ppt/tags/tag202.xml" ContentType="application/vnd.openxmlformats-officedocument.presentationml.tags+xml"/>
  <Override PartName="/ppt/tags/tag203.xml" ContentType="application/vnd.openxmlformats-officedocument.presentationml.tags+xml"/>
  <Override PartName="/ppt/tags/tag204.xml" ContentType="application/vnd.openxmlformats-officedocument.presentationml.tags+xml"/>
  <Override PartName="/ppt/tags/tag205.xml" ContentType="application/vnd.openxmlformats-officedocument.presentationml.tags+xml"/>
  <Override PartName="/ppt/tags/tag206.xml" ContentType="application/vnd.openxmlformats-officedocument.presentationml.tags+xml"/>
  <Override PartName="/ppt/tags/tag207.xml" ContentType="application/vnd.openxmlformats-officedocument.presentationml.tags+xml"/>
  <Override PartName="/ppt/tags/tag208.xml" ContentType="application/vnd.openxmlformats-officedocument.presentationml.tags+xml"/>
  <Override PartName="/ppt/tags/tag209.xml" ContentType="application/vnd.openxmlformats-officedocument.presentationml.tags+xml"/>
  <Override PartName="/ppt/tags/tag21.xml" ContentType="application/vnd.openxmlformats-officedocument.presentationml.tags+xml"/>
  <Override PartName="/ppt/tags/tag210.xml" ContentType="application/vnd.openxmlformats-officedocument.presentationml.tags+xml"/>
  <Override PartName="/ppt/tags/tag211.xml" ContentType="application/vnd.openxmlformats-officedocument.presentationml.tags+xml"/>
  <Override PartName="/ppt/tags/tag212.xml" ContentType="application/vnd.openxmlformats-officedocument.presentationml.tags+xml"/>
  <Override PartName="/ppt/tags/tag213.xml" ContentType="application/vnd.openxmlformats-officedocument.presentationml.tags+xml"/>
  <Override PartName="/ppt/tags/tag214.xml" ContentType="application/vnd.openxmlformats-officedocument.presentationml.tags+xml"/>
  <Override PartName="/ppt/tags/tag215.xml" ContentType="application/vnd.openxmlformats-officedocument.presentationml.tags+xml"/>
  <Override PartName="/ppt/tags/tag216.xml" ContentType="application/vnd.openxmlformats-officedocument.presentationml.tags+xml"/>
  <Override PartName="/ppt/tags/tag217.xml" ContentType="application/vnd.openxmlformats-officedocument.presentationml.tags+xml"/>
  <Override PartName="/ppt/tags/tag218.xml" ContentType="application/vnd.openxmlformats-officedocument.presentationml.tags+xml"/>
  <Override PartName="/ppt/tags/tag219.xml" ContentType="application/vnd.openxmlformats-officedocument.presentationml.tags+xml"/>
  <Override PartName="/ppt/tags/tag22.xml" ContentType="application/vnd.openxmlformats-officedocument.presentationml.tags+xml"/>
  <Override PartName="/ppt/tags/tag220.xml" ContentType="application/vnd.openxmlformats-officedocument.presentationml.tags+xml"/>
  <Override PartName="/ppt/tags/tag221.xml" ContentType="application/vnd.openxmlformats-officedocument.presentationml.tags+xml"/>
  <Override PartName="/ppt/tags/tag222.xml" ContentType="application/vnd.openxmlformats-officedocument.presentationml.tags+xml"/>
  <Override PartName="/ppt/tags/tag223.xml" ContentType="application/vnd.openxmlformats-officedocument.presentationml.tags+xml"/>
  <Override PartName="/ppt/tags/tag224.xml" ContentType="application/vnd.openxmlformats-officedocument.presentationml.tags+xml"/>
  <Override PartName="/ppt/tags/tag225.xml" ContentType="application/vnd.openxmlformats-officedocument.presentationml.tags+xml"/>
  <Override PartName="/ppt/tags/tag226.xml" ContentType="application/vnd.openxmlformats-officedocument.presentationml.tags+xml"/>
  <Override PartName="/ppt/tags/tag227.xml" ContentType="application/vnd.openxmlformats-officedocument.presentationml.tags+xml"/>
  <Override PartName="/ppt/tags/tag228.xml" ContentType="application/vnd.openxmlformats-officedocument.presentationml.tags+xml"/>
  <Override PartName="/ppt/tags/tag229.xml" ContentType="application/vnd.openxmlformats-officedocument.presentationml.tags+xml"/>
  <Override PartName="/ppt/tags/tag23.xml" ContentType="application/vnd.openxmlformats-officedocument.presentationml.tags+xml"/>
  <Override PartName="/ppt/tags/tag230.xml" ContentType="application/vnd.openxmlformats-officedocument.presentationml.tags+xml"/>
  <Override PartName="/ppt/tags/tag231.xml" ContentType="application/vnd.openxmlformats-officedocument.presentationml.tags+xml"/>
  <Override PartName="/ppt/tags/tag232.xml" ContentType="application/vnd.openxmlformats-officedocument.presentationml.tags+xml"/>
  <Override PartName="/ppt/tags/tag233.xml" ContentType="application/vnd.openxmlformats-officedocument.presentationml.tags+xml"/>
  <Override PartName="/ppt/tags/tag234.xml" ContentType="application/vnd.openxmlformats-officedocument.presentationml.tags+xml"/>
  <Override PartName="/ppt/tags/tag235.xml" ContentType="application/vnd.openxmlformats-officedocument.presentationml.tags+xml"/>
  <Override PartName="/ppt/tags/tag236.xml" ContentType="application/vnd.openxmlformats-officedocument.presentationml.tags+xml"/>
  <Override PartName="/ppt/tags/tag237.xml" ContentType="application/vnd.openxmlformats-officedocument.presentationml.tags+xml"/>
  <Override PartName="/ppt/tags/tag238.xml" ContentType="application/vnd.openxmlformats-officedocument.presentationml.tags+xml"/>
  <Override PartName="/ppt/tags/tag239.xml" ContentType="application/vnd.openxmlformats-officedocument.presentationml.tags+xml"/>
  <Override PartName="/ppt/tags/tag24.xml" ContentType="application/vnd.openxmlformats-officedocument.presentationml.tags+xml"/>
  <Override PartName="/ppt/tags/tag240.xml" ContentType="application/vnd.openxmlformats-officedocument.presentationml.tags+xml"/>
  <Override PartName="/ppt/tags/tag241.xml" ContentType="application/vnd.openxmlformats-officedocument.presentationml.tags+xml"/>
  <Override PartName="/ppt/tags/tag242.xml" ContentType="application/vnd.openxmlformats-officedocument.presentationml.tags+xml"/>
  <Override PartName="/ppt/tags/tag243.xml" ContentType="application/vnd.openxmlformats-officedocument.presentationml.tags+xml"/>
  <Override PartName="/ppt/tags/tag244.xml" ContentType="application/vnd.openxmlformats-officedocument.presentationml.tags+xml"/>
  <Override PartName="/ppt/tags/tag245.xml" ContentType="application/vnd.openxmlformats-officedocument.presentationml.tags+xml"/>
  <Override PartName="/ppt/tags/tag246.xml" ContentType="application/vnd.openxmlformats-officedocument.presentationml.tags+xml"/>
  <Override PartName="/ppt/tags/tag247.xml" ContentType="application/vnd.openxmlformats-officedocument.presentationml.tags+xml"/>
  <Override PartName="/ppt/tags/tag248.xml" ContentType="application/vnd.openxmlformats-officedocument.presentationml.tags+xml"/>
  <Override PartName="/ppt/tags/tag249.xml" ContentType="application/vnd.openxmlformats-officedocument.presentationml.tags+xml"/>
  <Override PartName="/ppt/tags/tag25.xml" ContentType="application/vnd.openxmlformats-officedocument.presentationml.tags+xml"/>
  <Override PartName="/ppt/tags/tag250.xml" ContentType="application/vnd.openxmlformats-officedocument.presentationml.tags+xml"/>
  <Override PartName="/ppt/tags/tag251.xml" ContentType="application/vnd.openxmlformats-officedocument.presentationml.tags+xml"/>
  <Override PartName="/ppt/tags/tag252.xml" ContentType="application/vnd.openxmlformats-officedocument.presentationml.tags+xml"/>
  <Override PartName="/ppt/tags/tag253.xml" ContentType="application/vnd.openxmlformats-officedocument.presentationml.tags+xml"/>
  <Override PartName="/ppt/tags/tag254.xml" ContentType="application/vnd.openxmlformats-officedocument.presentationml.tags+xml"/>
  <Override PartName="/ppt/tags/tag255.xml" ContentType="application/vnd.openxmlformats-officedocument.presentationml.tags+xml"/>
  <Override PartName="/ppt/tags/tag256.xml" ContentType="application/vnd.openxmlformats-officedocument.presentationml.tags+xml"/>
  <Override PartName="/ppt/tags/tag257.xml" ContentType="application/vnd.openxmlformats-officedocument.presentationml.tags+xml"/>
  <Override PartName="/ppt/tags/tag258.xml" ContentType="application/vnd.openxmlformats-officedocument.presentationml.tags+xml"/>
  <Override PartName="/ppt/tags/tag259.xml" ContentType="application/vnd.openxmlformats-officedocument.presentationml.tags+xml"/>
  <Override PartName="/ppt/tags/tag26.xml" ContentType="application/vnd.openxmlformats-officedocument.presentationml.tags+xml"/>
  <Override PartName="/ppt/tags/tag260.xml" ContentType="application/vnd.openxmlformats-officedocument.presentationml.tags+xml"/>
  <Override PartName="/ppt/tags/tag261.xml" ContentType="application/vnd.openxmlformats-officedocument.presentationml.tags+xml"/>
  <Override PartName="/ppt/tags/tag262.xml" ContentType="application/vnd.openxmlformats-officedocument.presentationml.tags+xml"/>
  <Override PartName="/ppt/tags/tag263.xml" ContentType="application/vnd.openxmlformats-officedocument.presentationml.tags+xml"/>
  <Override PartName="/ppt/tags/tag264.xml" ContentType="application/vnd.openxmlformats-officedocument.presentationml.tags+xml"/>
  <Override PartName="/ppt/tags/tag265.xml" ContentType="application/vnd.openxmlformats-officedocument.presentationml.tags+xml"/>
  <Override PartName="/ppt/tags/tag266.xml" ContentType="application/vnd.openxmlformats-officedocument.presentationml.tags+xml"/>
  <Override PartName="/ppt/tags/tag267.xml" ContentType="application/vnd.openxmlformats-officedocument.presentationml.tags+xml"/>
  <Override PartName="/ppt/tags/tag268.xml" ContentType="application/vnd.openxmlformats-officedocument.presentationml.tags+xml"/>
  <Override PartName="/ppt/tags/tag269.xml" ContentType="application/vnd.openxmlformats-officedocument.presentationml.tags+xml"/>
  <Override PartName="/ppt/tags/tag27.xml" ContentType="application/vnd.openxmlformats-officedocument.presentationml.tags+xml"/>
  <Override PartName="/ppt/tags/tag270.xml" ContentType="application/vnd.openxmlformats-officedocument.presentationml.tags+xml"/>
  <Override PartName="/ppt/tags/tag271.xml" ContentType="application/vnd.openxmlformats-officedocument.presentationml.tags+xml"/>
  <Override PartName="/ppt/tags/tag272.xml" ContentType="application/vnd.openxmlformats-officedocument.presentationml.tags+xml"/>
  <Override PartName="/ppt/tags/tag273.xml" ContentType="application/vnd.openxmlformats-officedocument.presentationml.tags+xml"/>
  <Override PartName="/ppt/tags/tag274.xml" ContentType="application/vnd.openxmlformats-officedocument.presentationml.tags+xml"/>
  <Override PartName="/ppt/tags/tag275.xml" ContentType="application/vnd.openxmlformats-officedocument.presentationml.tags+xml"/>
  <Override PartName="/ppt/tags/tag276.xml" ContentType="application/vnd.openxmlformats-officedocument.presentationml.tags+xml"/>
  <Override PartName="/ppt/tags/tag277.xml" ContentType="application/vnd.openxmlformats-officedocument.presentationml.tags+xml"/>
  <Override PartName="/ppt/tags/tag278.xml" ContentType="application/vnd.openxmlformats-officedocument.presentationml.tags+xml"/>
  <Override PartName="/ppt/tags/tag279.xml" ContentType="application/vnd.openxmlformats-officedocument.presentationml.tags+xml"/>
  <Override PartName="/ppt/tags/tag28.xml" ContentType="application/vnd.openxmlformats-officedocument.presentationml.tags+xml"/>
  <Override PartName="/ppt/tags/tag280.xml" ContentType="application/vnd.openxmlformats-officedocument.presentationml.tags+xml"/>
  <Override PartName="/ppt/tags/tag281.xml" ContentType="application/vnd.openxmlformats-officedocument.presentationml.tags+xml"/>
  <Override PartName="/ppt/tags/tag282.xml" ContentType="application/vnd.openxmlformats-officedocument.presentationml.tags+xml"/>
  <Override PartName="/ppt/tags/tag283.xml" ContentType="application/vnd.openxmlformats-officedocument.presentationml.tags+xml"/>
  <Override PartName="/ppt/tags/tag284.xml" ContentType="application/vnd.openxmlformats-officedocument.presentationml.tags+xml"/>
  <Override PartName="/ppt/tags/tag285.xml" ContentType="application/vnd.openxmlformats-officedocument.presentationml.tags+xml"/>
  <Override PartName="/ppt/tags/tag286.xml" ContentType="application/vnd.openxmlformats-officedocument.presentationml.tags+xml"/>
  <Override PartName="/ppt/tags/tag287.xml" ContentType="application/vnd.openxmlformats-officedocument.presentationml.tags+xml"/>
  <Override PartName="/ppt/tags/tag288.xml" ContentType="application/vnd.openxmlformats-officedocument.presentationml.tags+xml"/>
  <Override PartName="/ppt/tags/tag289.xml" ContentType="application/vnd.openxmlformats-officedocument.presentationml.tags+xml"/>
  <Override PartName="/ppt/tags/tag29.xml" ContentType="application/vnd.openxmlformats-officedocument.presentationml.tags+xml"/>
  <Override PartName="/ppt/tags/tag290.xml" ContentType="application/vnd.openxmlformats-officedocument.presentationml.tags+xml"/>
  <Override PartName="/ppt/tags/tag291.xml" ContentType="application/vnd.openxmlformats-officedocument.presentationml.tags+xml"/>
  <Override PartName="/ppt/tags/tag292.xml" ContentType="application/vnd.openxmlformats-officedocument.presentationml.tags+xml"/>
  <Override PartName="/ppt/tags/tag293.xml" ContentType="application/vnd.openxmlformats-officedocument.presentationml.tags+xml"/>
  <Override PartName="/ppt/tags/tag294.xml" ContentType="application/vnd.openxmlformats-officedocument.presentationml.tags+xml"/>
  <Override PartName="/ppt/tags/tag295.xml" ContentType="application/vnd.openxmlformats-officedocument.presentationml.tags+xml"/>
  <Override PartName="/ppt/tags/tag296.xml" ContentType="application/vnd.openxmlformats-officedocument.presentationml.tags+xml"/>
  <Override PartName="/ppt/tags/tag297.xml" ContentType="application/vnd.openxmlformats-officedocument.presentationml.tags+xml"/>
  <Override PartName="/ppt/tags/tag298.xml" ContentType="application/vnd.openxmlformats-officedocument.presentationml.tags+xml"/>
  <Override PartName="/ppt/tags/tag299.xml" ContentType="application/vnd.openxmlformats-officedocument.presentationml.tags+xml"/>
  <Override PartName="/ppt/tags/tag3.xml" ContentType="application/vnd.openxmlformats-officedocument.presentationml.tags+xml"/>
  <Override PartName="/ppt/tags/tag30.xml" ContentType="application/vnd.openxmlformats-officedocument.presentationml.tags+xml"/>
  <Override PartName="/ppt/tags/tag300.xml" ContentType="application/vnd.openxmlformats-officedocument.presentationml.tags+xml"/>
  <Override PartName="/ppt/tags/tag301.xml" ContentType="application/vnd.openxmlformats-officedocument.presentationml.tags+xml"/>
  <Override PartName="/ppt/tags/tag302.xml" ContentType="application/vnd.openxmlformats-officedocument.presentationml.tags+xml"/>
  <Override PartName="/ppt/tags/tag303.xml" ContentType="application/vnd.openxmlformats-officedocument.presentationml.tags+xml"/>
  <Override PartName="/ppt/tags/tag304.xml" ContentType="application/vnd.openxmlformats-officedocument.presentationml.tags+xml"/>
  <Override PartName="/ppt/tags/tag305.xml" ContentType="application/vnd.openxmlformats-officedocument.presentationml.tags+xml"/>
  <Override PartName="/ppt/tags/tag306.xml" ContentType="application/vnd.openxmlformats-officedocument.presentationml.tags+xml"/>
  <Override PartName="/ppt/tags/tag307.xml" ContentType="application/vnd.openxmlformats-officedocument.presentationml.tags+xml"/>
  <Override PartName="/ppt/tags/tag308.xml" ContentType="application/vnd.openxmlformats-officedocument.presentationml.tags+xml"/>
  <Override PartName="/ppt/tags/tag309.xml" ContentType="application/vnd.openxmlformats-officedocument.presentationml.tags+xml"/>
  <Override PartName="/ppt/tags/tag31.xml" ContentType="application/vnd.openxmlformats-officedocument.presentationml.tags+xml"/>
  <Override PartName="/ppt/tags/tag310.xml" ContentType="application/vnd.openxmlformats-officedocument.presentationml.tags+xml"/>
  <Override PartName="/ppt/tags/tag311.xml" ContentType="application/vnd.openxmlformats-officedocument.presentationml.tags+xml"/>
  <Override PartName="/ppt/tags/tag312.xml" ContentType="application/vnd.openxmlformats-officedocument.presentationml.tags+xml"/>
  <Override PartName="/ppt/tags/tag313.xml" ContentType="application/vnd.openxmlformats-officedocument.presentationml.tags+xml"/>
  <Override PartName="/ppt/tags/tag314.xml" ContentType="application/vnd.openxmlformats-officedocument.presentationml.tags+xml"/>
  <Override PartName="/ppt/tags/tag315.xml" ContentType="application/vnd.openxmlformats-officedocument.presentationml.tags+xml"/>
  <Override PartName="/ppt/tags/tag316.xml" ContentType="application/vnd.openxmlformats-officedocument.presentationml.tags+xml"/>
  <Override PartName="/ppt/tags/tag317.xml" ContentType="application/vnd.openxmlformats-officedocument.presentationml.tags+xml"/>
  <Override PartName="/ppt/tags/tag318.xml" ContentType="application/vnd.openxmlformats-officedocument.presentationml.tags+xml"/>
  <Override PartName="/ppt/tags/tag319.xml" ContentType="application/vnd.openxmlformats-officedocument.presentationml.tags+xml"/>
  <Override PartName="/ppt/tags/tag32.xml" ContentType="application/vnd.openxmlformats-officedocument.presentationml.tags+xml"/>
  <Override PartName="/ppt/tags/tag320.xml" ContentType="application/vnd.openxmlformats-officedocument.presentationml.tags+xml"/>
  <Override PartName="/ppt/tags/tag321.xml" ContentType="application/vnd.openxmlformats-officedocument.presentationml.tags+xml"/>
  <Override PartName="/ppt/tags/tag322.xml" ContentType="application/vnd.openxmlformats-officedocument.presentationml.tags+xml"/>
  <Override PartName="/ppt/tags/tag323.xml" ContentType="application/vnd.openxmlformats-officedocument.presentationml.tags+xml"/>
  <Override PartName="/ppt/tags/tag324.xml" ContentType="application/vnd.openxmlformats-officedocument.presentationml.tags+xml"/>
  <Override PartName="/ppt/tags/tag325.xml" ContentType="application/vnd.openxmlformats-officedocument.presentationml.tags+xml"/>
  <Override PartName="/ppt/tags/tag326.xml" ContentType="application/vnd.openxmlformats-officedocument.presentationml.tags+xml"/>
  <Override PartName="/ppt/tags/tag327.xml" ContentType="application/vnd.openxmlformats-officedocument.presentationml.tags+xml"/>
  <Override PartName="/ppt/tags/tag328.xml" ContentType="application/vnd.openxmlformats-officedocument.presentationml.tags+xml"/>
  <Override PartName="/ppt/tags/tag329.xml" ContentType="application/vnd.openxmlformats-officedocument.presentationml.tags+xml"/>
  <Override PartName="/ppt/tags/tag33.xml" ContentType="application/vnd.openxmlformats-officedocument.presentationml.tags+xml"/>
  <Override PartName="/ppt/tags/tag330.xml" ContentType="application/vnd.openxmlformats-officedocument.presentationml.tags+xml"/>
  <Override PartName="/ppt/tags/tag331.xml" ContentType="application/vnd.openxmlformats-officedocument.presentationml.tags+xml"/>
  <Override PartName="/ppt/tags/tag332.xml" ContentType="application/vnd.openxmlformats-officedocument.presentationml.tags+xml"/>
  <Override PartName="/ppt/tags/tag333.xml" ContentType="application/vnd.openxmlformats-officedocument.presentationml.tags+xml"/>
  <Override PartName="/ppt/tags/tag334.xml" ContentType="application/vnd.openxmlformats-officedocument.presentationml.tags+xml"/>
  <Override PartName="/ppt/tags/tag335.xml" ContentType="application/vnd.openxmlformats-officedocument.presentationml.tags+xml"/>
  <Override PartName="/ppt/tags/tag336.xml" ContentType="application/vnd.openxmlformats-officedocument.presentationml.tags+xml"/>
  <Override PartName="/ppt/tags/tag337.xml" ContentType="application/vnd.openxmlformats-officedocument.presentationml.tags+xml"/>
  <Override PartName="/ppt/tags/tag338.xml" ContentType="application/vnd.openxmlformats-officedocument.presentationml.tags+xml"/>
  <Override PartName="/ppt/tags/tag339.xml" ContentType="application/vnd.openxmlformats-officedocument.presentationml.tags+xml"/>
  <Override PartName="/ppt/tags/tag34.xml" ContentType="application/vnd.openxmlformats-officedocument.presentationml.tags+xml"/>
  <Override PartName="/ppt/tags/tag340.xml" ContentType="application/vnd.openxmlformats-officedocument.presentationml.tags+xml"/>
  <Override PartName="/ppt/tags/tag341.xml" ContentType="application/vnd.openxmlformats-officedocument.presentationml.tags+xml"/>
  <Override PartName="/ppt/tags/tag342.xml" ContentType="application/vnd.openxmlformats-officedocument.presentationml.tags+xml"/>
  <Override PartName="/ppt/tags/tag343.xml" ContentType="application/vnd.openxmlformats-officedocument.presentationml.tags+xml"/>
  <Override PartName="/ppt/tags/tag344.xml" ContentType="application/vnd.openxmlformats-officedocument.presentationml.tags+xml"/>
  <Override PartName="/ppt/tags/tag345.xml" ContentType="application/vnd.openxmlformats-officedocument.presentationml.tags+xml"/>
  <Override PartName="/ppt/tags/tag346.xml" ContentType="application/vnd.openxmlformats-officedocument.presentationml.tags+xml"/>
  <Override PartName="/ppt/tags/tag347.xml" ContentType="application/vnd.openxmlformats-officedocument.presentationml.tags+xml"/>
  <Override PartName="/ppt/tags/tag348.xml" ContentType="application/vnd.openxmlformats-officedocument.presentationml.tags+xml"/>
  <Override PartName="/ppt/tags/tag349.xml" ContentType="application/vnd.openxmlformats-officedocument.presentationml.tags+xml"/>
  <Override PartName="/ppt/tags/tag35.xml" ContentType="application/vnd.openxmlformats-officedocument.presentationml.tags+xml"/>
  <Override PartName="/ppt/tags/tag350.xml" ContentType="application/vnd.openxmlformats-officedocument.presentationml.tags+xml"/>
  <Override PartName="/ppt/tags/tag351.xml" ContentType="application/vnd.openxmlformats-officedocument.presentationml.tags+xml"/>
  <Override PartName="/ppt/tags/tag352.xml" ContentType="application/vnd.openxmlformats-officedocument.presentationml.tags+xml"/>
  <Override PartName="/ppt/tags/tag353.xml" ContentType="application/vnd.openxmlformats-officedocument.presentationml.tags+xml"/>
  <Override PartName="/ppt/tags/tag354.xml" ContentType="application/vnd.openxmlformats-officedocument.presentationml.tags+xml"/>
  <Override PartName="/ppt/tags/tag355.xml" ContentType="application/vnd.openxmlformats-officedocument.presentationml.tags+xml"/>
  <Override PartName="/ppt/tags/tag356.xml" ContentType="application/vnd.openxmlformats-officedocument.presentationml.tags+xml"/>
  <Override PartName="/ppt/tags/tag357.xml" ContentType="application/vnd.openxmlformats-officedocument.presentationml.tags+xml"/>
  <Override PartName="/ppt/tags/tag358.xml" ContentType="application/vnd.openxmlformats-officedocument.presentationml.tags+xml"/>
  <Override PartName="/ppt/tags/tag359.xml" ContentType="application/vnd.openxmlformats-officedocument.presentationml.tags+xml"/>
  <Override PartName="/ppt/tags/tag36.xml" ContentType="application/vnd.openxmlformats-officedocument.presentationml.tags+xml"/>
  <Override PartName="/ppt/tags/tag360.xml" ContentType="application/vnd.openxmlformats-officedocument.presentationml.tags+xml"/>
  <Override PartName="/ppt/tags/tag361.xml" ContentType="application/vnd.openxmlformats-officedocument.presentationml.tags+xml"/>
  <Override PartName="/ppt/tags/tag362.xml" ContentType="application/vnd.openxmlformats-officedocument.presentationml.tags+xml"/>
  <Override PartName="/ppt/tags/tag363.xml" ContentType="application/vnd.openxmlformats-officedocument.presentationml.tags+xml"/>
  <Override PartName="/ppt/tags/tag364.xml" ContentType="application/vnd.openxmlformats-officedocument.presentationml.tags+xml"/>
  <Override PartName="/ppt/tags/tag365.xml" ContentType="application/vnd.openxmlformats-officedocument.presentationml.tags+xml"/>
  <Override PartName="/ppt/tags/tag366.xml" ContentType="application/vnd.openxmlformats-officedocument.presentationml.tags+xml"/>
  <Override PartName="/ppt/tags/tag367.xml" ContentType="application/vnd.openxmlformats-officedocument.presentationml.tags+xml"/>
  <Override PartName="/ppt/tags/tag368.xml" ContentType="application/vnd.openxmlformats-officedocument.presentationml.tags+xml"/>
  <Override PartName="/ppt/tags/tag369.xml" ContentType="application/vnd.openxmlformats-officedocument.presentationml.tags+xml"/>
  <Override PartName="/ppt/tags/tag37.xml" ContentType="application/vnd.openxmlformats-officedocument.presentationml.tags+xml"/>
  <Override PartName="/ppt/tags/tag370.xml" ContentType="application/vnd.openxmlformats-officedocument.presentationml.tags+xml"/>
  <Override PartName="/ppt/tags/tag371.xml" ContentType="application/vnd.openxmlformats-officedocument.presentationml.tags+xml"/>
  <Override PartName="/ppt/tags/tag372.xml" ContentType="application/vnd.openxmlformats-officedocument.presentationml.tags+xml"/>
  <Override PartName="/ppt/tags/tag373.xml" ContentType="application/vnd.openxmlformats-officedocument.presentationml.tags+xml"/>
  <Override PartName="/ppt/tags/tag374.xml" ContentType="application/vnd.openxmlformats-officedocument.presentationml.tags+xml"/>
  <Override PartName="/ppt/tags/tag375.xml" ContentType="application/vnd.openxmlformats-officedocument.presentationml.tags+xml"/>
  <Override PartName="/ppt/tags/tag376.xml" ContentType="application/vnd.openxmlformats-officedocument.presentationml.tags+xml"/>
  <Override PartName="/ppt/tags/tag377.xml" ContentType="application/vnd.openxmlformats-officedocument.presentationml.tags+xml"/>
  <Override PartName="/ppt/tags/tag378.xml" ContentType="application/vnd.openxmlformats-officedocument.presentationml.tags+xml"/>
  <Override PartName="/ppt/tags/tag379.xml" ContentType="application/vnd.openxmlformats-officedocument.presentationml.tags+xml"/>
  <Override PartName="/ppt/tags/tag38.xml" ContentType="application/vnd.openxmlformats-officedocument.presentationml.tags+xml"/>
  <Override PartName="/ppt/tags/tag380.xml" ContentType="application/vnd.openxmlformats-officedocument.presentationml.tags+xml"/>
  <Override PartName="/ppt/tags/tag381.xml" ContentType="application/vnd.openxmlformats-officedocument.presentationml.tags+xml"/>
  <Override PartName="/ppt/tags/tag382.xml" ContentType="application/vnd.openxmlformats-officedocument.presentationml.tags+xml"/>
  <Override PartName="/ppt/tags/tag383.xml" ContentType="application/vnd.openxmlformats-officedocument.presentationml.tags+xml"/>
  <Override PartName="/ppt/tags/tag384.xml" ContentType="application/vnd.openxmlformats-officedocument.presentationml.tags+xml"/>
  <Override PartName="/ppt/tags/tag385.xml" ContentType="application/vnd.openxmlformats-officedocument.presentationml.tags+xml"/>
  <Override PartName="/ppt/tags/tag386.xml" ContentType="application/vnd.openxmlformats-officedocument.presentationml.tags+xml"/>
  <Override PartName="/ppt/tags/tag387.xml" ContentType="application/vnd.openxmlformats-officedocument.presentationml.tags+xml"/>
  <Override PartName="/ppt/tags/tag388.xml" ContentType="application/vnd.openxmlformats-officedocument.presentationml.tags+xml"/>
  <Override PartName="/ppt/tags/tag389.xml" ContentType="application/vnd.openxmlformats-officedocument.presentationml.tags+xml"/>
  <Override PartName="/ppt/tags/tag39.xml" ContentType="application/vnd.openxmlformats-officedocument.presentationml.tags+xml"/>
  <Override PartName="/ppt/tags/tag390.xml" ContentType="application/vnd.openxmlformats-officedocument.presentationml.tags+xml"/>
  <Override PartName="/ppt/tags/tag391.xml" ContentType="application/vnd.openxmlformats-officedocument.presentationml.tags+xml"/>
  <Override PartName="/ppt/tags/tag392.xml" ContentType="application/vnd.openxmlformats-officedocument.presentationml.tags+xml"/>
  <Override PartName="/ppt/tags/tag393.xml" ContentType="application/vnd.openxmlformats-officedocument.presentationml.tags+xml"/>
  <Override PartName="/ppt/tags/tag394.xml" ContentType="application/vnd.openxmlformats-officedocument.presentationml.tags+xml"/>
  <Override PartName="/ppt/tags/tag395.xml" ContentType="application/vnd.openxmlformats-officedocument.presentationml.tags+xml"/>
  <Override PartName="/ppt/tags/tag396.xml" ContentType="application/vnd.openxmlformats-officedocument.presentationml.tags+xml"/>
  <Override PartName="/ppt/tags/tag397.xml" ContentType="application/vnd.openxmlformats-officedocument.presentationml.tags+xml"/>
  <Override PartName="/ppt/tags/tag398.xml" ContentType="application/vnd.openxmlformats-officedocument.presentationml.tags+xml"/>
  <Override PartName="/ppt/tags/tag399.xml" ContentType="application/vnd.openxmlformats-officedocument.presentationml.tags+xml"/>
  <Override PartName="/ppt/tags/tag4.xml" ContentType="application/vnd.openxmlformats-officedocument.presentationml.tags+xml"/>
  <Override PartName="/ppt/tags/tag40.xml" ContentType="application/vnd.openxmlformats-officedocument.presentationml.tags+xml"/>
  <Override PartName="/ppt/tags/tag400.xml" ContentType="application/vnd.openxmlformats-officedocument.presentationml.tags+xml"/>
  <Override PartName="/ppt/tags/tag41.xml" ContentType="application/vnd.openxmlformats-officedocument.presentationml.tags+xml"/>
  <Override PartName="/ppt/tags/tag42.xml" ContentType="application/vnd.openxmlformats-officedocument.presentationml.tags+xml"/>
  <Override PartName="/ppt/tags/tag43.xml" ContentType="application/vnd.openxmlformats-officedocument.presentationml.tags+xml"/>
  <Override PartName="/ppt/tags/tag44.xml" ContentType="application/vnd.openxmlformats-officedocument.presentationml.tags+xml"/>
  <Override PartName="/ppt/tags/tag45.xml" ContentType="application/vnd.openxmlformats-officedocument.presentationml.tags+xml"/>
  <Override PartName="/ppt/tags/tag46.xml" ContentType="application/vnd.openxmlformats-officedocument.presentationml.tags+xml"/>
  <Override PartName="/ppt/tags/tag47.xml" ContentType="application/vnd.openxmlformats-officedocument.presentationml.tags+xml"/>
  <Override PartName="/ppt/tags/tag48.xml" ContentType="application/vnd.openxmlformats-officedocument.presentationml.tags+xml"/>
  <Override PartName="/ppt/tags/tag49.xml" ContentType="application/vnd.openxmlformats-officedocument.presentationml.tags+xml"/>
  <Override PartName="/ppt/tags/tag5.xml" ContentType="application/vnd.openxmlformats-officedocument.presentationml.tags+xml"/>
  <Override PartName="/ppt/tags/tag50.xml" ContentType="application/vnd.openxmlformats-officedocument.presentationml.tags+xml"/>
  <Override PartName="/ppt/tags/tag51.xml" ContentType="application/vnd.openxmlformats-officedocument.presentationml.tags+xml"/>
  <Override PartName="/ppt/tags/tag52.xml" ContentType="application/vnd.openxmlformats-officedocument.presentationml.tags+xml"/>
  <Override PartName="/ppt/tags/tag53.xml" ContentType="application/vnd.openxmlformats-officedocument.presentationml.tags+xml"/>
  <Override PartName="/ppt/tags/tag54.xml" ContentType="application/vnd.openxmlformats-officedocument.presentationml.tags+xml"/>
  <Override PartName="/ppt/tags/tag55.xml" ContentType="application/vnd.openxmlformats-officedocument.presentationml.tags+xml"/>
  <Override PartName="/ppt/tags/tag56.xml" ContentType="application/vnd.openxmlformats-officedocument.presentationml.tags+xml"/>
  <Override PartName="/ppt/tags/tag57.xml" ContentType="application/vnd.openxmlformats-officedocument.presentationml.tags+xml"/>
  <Override PartName="/ppt/tags/tag58.xml" ContentType="application/vnd.openxmlformats-officedocument.presentationml.tags+xml"/>
  <Override PartName="/ppt/tags/tag59.xml" ContentType="application/vnd.openxmlformats-officedocument.presentationml.tags+xml"/>
  <Override PartName="/ppt/tags/tag6.xml" ContentType="application/vnd.openxmlformats-officedocument.presentationml.tags+xml"/>
  <Override PartName="/ppt/tags/tag60.xml" ContentType="application/vnd.openxmlformats-officedocument.presentationml.tags+xml"/>
  <Override PartName="/ppt/tags/tag61.xml" ContentType="application/vnd.openxmlformats-officedocument.presentationml.tags+xml"/>
  <Override PartName="/ppt/tags/tag62.xml" ContentType="application/vnd.openxmlformats-officedocument.presentationml.tags+xml"/>
  <Override PartName="/ppt/tags/tag63.xml" ContentType="application/vnd.openxmlformats-officedocument.presentationml.tags+xml"/>
  <Override PartName="/ppt/tags/tag64.xml" ContentType="application/vnd.openxmlformats-officedocument.presentationml.tags+xml"/>
  <Override PartName="/ppt/tags/tag65.xml" ContentType="application/vnd.openxmlformats-officedocument.presentationml.tags+xml"/>
  <Override PartName="/ppt/tags/tag66.xml" ContentType="application/vnd.openxmlformats-officedocument.presentationml.tags+xml"/>
  <Override PartName="/ppt/tags/tag67.xml" ContentType="application/vnd.openxmlformats-officedocument.presentationml.tags+xml"/>
  <Override PartName="/ppt/tags/tag68.xml" ContentType="application/vnd.openxmlformats-officedocument.presentationml.tags+xml"/>
  <Override PartName="/ppt/tags/tag69.xml" ContentType="application/vnd.openxmlformats-officedocument.presentationml.tags+xml"/>
  <Override PartName="/ppt/tags/tag7.xml" ContentType="application/vnd.openxmlformats-officedocument.presentationml.tags+xml"/>
  <Override PartName="/ppt/tags/tag70.xml" ContentType="application/vnd.openxmlformats-officedocument.presentationml.tags+xml"/>
  <Override PartName="/ppt/tags/tag71.xml" ContentType="application/vnd.openxmlformats-officedocument.presentationml.tags+xml"/>
  <Override PartName="/ppt/tags/tag72.xml" ContentType="application/vnd.openxmlformats-officedocument.presentationml.tags+xml"/>
  <Override PartName="/ppt/tags/tag73.xml" ContentType="application/vnd.openxmlformats-officedocument.presentationml.tags+xml"/>
  <Override PartName="/ppt/tags/tag74.xml" ContentType="application/vnd.openxmlformats-officedocument.presentationml.tags+xml"/>
  <Override PartName="/ppt/tags/tag75.xml" ContentType="application/vnd.openxmlformats-officedocument.presentationml.tags+xml"/>
  <Override PartName="/ppt/tags/tag76.xml" ContentType="application/vnd.openxmlformats-officedocument.presentationml.tags+xml"/>
  <Override PartName="/ppt/tags/tag77.xml" ContentType="application/vnd.openxmlformats-officedocument.presentationml.tags+xml"/>
  <Override PartName="/ppt/tags/tag78.xml" ContentType="application/vnd.openxmlformats-officedocument.presentationml.tags+xml"/>
  <Override PartName="/ppt/tags/tag79.xml" ContentType="application/vnd.openxmlformats-officedocument.presentationml.tags+xml"/>
  <Override PartName="/ppt/tags/tag8.xml" ContentType="application/vnd.openxmlformats-officedocument.presentationml.tags+xml"/>
  <Override PartName="/ppt/tags/tag80.xml" ContentType="application/vnd.openxmlformats-officedocument.presentationml.tags+xml"/>
  <Override PartName="/ppt/tags/tag81.xml" ContentType="application/vnd.openxmlformats-officedocument.presentationml.tags+xml"/>
  <Override PartName="/ppt/tags/tag82.xml" ContentType="application/vnd.openxmlformats-officedocument.presentationml.tags+xml"/>
  <Override PartName="/ppt/tags/tag83.xml" ContentType="application/vnd.openxmlformats-officedocument.presentationml.tags+xml"/>
  <Override PartName="/ppt/tags/tag84.xml" ContentType="application/vnd.openxmlformats-officedocument.presentationml.tags+xml"/>
  <Override PartName="/ppt/tags/tag85.xml" ContentType="application/vnd.openxmlformats-officedocument.presentationml.tags+xml"/>
  <Override PartName="/ppt/tags/tag86.xml" ContentType="application/vnd.openxmlformats-officedocument.presentationml.tags+xml"/>
  <Override PartName="/ppt/tags/tag87.xml" ContentType="application/vnd.openxmlformats-officedocument.presentationml.tags+xml"/>
  <Override PartName="/ppt/tags/tag88.xml" ContentType="application/vnd.openxmlformats-officedocument.presentationml.tags+xml"/>
  <Override PartName="/ppt/tags/tag89.xml" ContentType="application/vnd.openxmlformats-officedocument.presentationml.tags+xml"/>
  <Override PartName="/ppt/tags/tag9.xml" ContentType="application/vnd.openxmlformats-officedocument.presentationml.tags+xml"/>
  <Override PartName="/ppt/tags/tag90.xml" ContentType="application/vnd.openxmlformats-officedocument.presentationml.tags+xml"/>
  <Override PartName="/ppt/tags/tag91.xml" ContentType="application/vnd.openxmlformats-officedocument.presentationml.tags+xml"/>
  <Override PartName="/ppt/tags/tag92.xml" ContentType="application/vnd.openxmlformats-officedocument.presentationml.tags+xml"/>
  <Override PartName="/ppt/tags/tag93.xml" ContentType="application/vnd.openxmlformats-officedocument.presentationml.tags+xml"/>
  <Override PartName="/ppt/tags/tag94.xml" ContentType="application/vnd.openxmlformats-officedocument.presentationml.tags+xml"/>
  <Override PartName="/ppt/tags/tag95.xml" ContentType="application/vnd.openxmlformats-officedocument.presentationml.tags+xml"/>
  <Override PartName="/ppt/tags/tag96.xml" ContentType="application/vnd.openxmlformats-officedocument.presentationml.tags+xml"/>
  <Override PartName="/ppt/tags/tag97.xml" ContentType="application/vnd.openxmlformats-officedocument.presentationml.tags+xml"/>
  <Override PartName="/ppt/tags/tag98.xml" ContentType="application/vnd.openxmlformats-officedocument.presentationml.tags+xml"/>
  <Override PartName="/ppt/tags/tag99.xml" ContentType="application/vnd.openxmlformats-officedocument.presentationml.tags+xml"/>
  <Override PartName="/ppt/theme/theme1.xml" ContentType="application/vnd.openxmlformats-officedocument.theme+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viewProps.xml" ContentType="application/vnd.openxmlformats-officedocument.presentationml.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3" Type="http://schemas.openxmlformats.org/package/2006/relationships/metadata/core-properties" Target="docProps/core.xml"/><Relationship Id="rId2" Type="http://schemas.openxmlformats.org/officeDocument/2006/relationships/extended-properties" Target="docProps/app.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 id="2147483659" r:id="rId3"/>
  </p:sldMasterIdLst>
  <p:notesMasterIdLst>
    <p:notesMasterId r:id="rId37"/>
  </p:notesMasterIdLst>
  <p:handoutMasterIdLst>
    <p:handoutMasterId r:id="rId38"/>
  </p:handoutMasterIdLst>
  <p:sldIdLst>
    <p:sldId id="257" r:id="rId4"/>
    <p:sldId id="259" r:id="rId5"/>
    <p:sldId id="260" r:id="rId6"/>
    <p:sldId id="309" r:id="rId7"/>
    <p:sldId id="261" r:id="rId8"/>
    <p:sldId id="263" r:id="rId9"/>
    <p:sldId id="311" r:id="rId10"/>
    <p:sldId id="310" r:id="rId11"/>
    <p:sldId id="268" r:id="rId12"/>
    <p:sldId id="269" r:id="rId13"/>
    <p:sldId id="271" r:id="rId14"/>
    <p:sldId id="272" r:id="rId15"/>
    <p:sldId id="274" r:id="rId16"/>
    <p:sldId id="275" r:id="rId17"/>
    <p:sldId id="277" r:id="rId18"/>
    <p:sldId id="312" r:id="rId19"/>
    <p:sldId id="313" r:id="rId20"/>
    <p:sldId id="314" r:id="rId21"/>
    <p:sldId id="283" r:id="rId22"/>
    <p:sldId id="285" r:id="rId23"/>
    <p:sldId id="315" r:id="rId24"/>
    <p:sldId id="316" r:id="rId25"/>
    <p:sldId id="290" r:id="rId26"/>
    <p:sldId id="291" r:id="rId27"/>
    <p:sldId id="293" r:id="rId28"/>
    <p:sldId id="295" r:id="rId29"/>
    <p:sldId id="317" r:id="rId30"/>
    <p:sldId id="318" r:id="rId31"/>
    <p:sldId id="319" r:id="rId32"/>
    <p:sldId id="301" r:id="rId33"/>
    <p:sldId id="320" r:id="rId34"/>
    <p:sldId id="307" r:id="rId35"/>
    <p:sldId id="308" r:id="rId36"/>
  </p:sldIdLst>
  <p:sldSz cx="12192000" cy="6858000"/>
  <p:notesSz cx="7103745" cy="10234295"/>
  <p:defaultTex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59" userDrawn="1">
          <p15:clr>
            <a:srgbClr val="A4A3A4"/>
          </p15:clr>
        </p15:guide>
        <p15:guide id="2" pos="3840"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2" name="作者" initials="A" lastIdx="0" clrIdx="1"/>
</p:cmAuthorLst>
</file>

<file path=ppt/presProps.xml><?xml version="1.0" encoding="utf-8"?>
<p:presentationPr xmlns:a="http://schemas.openxmlformats.org/drawingml/2006/main" xmlns:r="http://schemas.openxmlformats.org/officeDocument/2006/relationships" xmlns:p="http://schemas.openxmlformats.org/presentationml/2006/main">
  <p:clrMru>
    <a:srgbClr val="B2B2B2"/>
    <a:srgbClr val="202020"/>
    <a:srgbClr val="323232"/>
    <a:srgbClr val="CC3300"/>
    <a:srgbClr val="CC0000"/>
    <a:srgbClr val="FF3300"/>
    <a:srgbClr val="990000"/>
    <a:srgbClr val="FF8D41"/>
    <a:srgbClr val="FF66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2278" autoAdjust="0"/>
    <p:restoredTop sz="94660"/>
  </p:normalViewPr>
  <p:slideViewPr>
    <p:cSldViewPr snapToGrid="0" showGuides="1">
      <p:cViewPr varScale="1">
        <p:scale>
          <a:sx n="75" d="100"/>
          <a:sy n="75" d="100"/>
        </p:scale>
        <p:origin x="90" y="96"/>
      </p:cViewPr>
      <p:guideLst>
        <p:guide orient="horz" pos="2159"/>
        <p:guide pos="3840"/>
      </p:guideLst>
    </p:cSldViewPr>
  </p:slideViewPr>
  <p:notesTextViewPr>
    <p:cViewPr>
      <p:scale>
        <a:sx n="3" d="2"/>
        <a:sy n="3" d="2"/>
      </p:scale>
      <p:origin x="0" y="0"/>
    </p:cViewPr>
  </p:notesTextViewPr>
  <p:gridSpacing cx="72000" cy="72000"/>
</p:viewPr>
</file>

<file path=ppt/_rels/presentation.xml.rels><?xml version="1.0" encoding="UTF-8" standalone="yes"?>
<Relationships xmlns="http://schemas.openxmlformats.org/package/2006/relationships"><Relationship Id="rId9" Type="http://schemas.openxmlformats.org/officeDocument/2006/relationships/slide" Target="slides/slide6.xml"/><Relationship Id="rId8" Type="http://schemas.openxmlformats.org/officeDocument/2006/relationships/slide" Target="slides/slide5.xml"/><Relationship Id="rId7" Type="http://schemas.openxmlformats.org/officeDocument/2006/relationships/slide" Target="slides/slide4.xml"/><Relationship Id="rId6" Type="http://schemas.openxmlformats.org/officeDocument/2006/relationships/slide" Target="slides/slide3.xml"/><Relationship Id="rId5" Type="http://schemas.openxmlformats.org/officeDocument/2006/relationships/slide" Target="slides/slide2.xml"/><Relationship Id="rId42" Type="http://schemas.openxmlformats.org/officeDocument/2006/relationships/commentAuthors" Target="commentAuthors.xml"/><Relationship Id="rId41" Type="http://schemas.openxmlformats.org/officeDocument/2006/relationships/tableStyles" Target="tableStyles.xml"/><Relationship Id="rId40" Type="http://schemas.openxmlformats.org/officeDocument/2006/relationships/viewProps" Target="viewProps.xml"/><Relationship Id="rId4" Type="http://schemas.openxmlformats.org/officeDocument/2006/relationships/slide" Target="slides/slide1.xml"/><Relationship Id="rId39" Type="http://schemas.openxmlformats.org/officeDocument/2006/relationships/presProps" Target="presProps.xml"/><Relationship Id="rId38" Type="http://schemas.openxmlformats.org/officeDocument/2006/relationships/handoutMaster" Target="handoutMasters/handoutMaster1.xml"/><Relationship Id="rId37" Type="http://schemas.openxmlformats.org/officeDocument/2006/relationships/notesMaster" Target="notesMasters/notesMaster1.xml"/><Relationship Id="rId36" Type="http://schemas.openxmlformats.org/officeDocument/2006/relationships/slide" Target="slides/slide33.xml"/><Relationship Id="rId35" Type="http://schemas.openxmlformats.org/officeDocument/2006/relationships/slide" Target="slides/slide32.xml"/><Relationship Id="rId34" Type="http://schemas.openxmlformats.org/officeDocument/2006/relationships/slide" Target="slides/slide31.xml"/><Relationship Id="rId33" Type="http://schemas.openxmlformats.org/officeDocument/2006/relationships/slide" Target="slides/slide30.xml"/><Relationship Id="rId32" Type="http://schemas.openxmlformats.org/officeDocument/2006/relationships/slide" Target="slides/slide29.xml"/><Relationship Id="rId31" Type="http://schemas.openxmlformats.org/officeDocument/2006/relationships/slide" Target="slides/slide28.xml"/><Relationship Id="rId30" Type="http://schemas.openxmlformats.org/officeDocument/2006/relationships/slide" Target="slides/slide27.xml"/><Relationship Id="rId3" Type="http://schemas.openxmlformats.org/officeDocument/2006/relationships/slideMaster" Target="slideMasters/slideMaster2.xml"/><Relationship Id="rId29" Type="http://schemas.openxmlformats.org/officeDocument/2006/relationships/slide" Target="slides/slide26.xml"/><Relationship Id="rId28" Type="http://schemas.openxmlformats.org/officeDocument/2006/relationships/slide" Target="slides/slide25.xml"/><Relationship Id="rId27" Type="http://schemas.openxmlformats.org/officeDocument/2006/relationships/slide" Target="slides/slide24.xml"/><Relationship Id="rId26" Type="http://schemas.openxmlformats.org/officeDocument/2006/relationships/slide" Target="slides/slide23.xml"/><Relationship Id="rId25" Type="http://schemas.openxmlformats.org/officeDocument/2006/relationships/slide" Target="slides/slide22.xml"/><Relationship Id="rId24" Type="http://schemas.openxmlformats.org/officeDocument/2006/relationships/slide" Target="slides/slide21.xml"/><Relationship Id="rId23" Type="http://schemas.openxmlformats.org/officeDocument/2006/relationships/slide" Target="slides/slide20.xml"/><Relationship Id="rId22" Type="http://schemas.openxmlformats.org/officeDocument/2006/relationships/slide" Target="slides/slide19.xml"/><Relationship Id="rId21" Type="http://schemas.openxmlformats.org/officeDocument/2006/relationships/slide" Target="slides/slide18.xml"/><Relationship Id="rId20" Type="http://schemas.openxmlformats.org/officeDocument/2006/relationships/slide" Target="slides/slide17.xml"/><Relationship Id="rId2" Type="http://schemas.openxmlformats.org/officeDocument/2006/relationships/theme" Target="theme/theme1.xml"/><Relationship Id="rId19" Type="http://schemas.openxmlformats.org/officeDocument/2006/relationships/slide" Target="slides/slide16.xml"/><Relationship Id="rId18" Type="http://schemas.openxmlformats.org/officeDocument/2006/relationships/slide" Target="slides/slide15.xml"/><Relationship Id="rId17" Type="http://schemas.openxmlformats.org/officeDocument/2006/relationships/slide" Target="slides/slide14.xml"/><Relationship Id="rId16" Type="http://schemas.openxmlformats.org/officeDocument/2006/relationships/slide" Target="slides/slide13.xml"/><Relationship Id="rId15" Type="http://schemas.openxmlformats.org/officeDocument/2006/relationships/slide" Target="slides/slide12.xml"/><Relationship Id="rId14" Type="http://schemas.openxmlformats.org/officeDocument/2006/relationships/slide" Target="slides/slide11.xml"/><Relationship Id="rId13" Type="http://schemas.openxmlformats.org/officeDocument/2006/relationships/slide" Target="slides/slide10.xml"/><Relationship Id="rId12" Type="http://schemas.openxmlformats.org/officeDocument/2006/relationships/slide" Target="slides/slide9.xml"/><Relationship Id="rId11" Type="http://schemas.openxmlformats.org/officeDocument/2006/relationships/slide" Target="slides/slide8.xml"/><Relationship Id="rId10" Type="http://schemas.openxmlformats.org/officeDocument/2006/relationships/slide" Target="slides/slide7.xml"/><Relationship Id="rId1" Type="http://schemas.openxmlformats.org/officeDocument/2006/relationships/slideMaster" Target="slideMasters/slide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3078290" cy="513492"/>
          </a:xfrm>
          <a:prstGeom prst="rect">
            <a:avLst/>
          </a:prstGeom>
        </p:spPr>
        <p:txBody>
          <a:bodyPr vert="horz" lIns="91440" tIns="45720" rIns="91440" bIns="45720" rtlCol="0"/>
          <a:lstStyle>
            <a:lvl1pPr algn="l">
              <a:defRPr sz="1245"/>
            </a:lvl1pPr>
          </a:lstStyle>
          <a:p>
            <a:endParaRPr lang="zh-CN" altLang="en-US"/>
          </a:p>
        </p:txBody>
      </p:sp>
      <p:sp>
        <p:nvSpPr>
          <p:cNvPr id="3" name="日期占位符 2"/>
          <p:cNvSpPr>
            <a:spLocks noGrp="1"/>
          </p:cNvSpPr>
          <p:nvPr>
            <p:ph type="dt" sz="quarter" idx="1"/>
          </p:nvPr>
        </p:nvSpPr>
        <p:spPr>
          <a:xfrm>
            <a:off x="4023812" y="0"/>
            <a:ext cx="3078290" cy="513492"/>
          </a:xfrm>
          <a:prstGeom prst="rect">
            <a:avLst/>
          </a:prstGeom>
        </p:spPr>
        <p:txBody>
          <a:bodyPr vert="horz" lIns="91440" tIns="45720" rIns="91440" bIns="45720" rtlCol="0"/>
          <a:lstStyle>
            <a:lvl1pPr algn="r">
              <a:defRPr sz="1245"/>
            </a:lvl1pPr>
          </a:lstStyle>
          <a:p>
            <a:fld id="{0F9B84EA-7D68-4D60-9CB1-D50884785D1C}" type="datetimeFigureOut">
              <a:rPr lang="zh-CN" altLang="en-US" smtClean="0"/>
            </a:fld>
            <a:endParaRPr lang="zh-CN" altLang="en-US"/>
          </a:p>
        </p:txBody>
      </p:sp>
      <p:sp>
        <p:nvSpPr>
          <p:cNvPr id="4" name="页脚占位符 3"/>
          <p:cNvSpPr>
            <a:spLocks noGrp="1"/>
          </p:cNvSpPr>
          <p:nvPr>
            <p:ph type="ftr" sz="quarter" idx="2"/>
          </p:nvPr>
        </p:nvSpPr>
        <p:spPr>
          <a:xfrm>
            <a:off x="0" y="9720804"/>
            <a:ext cx="3078290" cy="513491"/>
          </a:xfrm>
          <a:prstGeom prst="rect">
            <a:avLst/>
          </a:prstGeom>
        </p:spPr>
        <p:txBody>
          <a:bodyPr vert="horz" lIns="91440" tIns="45720" rIns="91440" bIns="45720" rtlCol="0" anchor="b"/>
          <a:lstStyle>
            <a:lvl1pPr algn="l">
              <a:defRPr sz="1245"/>
            </a:lvl1pPr>
          </a:lstStyle>
          <a:p>
            <a:endParaRPr lang="zh-CN" altLang="en-US"/>
          </a:p>
        </p:txBody>
      </p:sp>
      <p:sp>
        <p:nvSpPr>
          <p:cNvPr id="5" name="灯片编号占位符 4"/>
          <p:cNvSpPr>
            <a:spLocks noGrp="1"/>
          </p:cNvSpPr>
          <p:nvPr>
            <p:ph type="sldNum" sz="quarter" idx="3"/>
          </p:nvPr>
        </p:nvSpPr>
        <p:spPr>
          <a:xfrm>
            <a:off x="4023812" y="9720804"/>
            <a:ext cx="3078290" cy="513491"/>
          </a:xfrm>
          <a:prstGeom prst="rect">
            <a:avLst/>
          </a:prstGeom>
        </p:spPr>
        <p:txBody>
          <a:bodyPr vert="horz" lIns="91440" tIns="45720" rIns="91440" bIns="45720" rtlCol="0" anchor="b"/>
          <a:lstStyle>
            <a:lvl1pPr algn="r">
              <a:defRPr sz="1245"/>
            </a:lvl1pPr>
          </a:lstStyle>
          <a:p>
            <a:fld id="{8D4E0FC9-F1F8-4FAE-9988-3BA365CFD46F}" type="slidenum">
              <a:rPr lang="zh-CN" altLang="en-US" smtClean="0"/>
            </a:fld>
            <a:endParaRPr lang="zh-CN" altLang="en-US"/>
          </a:p>
        </p:txBody>
      </p:sp>
    </p:spTree>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3078163" cy="512763"/>
          </a:xfrm>
          <a:prstGeom prst="rect">
            <a:avLst/>
          </a:prstGeom>
        </p:spPr>
        <p:txBody>
          <a:bodyPr vert="horz" lIns="91440" tIns="45720" rIns="91440" bIns="45720" rtlCol="0"/>
          <a:lstStyle>
            <a:lvl1pPr algn="l">
              <a:defRPr sz="1200"/>
            </a:lvl1pPr>
          </a:lstStyle>
          <a:p>
            <a:endParaRPr lang="zh-CN" altLang="en-US"/>
          </a:p>
        </p:txBody>
      </p:sp>
      <p:sp>
        <p:nvSpPr>
          <p:cNvPr id="3" name="日期占位符 2"/>
          <p:cNvSpPr>
            <a:spLocks noGrp="1"/>
          </p:cNvSpPr>
          <p:nvPr>
            <p:ph type="dt" idx="1"/>
          </p:nvPr>
        </p:nvSpPr>
        <p:spPr>
          <a:xfrm>
            <a:off x="4024313" y="0"/>
            <a:ext cx="3078162" cy="512763"/>
          </a:xfrm>
          <a:prstGeom prst="rect">
            <a:avLst/>
          </a:prstGeom>
        </p:spPr>
        <p:txBody>
          <a:bodyPr vert="horz" lIns="91440" tIns="45720" rIns="91440" bIns="45720" rtlCol="0"/>
          <a:lstStyle>
            <a:lvl1pPr algn="r">
              <a:defRPr sz="1200"/>
            </a:lvl1pPr>
          </a:lstStyle>
          <a:p>
            <a:fld id="{D6C8D182-E4C8-4120-9249-FC9774456FFA}" type="datetimeFigureOut">
              <a:rPr lang="zh-CN" altLang="en-US" smtClean="0"/>
            </a:fld>
            <a:endParaRPr lang="zh-CN" altLang="en-US"/>
          </a:p>
        </p:txBody>
      </p:sp>
      <p:sp>
        <p:nvSpPr>
          <p:cNvPr id="4" name="幻灯片图像占位符 3"/>
          <p:cNvSpPr>
            <a:spLocks noGrp="1" noRot="1" noChangeAspect="1"/>
          </p:cNvSpPr>
          <p:nvPr>
            <p:ph type="sldImg" idx="2"/>
          </p:nvPr>
        </p:nvSpPr>
        <p:spPr>
          <a:xfrm>
            <a:off x="482600" y="1279525"/>
            <a:ext cx="6140450" cy="3454400"/>
          </a:xfrm>
          <a:prstGeom prst="rect">
            <a:avLst/>
          </a:prstGeom>
          <a:noFill/>
          <a:ln w="12700">
            <a:solidFill>
              <a:prstClr val="black"/>
            </a:solidFill>
          </a:ln>
        </p:spPr>
        <p:txBody>
          <a:bodyPr vert="horz" lIns="91440" tIns="45720" rIns="91440" bIns="45720" rtlCol="0" anchor="ctr"/>
          <a:lstStyle/>
          <a:p>
            <a:endParaRPr lang="zh-CN" altLang="en-US"/>
          </a:p>
        </p:txBody>
      </p:sp>
      <p:sp>
        <p:nvSpPr>
          <p:cNvPr id="5" name="备注占位符 4"/>
          <p:cNvSpPr>
            <a:spLocks noGrp="1"/>
          </p:cNvSpPr>
          <p:nvPr>
            <p:ph type="body" sz="quarter" idx="3"/>
          </p:nvPr>
        </p:nvSpPr>
        <p:spPr>
          <a:xfrm>
            <a:off x="711200" y="4926013"/>
            <a:ext cx="5683250" cy="4029075"/>
          </a:xfrm>
          <a:prstGeom prst="rect">
            <a:avLst/>
          </a:prstGeom>
        </p:spPr>
        <p:txBody>
          <a:bodyPr vert="horz" lIns="91440" tIns="45720" rIns="91440" bIns="45720" rtlCol="0"/>
          <a:lstStyle/>
          <a:p>
            <a:pPr lvl="0"/>
            <a:r>
              <a:rPr lang="zh-CN" altLang="en-US"/>
              <a:t>编辑母版文本样式</a:t>
            </a:r>
            <a:endParaRPr lang="zh-CN" altLang="en-US"/>
          </a:p>
          <a:p>
            <a:pPr lvl="1"/>
            <a:r>
              <a:rPr lang="zh-CN" altLang="en-US"/>
              <a:t>第二级</a:t>
            </a:r>
            <a:endParaRPr lang="zh-CN" altLang="en-US"/>
          </a:p>
          <a:p>
            <a:pPr lvl="2"/>
            <a:r>
              <a:rPr lang="zh-CN" altLang="en-US"/>
              <a:t>第三级</a:t>
            </a:r>
            <a:endParaRPr lang="zh-CN" altLang="en-US"/>
          </a:p>
          <a:p>
            <a:pPr lvl="3"/>
            <a:r>
              <a:rPr lang="zh-CN" altLang="en-US"/>
              <a:t>第四级</a:t>
            </a:r>
            <a:endParaRPr lang="zh-CN" altLang="en-US"/>
          </a:p>
          <a:p>
            <a:pPr lvl="4"/>
            <a:r>
              <a:rPr lang="zh-CN" altLang="en-US"/>
              <a:t>第五级</a:t>
            </a:r>
            <a:endParaRPr lang="zh-CN" altLang="en-US"/>
          </a:p>
        </p:txBody>
      </p:sp>
      <p:sp>
        <p:nvSpPr>
          <p:cNvPr id="6" name="页脚占位符 5"/>
          <p:cNvSpPr>
            <a:spLocks noGrp="1"/>
          </p:cNvSpPr>
          <p:nvPr>
            <p:ph type="ftr" sz="quarter" idx="4"/>
          </p:nvPr>
        </p:nvSpPr>
        <p:spPr>
          <a:xfrm>
            <a:off x="0" y="9721850"/>
            <a:ext cx="3078163" cy="512763"/>
          </a:xfrm>
          <a:prstGeom prst="rect">
            <a:avLst/>
          </a:prstGeom>
        </p:spPr>
        <p:txBody>
          <a:bodyPr vert="horz" lIns="91440" tIns="45720" rIns="91440" bIns="45720" rtlCol="0" anchor="b"/>
          <a:lstStyle>
            <a:lvl1pPr algn="l">
              <a:defRPr sz="1200"/>
            </a:lvl1pPr>
          </a:lstStyle>
          <a:p>
            <a:endParaRPr lang="zh-CN" altLang="en-US"/>
          </a:p>
        </p:txBody>
      </p:sp>
      <p:sp>
        <p:nvSpPr>
          <p:cNvPr id="7" name="灯片编号占位符 6"/>
          <p:cNvSpPr>
            <a:spLocks noGrp="1"/>
          </p:cNvSpPr>
          <p:nvPr>
            <p:ph type="sldNum" sz="quarter" idx="5"/>
          </p:nvPr>
        </p:nvSpPr>
        <p:spPr>
          <a:xfrm>
            <a:off x="4024313" y="9721850"/>
            <a:ext cx="3078162" cy="512763"/>
          </a:xfrm>
          <a:prstGeom prst="rect">
            <a:avLst/>
          </a:prstGeom>
        </p:spPr>
        <p:txBody>
          <a:bodyPr vert="horz" lIns="91440" tIns="45720" rIns="91440" bIns="45720" rtlCol="0" anchor="b"/>
          <a:lstStyle>
            <a:lvl1pPr algn="r">
              <a:defRPr sz="1200"/>
            </a:lvl1pPr>
          </a:lstStyle>
          <a:p>
            <a:fld id="{85D0DACE-38E0-42D2-9336-2B707D34BC6D}" type="slidenum">
              <a:rPr lang="zh-CN" altLang="en-US" smtClean="0"/>
            </a:fld>
            <a:endParaRPr lang="zh-CN" altLang="en-U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9" Type="http://schemas.openxmlformats.org/officeDocument/2006/relationships/tags" Target="../tags/tag8.xml"/><Relationship Id="rId8" Type="http://schemas.openxmlformats.org/officeDocument/2006/relationships/tags" Target="../tags/tag7.xml"/><Relationship Id="rId7" Type="http://schemas.openxmlformats.org/officeDocument/2006/relationships/tags" Target="../tags/tag6.xml"/><Relationship Id="rId6" Type="http://schemas.openxmlformats.org/officeDocument/2006/relationships/tags" Target="../tags/tag5.xml"/><Relationship Id="rId5" Type="http://schemas.openxmlformats.org/officeDocument/2006/relationships/tags" Target="../tags/tag4.xml"/><Relationship Id="rId4" Type="http://schemas.openxmlformats.org/officeDocument/2006/relationships/tags" Target="../tags/tag3.xml"/><Relationship Id="rId3" Type="http://schemas.openxmlformats.org/officeDocument/2006/relationships/tags" Target="../tags/tag2.xml"/><Relationship Id="rId2" Type="http://schemas.openxmlformats.org/officeDocument/2006/relationships/tags" Target="../tags/tag1.xml"/><Relationship Id="rId14" Type="http://schemas.openxmlformats.org/officeDocument/2006/relationships/tags" Target="../tags/tag13.xml"/><Relationship Id="rId13" Type="http://schemas.openxmlformats.org/officeDocument/2006/relationships/tags" Target="../tags/tag12.xml"/><Relationship Id="rId12" Type="http://schemas.openxmlformats.org/officeDocument/2006/relationships/tags" Target="../tags/tag11.xml"/><Relationship Id="rId11" Type="http://schemas.openxmlformats.org/officeDocument/2006/relationships/tags" Target="../tags/tag10.xml"/><Relationship Id="rId10" Type="http://schemas.openxmlformats.org/officeDocument/2006/relationships/tags" Target="../tags/tag9.xml"/><Relationship Id="rId1" Type="http://schemas.openxmlformats.org/officeDocument/2006/relationships/slideMaster" Target="../slideMasters/slideMaster2.xml"/></Relationships>
</file>

<file path=ppt/slideLayouts/_rels/slideLayout12.xml.rels><?xml version="1.0" encoding="UTF-8" standalone="yes"?>
<Relationships xmlns="http://schemas.openxmlformats.org/package/2006/relationships"><Relationship Id="rId6" Type="http://schemas.openxmlformats.org/officeDocument/2006/relationships/tags" Target="../tags/tag18.xml"/><Relationship Id="rId5" Type="http://schemas.openxmlformats.org/officeDocument/2006/relationships/tags" Target="../tags/tag17.xml"/><Relationship Id="rId4" Type="http://schemas.openxmlformats.org/officeDocument/2006/relationships/tags" Target="../tags/tag16.xml"/><Relationship Id="rId3" Type="http://schemas.openxmlformats.org/officeDocument/2006/relationships/tags" Target="../tags/tag15.xml"/><Relationship Id="rId2" Type="http://schemas.openxmlformats.org/officeDocument/2006/relationships/tags" Target="../tags/tag14.xml"/><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9" Type="http://schemas.openxmlformats.org/officeDocument/2006/relationships/tags" Target="../tags/tag26.xml"/><Relationship Id="rId8" Type="http://schemas.openxmlformats.org/officeDocument/2006/relationships/tags" Target="../tags/tag25.xml"/><Relationship Id="rId7" Type="http://schemas.openxmlformats.org/officeDocument/2006/relationships/tags" Target="../tags/tag24.xml"/><Relationship Id="rId6" Type="http://schemas.openxmlformats.org/officeDocument/2006/relationships/tags" Target="../tags/tag23.xml"/><Relationship Id="rId5" Type="http://schemas.openxmlformats.org/officeDocument/2006/relationships/tags" Target="../tags/tag22.xml"/><Relationship Id="rId4" Type="http://schemas.openxmlformats.org/officeDocument/2006/relationships/tags" Target="../tags/tag21.xml"/><Relationship Id="rId3" Type="http://schemas.openxmlformats.org/officeDocument/2006/relationships/tags" Target="../tags/tag20.xml"/><Relationship Id="rId2" Type="http://schemas.openxmlformats.org/officeDocument/2006/relationships/tags" Target="../tags/tag19.xml"/><Relationship Id="rId15" Type="http://schemas.openxmlformats.org/officeDocument/2006/relationships/tags" Target="../tags/tag32.xml"/><Relationship Id="rId14" Type="http://schemas.openxmlformats.org/officeDocument/2006/relationships/tags" Target="../tags/tag31.xml"/><Relationship Id="rId13" Type="http://schemas.openxmlformats.org/officeDocument/2006/relationships/tags" Target="../tags/tag30.xml"/><Relationship Id="rId12" Type="http://schemas.openxmlformats.org/officeDocument/2006/relationships/tags" Target="../tags/tag29.xml"/><Relationship Id="rId11" Type="http://schemas.openxmlformats.org/officeDocument/2006/relationships/tags" Target="../tags/tag28.xml"/><Relationship Id="rId10" Type="http://schemas.openxmlformats.org/officeDocument/2006/relationships/tags" Target="../tags/tag27.xml"/><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7" Type="http://schemas.openxmlformats.org/officeDocument/2006/relationships/tags" Target="../tags/tag38.xml"/><Relationship Id="rId6" Type="http://schemas.openxmlformats.org/officeDocument/2006/relationships/tags" Target="../tags/tag37.xml"/><Relationship Id="rId5" Type="http://schemas.openxmlformats.org/officeDocument/2006/relationships/tags" Target="../tags/tag36.xml"/><Relationship Id="rId4" Type="http://schemas.openxmlformats.org/officeDocument/2006/relationships/tags" Target="../tags/tag35.xml"/><Relationship Id="rId3" Type="http://schemas.openxmlformats.org/officeDocument/2006/relationships/tags" Target="../tags/tag34.xml"/><Relationship Id="rId2" Type="http://schemas.openxmlformats.org/officeDocument/2006/relationships/tags" Target="../tags/tag33.xml"/><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9" Type="http://schemas.openxmlformats.org/officeDocument/2006/relationships/tags" Target="../tags/tag46.xml"/><Relationship Id="rId8" Type="http://schemas.openxmlformats.org/officeDocument/2006/relationships/tags" Target="../tags/tag45.xml"/><Relationship Id="rId7" Type="http://schemas.openxmlformats.org/officeDocument/2006/relationships/tags" Target="../tags/tag44.xml"/><Relationship Id="rId6" Type="http://schemas.openxmlformats.org/officeDocument/2006/relationships/tags" Target="../tags/tag43.xml"/><Relationship Id="rId5" Type="http://schemas.openxmlformats.org/officeDocument/2006/relationships/tags" Target="../tags/tag42.xml"/><Relationship Id="rId4" Type="http://schemas.openxmlformats.org/officeDocument/2006/relationships/tags" Target="../tags/tag41.xml"/><Relationship Id="rId3" Type="http://schemas.openxmlformats.org/officeDocument/2006/relationships/tags" Target="../tags/tag40.xml"/><Relationship Id="rId2" Type="http://schemas.openxmlformats.org/officeDocument/2006/relationships/tags" Target="../tags/tag39.xml"/><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8" Type="http://schemas.openxmlformats.org/officeDocument/2006/relationships/tags" Target="../tags/tag53.xml"/><Relationship Id="rId7" Type="http://schemas.openxmlformats.org/officeDocument/2006/relationships/tags" Target="../tags/tag52.xml"/><Relationship Id="rId6" Type="http://schemas.openxmlformats.org/officeDocument/2006/relationships/tags" Target="../tags/tag51.xml"/><Relationship Id="rId5" Type="http://schemas.openxmlformats.org/officeDocument/2006/relationships/tags" Target="../tags/tag50.xml"/><Relationship Id="rId4" Type="http://schemas.openxmlformats.org/officeDocument/2006/relationships/tags" Target="../tags/tag49.xml"/><Relationship Id="rId3" Type="http://schemas.openxmlformats.org/officeDocument/2006/relationships/tags" Target="../tags/tag48.xml"/><Relationship Id="rId2" Type="http://schemas.openxmlformats.org/officeDocument/2006/relationships/tags" Target="../tags/tag47.xml"/><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4" Type="http://schemas.openxmlformats.org/officeDocument/2006/relationships/tags" Target="../tags/tag56.xml"/><Relationship Id="rId3" Type="http://schemas.openxmlformats.org/officeDocument/2006/relationships/tags" Target="../tags/tag55.xml"/><Relationship Id="rId2" Type="http://schemas.openxmlformats.org/officeDocument/2006/relationships/tags" Target="../tags/tag54.xml"/><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7" Type="http://schemas.openxmlformats.org/officeDocument/2006/relationships/tags" Target="../tags/tag62.xml"/><Relationship Id="rId6" Type="http://schemas.openxmlformats.org/officeDocument/2006/relationships/tags" Target="../tags/tag61.xml"/><Relationship Id="rId5" Type="http://schemas.openxmlformats.org/officeDocument/2006/relationships/tags" Target="../tags/tag60.xml"/><Relationship Id="rId4" Type="http://schemas.openxmlformats.org/officeDocument/2006/relationships/tags" Target="../tags/tag59.xml"/><Relationship Id="rId3" Type="http://schemas.openxmlformats.org/officeDocument/2006/relationships/tags" Target="../tags/tag58.xml"/><Relationship Id="rId2" Type="http://schemas.openxmlformats.org/officeDocument/2006/relationships/tags" Target="../tags/tag57.xml"/><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6" Type="http://schemas.openxmlformats.org/officeDocument/2006/relationships/tags" Target="../tags/tag67.xml"/><Relationship Id="rId5" Type="http://schemas.openxmlformats.org/officeDocument/2006/relationships/tags" Target="../tags/tag66.xml"/><Relationship Id="rId4" Type="http://schemas.openxmlformats.org/officeDocument/2006/relationships/tags" Target="../tags/tag65.xml"/><Relationship Id="rId3" Type="http://schemas.openxmlformats.org/officeDocument/2006/relationships/tags" Target="../tags/tag64.xml"/><Relationship Id="rId2" Type="http://schemas.openxmlformats.org/officeDocument/2006/relationships/tags" Target="../tags/tag63.xml"/><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5" Type="http://schemas.openxmlformats.org/officeDocument/2006/relationships/tags" Target="../tags/tag71.xml"/><Relationship Id="rId4" Type="http://schemas.openxmlformats.org/officeDocument/2006/relationships/tags" Target="../tags/tag70.xml"/><Relationship Id="rId3" Type="http://schemas.openxmlformats.org/officeDocument/2006/relationships/tags" Target="../tags/tag69.xml"/><Relationship Id="rId2" Type="http://schemas.openxmlformats.org/officeDocument/2006/relationships/tags" Target="../tags/tag68.xml"/><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9" Type="http://schemas.openxmlformats.org/officeDocument/2006/relationships/tags" Target="../tags/tag79.xml"/><Relationship Id="rId8" Type="http://schemas.openxmlformats.org/officeDocument/2006/relationships/tags" Target="../tags/tag78.xml"/><Relationship Id="rId7" Type="http://schemas.openxmlformats.org/officeDocument/2006/relationships/tags" Target="../tags/tag77.xml"/><Relationship Id="rId6" Type="http://schemas.openxmlformats.org/officeDocument/2006/relationships/tags" Target="../tags/tag76.xml"/><Relationship Id="rId5" Type="http://schemas.openxmlformats.org/officeDocument/2006/relationships/tags" Target="../tags/tag75.xml"/><Relationship Id="rId4" Type="http://schemas.openxmlformats.org/officeDocument/2006/relationships/tags" Target="../tags/tag74.xml"/><Relationship Id="rId3" Type="http://schemas.openxmlformats.org/officeDocument/2006/relationships/tags" Target="../tags/tag73.xml"/><Relationship Id="rId2" Type="http://schemas.openxmlformats.org/officeDocument/2006/relationships/tags" Target="../tags/tag72.xml"/><Relationship Id="rId11" Type="http://schemas.openxmlformats.org/officeDocument/2006/relationships/tags" Target="../tags/tag81.xml"/><Relationship Id="rId10" Type="http://schemas.openxmlformats.org/officeDocument/2006/relationships/tags" Target="../tags/tag80.xml"/><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8" Type="http://schemas.openxmlformats.org/officeDocument/2006/relationships/tags" Target="../tags/tag88.xml"/><Relationship Id="rId7" Type="http://schemas.openxmlformats.org/officeDocument/2006/relationships/tags" Target="../tags/tag87.xml"/><Relationship Id="rId6" Type="http://schemas.openxmlformats.org/officeDocument/2006/relationships/tags" Target="../tags/tag86.xml"/><Relationship Id="rId5" Type="http://schemas.openxmlformats.org/officeDocument/2006/relationships/tags" Target="../tags/tag85.xml"/><Relationship Id="rId4" Type="http://schemas.openxmlformats.org/officeDocument/2006/relationships/tags" Target="../tags/tag84.xml"/><Relationship Id="rId3" Type="http://schemas.openxmlformats.org/officeDocument/2006/relationships/tags" Target="../tags/tag83.xml"/><Relationship Id="rId2" Type="http://schemas.openxmlformats.org/officeDocument/2006/relationships/tags" Target="../tags/tag82.xml"/><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9" Type="http://schemas.openxmlformats.org/officeDocument/2006/relationships/tags" Target="../tags/tag96.xml"/><Relationship Id="rId8" Type="http://schemas.openxmlformats.org/officeDocument/2006/relationships/tags" Target="../tags/tag95.xml"/><Relationship Id="rId7" Type="http://schemas.openxmlformats.org/officeDocument/2006/relationships/tags" Target="../tags/tag94.xml"/><Relationship Id="rId6" Type="http://schemas.openxmlformats.org/officeDocument/2006/relationships/tags" Target="../tags/tag93.xml"/><Relationship Id="rId5" Type="http://schemas.openxmlformats.org/officeDocument/2006/relationships/tags" Target="../tags/tag92.xml"/><Relationship Id="rId4" Type="http://schemas.openxmlformats.org/officeDocument/2006/relationships/tags" Target="../tags/tag91.xml"/><Relationship Id="rId3" Type="http://schemas.openxmlformats.org/officeDocument/2006/relationships/tags" Target="../tags/tag90.xml"/><Relationship Id="rId2" Type="http://schemas.openxmlformats.org/officeDocument/2006/relationships/tags" Target="../tags/tag89.xml"/><Relationship Id="rId13" Type="http://schemas.openxmlformats.org/officeDocument/2006/relationships/tags" Target="../tags/tag100.xml"/><Relationship Id="rId12" Type="http://schemas.openxmlformats.org/officeDocument/2006/relationships/tags" Target="../tags/tag99.xml"/><Relationship Id="rId11" Type="http://schemas.openxmlformats.org/officeDocument/2006/relationships/tags" Target="../tags/tag98.xml"/><Relationship Id="rId10" Type="http://schemas.openxmlformats.org/officeDocument/2006/relationships/tags" Target="../tags/tag97.xml"/><Relationship Id="rId1" Type="http://schemas.openxmlformats.org/officeDocument/2006/relationships/slideMaster" Target="../slideMasters/slideMaster2.xml"/></Relationships>
</file>

<file path=ppt/slideLayouts/_rels/slideLayout24.xml.rels><?xml version="1.0" encoding="UTF-8" standalone="yes"?>
<Relationships xmlns="http://schemas.openxmlformats.org/package/2006/relationships"><Relationship Id="rId9" Type="http://schemas.openxmlformats.org/officeDocument/2006/relationships/tags" Target="../tags/tag108.xml"/><Relationship Id="rId8" Type="http://schemas.openxmlformats.org/officeDocument/2006/relationships/tags" Target="../tags/tag107.xml"/><Relationship Id="rId7" Type="http://schemas.openxmlformats.org/officeDocument/2006/relationships/tags" Target="../tags/tag106.xml"/><Relationship Id="rId6" Type="http://schemas.openxmlformats.org/officeDocument/2006/relationships/tags" Target="../tags/tag105.xml"/><Relationship Id="rId5" Type="http://schemas.openxmlformats.org/officeDocument/2006/relationships/tags" Target="../tags/tag104.xml"/><Relationship Id="rId4" Type="http://schemas.openxmlformats.org/officeDocument/2006/relationships/tags" Target="../tags/tag103.xml"/><Relationship Id="rId3" Type="http://schemas.openxmlformats.org/officeDocument/2006/relationships/tags" Target="../tags/tag102.xml"/><Relationship Id="rId2" Type="http://schemas.openxmlformats.org/officeDocument/2006/relationships/tags" Target="../tags/tag101.xml"/><Relationship Id="rId11" Type="http://schemas.openxmlformats.org/officeDocument/2006/relationships/tags" Target="../tags/tag110.xml"/><Relationship Id="rId10" Type="http://schemas.openxmlformats.org/officeDocument/2006/relationships/tags" Target="../tags/tag109.xml"/><Relationship Id="rId1" Type="http://schemas.openxmlformats.org/officeDocument/2006/relationships/slideMaster" Target="../slideMasters/slideMaster2.xml"/></Relationships>
</file>

<file path=ppt/slideLayouts/_rels/slideLayout25.xml.rels><?xml version="1.0" encoding="UTF-8" standalone="yes"?>
<Relationships xmlns="http://schemas.openxmlformats.org/package/2006/relationships"><Relationship Id="rId9" Type="http://schemas.openxmlformats.org/officeDocument/2006/relationships/tags" Target="../tags/tag118.xml"/><Relationship Id="rId8" Type="http://schemas.openxmlformats.org/officeDocument/2006/relationships/tags" Target="../tags/tag117.xml"/><Relationship Id="rId7" Type="http://schemas.openxmlformats.org/officeDocument/2006/relationships/tags" Target="../tags/tag116.xml"/><Relationship Id="rId6" Type="http://schemas.openxmlformats.org/officeDocument/2006/relationships/tags" Target="../tags/tag115.xml"/><Relationship Id="rId5" Type="http://schemas.openxmlformats.org/officeDocument/2006/relationships/tags" Target="../tags/tag114.xml"/><Relationship Id="rId4" Type="http://schemas.openxmlformats.org/officeDocument/2006/relationships/tags" Target="../tags/tag113.xml"/><Relationship Id="rId3" Type="http://schemas.openxmlformats.org/officeDocument/2006/relationships/tags" Target="../tags/tag112.xml"/><Relationship Id="rId2" Type="http://schemas.openxmlformats.org/officeDocument/2006/relationships/tags" Target="../tags/tag111.xml"/><Relationship Id="rId11" Type="http://schemas.openxmlformats.org/officeDocument/2006/relationships/tags" Target="../tags/tag120.xml"/><Relationship Id="rId10" Type="http://schemas.openxmlformats.org/officeDocument/2006/relationships/tags" Target="../tags/tag119.xml"/><Relationship Id="rId1" Type="http://schemas.openxmlformats.org/officeDocument/2006/relationships/slideMaster" Target="../slideMasters/slideMaster2.xml"/></Relationships>
</file>

<file path=ppt/slideLayouts/_rels/slideLayout26.xml.rels><?xml version="1.0" encoding="UTF-8" standalone="yes"?>
<Relationships xmlns="http://schemas.openxmlformats.org/package/2006/relationships"><Relationship Id="rId9" Type="http://schemas.openxmlformats.org/officeDocument/2006/relationships/tags" Target="../tags/tag128.xml"/><Relationship Id="rId8" Type="http://schemas.openxmlformats.org/officeDocument/2006/relationships/tags" Target="../tags/tag127.xml"/><Relationship Id="rId7" Type="http://schemas.openxmlformats.org/officeDocument/2006/relationships/tags" Target="../tags/tag126.xml"/><Relationship Id="rId6" Type="http://schemas.openxmlformats.org/officeDocument/2006/relationships/tags" Target="../tags/tag125.xml"/><Relationship Id="rId5" Type="http://schemas.openxmlformats.org/officeDocument/2006/relationships/tags" Target="../tags/tag124.xml"/><Relationship Id="rId4" Type="http://schemas.openxmlformats.org/officeDocument/2006/relationships/tags" Target="../tags/tag123.xml"/><Relationship Id="rId3" Type="http://schemas.openxmlformats.org/officeDocument/2006/relationships/tags" Target="../tags/tag122.xml"/><Relationship Id="rId2" Type="http://schemas.openxmlformats.org/officeDocument/2006/relationships/tags" Target="../tags/tag121.xml"/><Relationship Id="rId11" Type="http://schemas.openxmlformats.org/officeDocument/2006/relationships/tags" Target="../tags/tag130.xml"/><Relationship Id="rId10" Type="http://schemas.openxmlformats.org/officeDocument/2006/relationships/tags" Target="../tags/tag129.xml"/><Relationship Id="rId1" Type="http://schemas.openxmlformats.org/officeDocument/2006/relationships/slideMaster" Target="../slideMasters/slideMaster2.xml"/></Relationships>
</file>

<file path=ppt/slideLayouts/_rels/slideLayout27.xml.rels><?xml version="1.0" encoding="UTF-8" standalone="yes"?>
<Relationships xmlns="http://schemas.openxmlformats.org/package/2006/relationships"><Relationship Id="rId9" Type="http://schemas.openxmlformats.org/officeDocument/2006/relationships/tags" Target="../tags/tag138.xml"/><Relationship Id="rId8" Type="http://schemas.openxmlformats.org/officeDocument/2006/relationships/tags" Target="../tags/tag137.xml"/><Relationship Id="rId7" Type="http://schemas.openxmlformats.org/officeDocument/2006/relationships/tags" Target="../tags/tag136.xml"/><Relationship Id="rId6" Type="http://schemas.openxmlformats.org/officeDocument/2006/relationships/tags" Target="../tags/tag135.xml"/><Relationship Id="rId5" Type="http://schemas.openxmlformats.org/officeDocument/2006/relationships/tags" Target="../tags/tag134.xml"/><Relationship Id="rId4" Type="http://schemas.openxmlformats.org/officeDocument/2006/relationships/tags" Target="../tags/tag133.xml"/><Relationship Id="rId3" Type="http://schemas.openxmlformats.org/officeDocument/2006/relationships/tags" Target="../tags/tag132.xml"/><Relationship Id="rId2" Type="http://schemas.openxmlformats.org/officeDocument/2006/relationships/tags" Target="../tags/tag131.xml"/><Relationship Id="rId13" Type="http://schemas.openxmlformats.org/officeDocument/2006/relationships/tags" Target="../tags/tag142.xml"/><Relationship Id="rId12" Type="http://schemas.openxmlformats.org/officeDocument/2006/relationships/tags" Target="../tags/tag141.xml"/><Relationship Id="rId11" Type="http://schemas.openxmlformats.org/officeDocument/2006/relationships/tags" Target="../tags/tag140.xml"/><Relationship Id="rId10" Type="http://schemas.openxmlformats.org/officeDocument/2006/relationships/tags" Target="../tags/tag139.xml"/><Relationship Id="rId1" Type="http://schemas.openxmlformats.org/officeDocument/2006/relationships/slideMaster" Target="../slideMasters/slideMaster2.xml"/></Relationships>
</file>

<file path=ppt/slideLayouts/_rels/slideLayout28.xml.rels><?xml version="1.0" encoding="UTF-8" standalone="yes"?>
<Relationships xmlns="http://schemas.openxmlformats.org/package/2006/relationships"><Relationship Id="rId9" Type="http://schemas.openxmlformats.org/officeDocument/2006/relationships/tags" Target="../tags/tag150.xml"/><Relationship Id="rId8" Type="http://schemas.openxmlformats.org/officeDocument/2006/relationships/tags" Target="../tags/tag149.xml"/><Relationship Id="rId7" Type="http://schemas.openxmlformats.org/officeDocument/2006/relationships/tags" Target="../tags/tag148.xml"/><Relationship Id="rId6" Type="http://schemas.openxmlformats.org/officeDocument/2006/relationships/tags" Target="../tags/tag147.xml"/><Relationship Id="rId5" Type="http://schemas.openxmlformats.org/officeDocument/2006/relationships/tags" Target="../tags/tag146.xml"/><Relationship Id="rId4" Type="http://schemas.openxmlformats.org/officeDocument/2006/relationships/tags" Target="../tags/tag145.xml"/><Relationship Id="rId3" Type="http://schemas.openxmlformats.org/officeDocument/2006/relationships/tags" Target="../tags/tag144.xml"/><Relationship Id="rId2" Type="http://schemas.openxmlformats.org/officeDocument/2006/relationships/tags" Target="../tags/tag143.xml"/><Relationship Id="rId13" Type="http://schemas.openxmlformats.org/officeDocument/2006/relationships/tags" Target="../tags/tag154.xml"/><Relationship Id="rId12" Type="http://schemas.openxmlformats.org/officeDocument/2006/relationships/tags" Target="../tags/tag153.xml"/><Relationship Id="rId11" Type="http://schemas.openxmlformats.org/officeDocument/2006/relationships/tags" Target="../tags/tag152.xml"/><Relationship Id="rId10" Type="http://schemas.openxmlformats.org/officeDocument/2006/relationships/tags" Target="../tags/tag151.xml"/><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hasCustomPrompt="1"/>
          </p:nvPr>
        </p:nvSpPr>
        <p:spPr>
          <a:xfrm>
            <a:off x="1524000" y="1322962"/>
            <a:ext cx="9144000" cy="2187001"/>
          </a:xfrm>
        </p:spPr>
        <p:txBody>
          <a:bodyPr anchor="b">
            <a:normAutofit/>
          </a:bodyPr>
          <a:lstStyle>
            <a:lvl1pPr algn="ctr">
              <a:lnSpc>
                <a:spcPct val="130000"/>
              </a:lnSpc>
              <a:defRPr sz="6000">
                <a:effectLst>
                  <a:outerShdw blurRad="38100" dist="38100" dir="2700000" algn="tl">
                    <a:srgbClr val="000000">
                      <a:alpha val="43137"/>
                    </a:srgbClr>
                  </a:outerShdw>
                </a:effectLst>
              </a:defRPr>
            </a:lvl1pPr>
          </a:lstStyle>
          <a:p>
            <a:r>
              <a:rPr lang="zh-CN" altLang="en-US" dirty="0"/>
              <a:t>单击此处添加标题</a:t>
            </a:r>
            <a:endParaRPr lang="zh-CN" altLang="en-US" dirty="0"/>
          </a:p>
        </p:txBody>
      </p:sp>
      <p:sp>
        <p:nvSpPr>
          <p:cNvPr id="4" name="日期占位符 3"/>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49AE70B2-8BF9-45C0-BB95-33D1B9D3A854}" type="slidenum">
              <a:rPr lang="zh-CN" altLang="en-US" smtClean="0"/>
            </a:fld>
            <a:endParaRPr lang="zh-CN" altLang="en-US"/>
          </a:p>
        </p:txBody>
      </p:sp>
      <p:sp>
        <p:nvSpPr>
          <p:cNvPr id="3" name="副标题 2"/>
          <p:cNvSpPr>
            <a:spLocks noGrp="1"/>
          </p:cNvSpPr>
          <p:nvPr>
            <p:ph type="subTitle" idx="1" hasCustomPrompt="1"/>
          </p:nvPr>
        </p:nvSpPr>
        <p:spPr>
          <a:xfrm>
            <a:off x="1524000" y="3602038"/>
            <a:ext cx="9144000" cy="1655762"/>
          </a:xfrm>
        </p:spPr>
        <p:txBody>
          <a:bodyPr>
            <a:normAutofit/>
          </a:bodyPr>
          <a:lstStyle>
            <a:lvl1pPr marL="0" indent="0" algn="ctr">
              <a:buNone/>
              <a:defRPr sz="1800">
                <a:solidFill>
                  <a:schemeClr val="tx1">
                    <a:lumMod val="75000"/>
                    <a:lumOff val="25000"/>
                  </a:schemeClr>
                </a:solidFill>
                <a:effectLst/>
                <a:latin typeface="+mj-lt"/>
                <a:ea typeface="+mj-ea"/>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dirty="0"/>
              <a:t>单击此处添加副标题</a:t>
            </a:r>
            <a:endParaRPr lang="zh-CN" alt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内容">
    <p:spTree>
      <p:nvGrpSpPr>
        <p:cNvPr id="1" name=""/>
        <p:cNvGrpSpPr/>
        <p:nvPr/>
      </p:nvGrpSpPr>
      <p:grpSpPr>
        <a:xfrm>
          <a:off x="0" y="0"/>
          <a:ext cx="0" cy="0"/>
          <a:chOff x="0" y="0"/>
          <a:chExt cx="0" cy="0"/>
        </a:xfrm>
      </p:grpSpPr>
      <p:sp>
        <p:nvSpPr>
          <p:cNvPr id="3" name="日期占位符 2"/>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nvPr>
        </p:nvSpPr>
        <p:spPr/>
        <p:txBody>
          <a:bodyPr/>
          <a:lstStyle/>
          <a:p>
            <a:endParaRPr lang="zh-CN" altLang="en-US"/>
          </a:p>
        </p:txBody>
      </p:sp>
      <p:sp>
        <p:nvSpPr>
          <p:cNvPr id="5" name="灯片编号占位符 4"/>
          <p:cNvSpPr>
            <a:spLocks noGrp="1"/>
          </p:cNvSpPr>
          <p:nvPr>
            <p:ph type="sldNum" sz="quarter" idx="12"/>
          </p:nvPr>
        </p:nvSpPr>
        <p:spPr/>
        <p:txBody>
          <a:bodyPr/>
          <a:lstStyle/>
          <a:p>
            <a:fld id="{49AE70B2-8BF9-45C0-BB95-33D1B9D3A854}" type="slidenum">
              <a:rPr lang="zh-CN" altLang="en-US" smtClean="0"/>
            </a:fld>
            <a:endParaRPr lang="zh-CN" altLang="en-US"/>
          </a:p>
        </p:txBody>
      </p:sp>
      <p:sp>
        <p:nvSpPr>
          <p:cNvPr id="7" name="内容占位符 6"/>
          <p:cNvSpPr>
            <a:spLocks noGrp="1"/>
          </p:cNvSpPr>
          <p:nvPr>
            <p:ph sz="quarter" idx="13"/>
          </p:nvPr>
        </p:nvSpPr>
        <p:spPr>
          <a:xfrm>
            <a:off x="838200" y="551543"/>
            <a:ext cx="10515600" cy="5558971"/>
          </a:xfrm>
        </p:spPr>
        <p:txBody>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标题幻灯片">
    <p:bg>
      <p:bgPr>
        <a:solidFill>
          <a:schemeClr val="bg2"/>
        </a:solidFill>
        <a:effectLst/>
      </p:bgPr>
    </p:bg>
    <p:spTree>
      <p:nvGrpSpPr>
        <p:cNvPr id="1" name=""/>
        <p:cNvGrpSpPr/>
        <p:nvPr/>
      </p:nvGrpSpPr>
      <p:grpSpPr>
        <a:xfrm>
          <a:off x="0" y="0"/>
          <a:ext cx="0" cy="0"/>
          <a:chOff x="0" y="0"/>
          <a:chExt cx="0" cy="0"/>
        </a:xfrm>
      </p:grpSpPr>
      <p:grpSp>
        <p:nvGrpSpPr>
          <p:cNvPr id="7" name="组合 6"/>
          <p:cNvGrpSpPr/>
          <p:nvPr userDrawn="1">
            <p:custDataLst>
              <p:tags r:id="rId2"/>
            </p:custDataLst>
          </p:nvPr>
        </p:nvGrpSpPr>
        <p:grpSpPr>
          <a:xfrm>
            <a:off x="-127311" y="5"/>
            <a:ext cx="12429370" cy="2108195"/>
            <a:chOff x="-127311" y="5"/>
            <a:chExt cx="12429370" cy="2108195"/>
          </a:xfrm>
        </p:grpSpPr>
        <p:sp>
          <p:nvSpPr>
            <p:cNvPr id="8" name="任意多边形: 形状 7"/>
            <p:cNvSpPr/>
            <p:nvPr>
              <p:custDataLst>
                <p:tags r:id="rId3"/>
              </p:custDataLst>
            </p:nvPr>
          </p:nvSpPr>
          <p:spPr>
            <a:xfrm rot="4971377">
              <a:off x="5633770" y="-4560088"/>
              <a:ext cx="907207" cy="12429370"/>
            </a:xfrm>
            <a:custGeom>
              <a:avLst/>
              <a:gdLst>
                <a:gd name="connsiteX0" fmla="*/ 0 w 1132861"/>
                <a:gd name="connsiteY0" fmla="*/ 0 h 12429370"/>
                <a:gd name="connsiteX1" fmla="*/ 421422 w 1132861"/>
                <a:gd name="connsiteY1" fmla="*/ 52817 h 12429370"/>
                <a:gd name="connsiteX2" fmla="*/ 1132861 w 1132861"/>
                <a:gd name="connsiteY2" fmla="*/ 12429370 h 12429370"/>
                <a:gd name="connsiteX3" fmla="*/ 0 w 1132861"/>
                <a:gd name="connsiteY3" fmla="*/ 12287388 h 12429370"/>
              </a:gdLst>
              <a:ahLst/>
              <a:cxnLst>
                <a:cxn ang="0">
                  <a:pos x="connsiteX0" y="connsiteY0"/>
                </a:cxn>
                <a:cxn ang="0">
                  <a:pos x="connsiteX1" y="connsiteY1"/>
                </a:cxn>
                <a:cxn ang="0">
                  <a:pos x="connsiteX2" y="connsiteY2"/>
                </a:cxn>
                <a:cxn ang="0">
                  <a:pos x="connsiteX3" y="connsiteY3"/>
                </a:cxn>
              </a:cxnLst>
              <a:rect l="l" t="t" r="r" b="b"/>
              <a:pathLst>
                <a:path w="1132861" h="12429370">
                  <a:moveTo>
                    <a:pt x="0" y="0"/>
                  </a:moveTo>
                  <a:lnTo>
                    <a:pt x="421422" y="52817"/>
                  </a:lnTo>
                  <a:lnTo>
                    <a:pt x="1132861" y="12429370"/>
                  </a:lnTo>
                  <a:lnTo>
                    <a:pt x="0" y="12287388"/>
                  </a:lnTo>
                  <a:close/>
                </a:path>
              </a:pathLst>
            </a:cu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9" name="任意多边形: 形状 8"/>
            <p:cNvSpPr/>
            <p:nvPr>
              <p:custDataLst>
                <p:tags r:id="rId4"/>
              </p:custDataLst>
            </p:nvPr>
          </p:nvSpPr>
          <p:spPr>
            <a:xfrm rot="5400000">
              <a:off x="5215200" y="-5215203"/>
              <a:ext cx="1761592" cy="12192007"/>
            </a:xfrm>
            <a:custGeom>
              <a:avLst/>
              <a:gdLst>
                <a:gd name="connsiteX0" fmla="*/ 0 w 1930397"/>
                <a:gd name="connsiteY0" fmla="*/ 12192007 h 12192007"/>
                <a:gd name="connsiteX1" fmla="*/ 0 w 1930397"/>
                <a:gd name="connsiteY1" fmla="*/ 0 h 12192007"/>
                <a:gd name="connsiteX2" fmla="*/ 758239 w 1930397"/>
                <a:gd name="connsiteY2" fmla="*/ 0 h 12192007"/>
                <a:gd name="connsiteX3" fmla="*/ 1930397 w 1930397"/>
                <a:gd name="connsiteY3" fmla="*/ 12192007 h 12192007"/>
              </a:gdLst>
              <a:ahLst/>
              <a:cxnLst>
                <a:cxn ang="0">
                  <a:pos x="connsiteX0" y="connsiteY0"/>
                </a:cxn>
                <a:cxn ang="0">
                  <a:pos x="connsiteX1" y="connsiteY1"/>
                </a:cxn>
                <a:cxn ang="0">
                  <a:pos x="connsiteX2" y="connsiteY2"/>
                </a:cxn>
                <a:cxn ang="0">
                  <a:pos x="connsiteX3" y="connsiteY3"/>
                </a:cxn>
              </a:cxnLst>
              <a:rect l="l" t="t" r="r" b="b"/>
              <a:pathLst>
                <a:path w="1930397" h="12192007">
                  <a:moveTo>
                    <a:pt x="0" y="12192007"/>
                  </a:moveTo>
                  <a:lnTo>
                    <a:pt x="0" y="0"/>
                  </a:lnTo>
                  <a:lnTo>
                    <a:pt x="758239" y="0"/>
                  </a:lnTo>
                  <a:lnTo>
                    <a:pt x="1930397" y="12192007"/>
                  </a:lnTo>
                  <a:close/>
                </a:path>
              </a:pathLst>
            </a:cu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0" name="任意多边形: 形状 9"/>
            <p:cNvSpPr/>
            <p:nvPr>
              <p:custDataLst>
                <p:tags r:id="rId5"/>
              </p:custDataLst>
            </p:nvPr>
          </p:nvSpPr>
          <p:spPr>
            <a:xfrm rot="5107084">
              <a:off x="4552342" y="-3275210"/>
              <a:ext cx="536239" cy="9742831"/>
            </a:xfrm>
            <a:custGeom>
              <a:avLst/>
              <a:gdLst>
                <a:gd name="connsiteX0" fmla="*/ 0 w 587624"/>
                <a:gd name="connsiteY0" fmla="*/ 0 h 9742831"/>
                <a:gd name="connsiteX1" fmla="*/ 587624 w 587624"/>
                <a:gd name="connsiteY1" fmla="*/ 9742831 h 9742831"/>
                <a:gd name="connsiteX2" fmla="*/ 0 w 587624"/>
                <a:gd name="connsiteY2" fmla="*/ 9685968 h 9742831"/>
              </a:gdLst>
              <a:ahLst/>
              <a:cxnLst>
                <a:cxn ang="0">
                  <a:pos x="connsiteX0" y="connsiteY0"/>
                </a:cxn>
                <a:cxn ang="0">
                  <a:pos x="connsiteX1" y="connsiteY1"/>
                </a:cxn>
                <a:cxn ang="0">
                  <a:pos x="connsiteX2" y="connsiteY2"/>
                </a:cxn>
              </a:cxnLst>
              <a:rect l="l" t="t" r="r" b="b"/>
              <a:pathLst>
                <a:path w="587624" h="9742831">
                  <a:moveTo>
                    <a:pt x="0" y="0"/>
                  </a:moveTo>
                  <a:lnTo>
                    <a:pt x="587624" y="9742831"/>
                  </a:lnTo>
                  <a:lnTo>
                    <a:pt x="0" y="9685968"/>
                  </a:lnTo>
                  <a:close/>
                </a:path>
              </a:pathLst>
            </a:custGeom>
            <a:solidFill>
              <a:schemeClr val="accent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1" name="任意多边形: 形状 10"/>
            <p:cNvSpPr/>
            <p:nvPr>
              <p:custDataLst>
                <p:tags r:id="rId6"/>
              </p:custDataLst>
            </p:nvPr>
          </p:nvSpPr>
          <p:spPr>
            <a:xfrm rot="15897560">
              <a:off x="9001004" y="-1390393"/>
              <a:ext cx="846410" cy="5663579"/>
            </a:xfrm>
            <a:custGeom>
              <a:avLst/>
              <a:gdLst>
                <a:gd name="connsiteX0" fmla="*/ 927517 w 927517"/>
                <a:gd name="connsiteY0" fmla="*/ 5663579 h 5663579"/>
                <a:gd name="connsiteX1" fmla="*/ 0 w 927517"/>
                <a:gd name="connsiteY1" fmla="*/ 5577535 h 5663579"/>
                <a:gd name="connsiteX2" fmla="*/ 419317 w 927517"/>
                <a:gd name="connsiteY2" fmla="*/ 0 h 5663579"/>
              </a:gdLst>
              <a:ahLst/>
              <a:cxnLst>
                <a:cxn ang="0">
                  <a:pos x="connsiteX0" y="connsiteY0"/>
                </a:cxn>
                <a:cxn ang="0">
                  <a:pos x="connsiteX1" y="connsiteY1"/>
                </a:cxn>
                <a:cxn ang="0">
                  <a:pos x="connsiteX2" y="connsiteY2"/>
                </a:cxn>
              </a:cxnLst>
              <a:rect l="l" t="t" r="r" b="b"/>
              <a:pathLst>
                <a:path w="927517" h="5663579">
                  <a:moveTo>
                    <a:pt x="927517" y="5663579"/>
                  </a:moveTo>
                  <a:lnTo>
                    <a:pt x="0" y="5577535"/>
                  </a:lnTo>
                  <a:lnTo>
                    <a:pt x="419317" y="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grpSp>
      <p:sp>
        <p:nvSpPr>
          <p:cNvPr id="12" name="等腰三角形 11"/>
          <p:cNvSpPr/>
          <p:nvPr userDrawn="1">
            <p:custDataLst>
              <p:tags r:id="rId7"/>
            </p:custDataLst>
          </p:nvPr>
        </p:nvSpPr>
        <p:spPr>
          <a:xfrm rot="16200000">
            <a:off x="7826138" y="2492134"/>
            <a:ext cx="997432" cy="7734300"/>
          </a:xfrm>
          <a:prstGeom prst="triangle">
            <a:avLst>
              <a:gd name="adj" fmla="val 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 name="标题 1"/>
          <p:cNvSpPr>
            <a:spLocks noGrp="1"/>
          </p:cNvSpPr>
          <p:nvPr>
            <p:ph type="ctrTitle" hasCustomPrompt="1"/>
            <p:custDataLst>
              <p:tags r:id="rId8"/>
            </p:custDataLst>
          </p:nvPr>
        </p:nvSpPr>
        <p:spPr>
          <a:xfrm>
            <a:off x="2730319" y="2702794"/>
            <a:ext cx="7117545" cy="1118535"/>
          </a:xfrm>
        </p:spPr>
        <p:txBody>
          <a:bodyPr lIns="90000" tIns="46800" rIns="90000" bIns="46800" anchor="b" anchorCtr="0">
            <a:normAutofit/>
          </a:bodyPr>
          <a:lstStyle>
            <a:lvl1pPr algn="ctr">
              <a:defRPr sz="6600" spc="600" baseline="0">
                <a:solidFill>
                  <a:schemeClr val="tx1">
                    <a:lumMod val="85000"/>
                    <a:lumOff val="15000"/>
                  </a:schemeClr>
                </a:solidFill>
                <a:ea typeface="汉仪旗黑-85S" panose="00020600040101010101" pitchFamily="18" charset="-122"/>
              </a:defRPr>
            </a:lvl1pPr>
          </a:lstStyle>
          <a:p>
            <a:r>
              <a:rPr lang="zh-CN" altLang="en-US" dirty="0"/>
              <a:t>编辑标题</a:t>
            </a:r>
            <a:endParaRPr lang="zh-CN" altLang="en-US" dirty="0"/>
          </a:p>
        </p:txBody>
      </p:sp>
      <p:sp>
        <p:nvSpPr>
          <p:cNvPr id="3" name="副标题 2"/>
          <p:cNvSpPr>
            <a:spLocks noGrp="1"/>
          </p:cNvSpPr>
          <p:nvPr>
            <p:ph type="subTitle" idx="1" hasCustomPrompt="1"/>
            <p:custDataLst>
              <p:tags r:id="rId9"/>
            </p:custDataLst>
          </p:nvPr>
        </p:nvSpPr>
        <p:spPr>
          <a:xfrm>
            <a:off x="2730319" y="3886684"/>
            <a:ext cx="7117545" cy="676319"/>
          </a:xfrm>
        </p:spPr>
        <p:txBody>
          <a:bodyPr lIns="90000" tIns="46800" rIns="90000" bIns="46800" anchor="t">
            <a:normAutofit/>
          </a:bodyPr>
          <a:lstStyle>
            <a:lvl1pPr marL="0" indent="0" algn="ctr" eaLnBrk="1" fontAlgn="auto" latinLnBrk="0" hangingPunct="1">
              <a:lnSpc>
                <a:spcPct val="100000"/>
              </a:lnSpc>
              <a:buNone/>
              <a:defRPr sz="2800" u="none" strike="noStrike" kern="1200" cap="none" spc="200" normalizeH="0" baseline="0">
                <a:solidFill>
                  <a:schemeClr val="tx1">
                    <a:lumMod val="85000"/>
                    <a:lumOff val="15000"/>
                  </a:schemeClr>
                </a:solidFill>
                <a:uFillTx/>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dirty="0"/>
              <a:t>单击此处编辑副标题</a:t>
            </a:r>
            <a:endParaRPr lang="zh-CN" altLang="en-US" dirty="0"/>
          </a:p>
        </p:txBody>
      </p:sp>
      <p:sp>
        <p:nvSpPr>
          <p:cNvPr id="16" name="日期占位符 15"/>
          <p:cNvSpPr>
            <a:spLocks noGrp="1"/>
          </p:cNvSpPr>
          <p:nvPr>
            <p:ph type="dt" sz="half" idx="10"/>
            <p:custDataLst>
              <p:tags r:id="rId10"/>
            </p:custDataLst>
          </p:nvPr>
        </p:nvSpPr>
        <p:spPr/>
        <p:txBody>
          <a:bodyPr/>
          <a:lstStyle/>
          <a:p>
            <a:fld id="{760FBDFE-C587-4B4C-A407-44438C67B59E}" type="datetimeFigureOut">
              <a:rPr lang="zh-CN" altLang="en-US" smtClean="0"/>
            </a:fld>
            <a:endParaRPr lang="zh-CN" altLang="en-US"/>
          </a:p>
        </p:txBody>
      </p:sp>
      <p:sp>
        <p:nvSpPr>
          <p:cNvPr id="17" name="页脚占位符 16"/>
          <p:cNvSpPr>
            <a:spLocks noGrp="1"/>
          </p:cNvSpPr>
          <p:nvPr>
            <p:ph type="ftr" sz="quarter" idx="11"/>
            <p:custDataLst>
              <p:tags r:id="rId11"/>
            </p:custDataLst>
          </p:nvPr>
        </p:nvSpPr>
        <p:spPr/>
        <p:txBody>
          <a:bodyPr/>
          <a:lstStyle/>
          <a:p>
            <a:endParaRPr lang="zh-CN" altLang="en-US" dirty="0"/>
          </a:p>
        </p:txBody>
      </p:sp>
      <p:sp>
        <p:nvSpPr>
          <p:cNvPr id="18" name="灯片编号占位符 17"/>
          <p:cNvSpPr>
            <a:spLocks noGrp="1"/>
          </p:cNvSpPr>
          <p:nvPr>
            <p:ph type="sldNum" sz="quarter" idx="12"/>
            <p:custDataLst>
              <p:tags r:id="rId12"/>
            </p:custDataLst>
          </p:nvPr>
        </p:nvSpPr>
        <p:spPr/>
        <p:txBody>
          <a:bodyPr/>
          <a:lstStyle/>
          <a:p>
            <a:fld id="{49AE70B2-8BF9-45C0-BB95-33D1B9D3A854}" type="slidenum">
              <a:rPr lang="zh-CN" altLang="en-US" smtClean="0"/>
            </a:fld>
            <a:endParaRPr lang="zh-CN" altLang="en-US" dirty="0"/>
          </a:p>
        </p:txBody>
      </p:sp>
      <p:sp>
        <p:nvSpPr>
          <p:cNvPr id="5" name="文本占位符 4"/>
          <p:cNvSpPr>
            <a:spLocks noGrp="1"/>
          </p:cNvSpPr>
          <p:nvPr>
            <p:ph type="body" sz="quarter" idx="13" hasCustomPrompt="1"/>
            <p:custDataLst>
              <p:tags r:id="rId13"/>
            </p:custDataLst>
          </p:nvPr>
        </p:nvSpPr>
        <p:spPr>
          <a:xfrm>
            <a:off x="3630542" y="4681986"/>
            <a:ext cx="2523129" cy="412826"/>
          </a:xfrm>
        </p:spPr>
        <p:txBody>
          <a:bodyPr lIns="90000" tIns="46800" rIns="90000" bIns="46800" anchor="ctr" anchorCtr="0">
            <a:normAutofit/>
          </a:bodyPr>
          <a:lstStyle>
            <a:lvl1pPr marL="0" indent="0" algn="r">
              <a:lnSpc>
                <a:spcPct val="100000"/>
              </a:lnSpc>
              <a:buNone/>
              <a:defRPr sz="1800">
                <a:solidFill>
                  <a:schemeClr val="tx1">
                    <a:lumMod val="85000"/>
                    <a:lumOff val="15000"/>
                  </a:schemeClr>
                </a:solidFill>
              </a:defRPr>
            </a:lvl1pPr>
          </a:lstStyle>
          <a:p>
            <a:pPr lvl="0"/>
            <a:r>
              <a:rPr lang="zh-CN" altLang="en-US" dirty="0"/>
              <a:t>编辑文本</a:t>
            </a:r>
            <a:endParaRPr lang="zh-CN" altLang="en-US" dirty="0"/>
          </a:p>
        </p:txBody>
      </p:sp>
      <p:sp>
        <p:nvSpPr>
          <p:cNvPr id="13" name="文本占位符 12"/>
          <p:cNvSpPr>
            <a:spLocks noGrp="1"/>
          </p:cNvSpPr>
          <p:nvPr>
            <p:ph type="body" sz="quarter" idx="14" hasCustomPrompt="1"/>
            <p:custDataLst>
              <p:tags r:id="rId14"/>
            </p:custDataLst>
          </p:nvPr>
        </p:nvSpPr>
        <p:spPr>
          <a:xfrm>
            <a:off x="6402188" y="4681986"/>
            <a:ext cx="2523127" cy="412826"/>
          </a:xfrm>
        </p:spPr>
        <p:txBody>
          <a:bodyPr lIns="90000" tIns="46800" rIns="90000" bIns="46800" anchor="ctr" anchorCtr="0">
            <a:normAutofit/>
          </a:bodyPr>
          <a:lstStyle>
            <a:lvl1pPr marL="0" indent="0" algn="l">
              <a:lnSpc>
                <a:spcPct val="100000"/>
              </a:lnSpc>
              <a:buNone/>
              <a:defRPr sz="1800">
                <a:solidFill>
                  <a:schemeClr val="tx1">
                    <a:lumMod val="85000"/>
                    <a:lumOff val="15000"/>
                  </a:schemeClr>
                </a:solidFill>
              </a:defRPr>
            </a:lvl1pPr>
          </a:lstStyle>
          <a:p>
            <a:pPr lvl="0"/>
            <a:r>
              <a:rPr lang="zh-CN" altLang="en-US" dirty="0"/>
              <a:t>编辑文本</a:t>
            </a:r>
            <a:endParaRPr lang="zh-CN" altLang="en-US" dirty="0"/>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obj" preserve="1">
  <p:cSld name="标题和内容">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69882" y="443234"/>
            <a:ext cx="10852237" cy="441964"/>
          </a:xfrm>
        </p:spPr>
        <p:txBody>
          <a:bodyPr vert="horz" lIns="101600" tIns="38100" rIns="76200" bIns="38100" rtlCol="0" anchor="t" anchorCtr="0">
            <a:noAutofit/>
          </a:bodyPr>
          <a:lstStyle>
            <a:lvl1pPr marL="0" marR="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j-cs"/>
                <a:sym typeface="+mn-ea"/>
              </a:defRPr>
            </a:lvl1pPr>
          </a:lstStyle>
          <a:p>
            <a:pPr lvl="0"/>
            <a:r>
              <a:rPr dirty="0">
                <a:sym typeface="+mn-ea"/>
              </a:rPr>
              <a:t>单击此处编辑母版标题样式</a:t>
            </a:r>
            <a:endParaRPr dirty="0">
              <a:sym typeface="+mn-ea"/>
            </a:endParaRPr>
          </a:p>
        </p:txBody>
      </p:sp>
      <p:sp>
        <p:nvSpPr>
          <p:cNvPr id="3" name="内容占位符 2"/>
          <p:cNvSpPr>
            <a:spLocks noGrp="1"/>
          </p:cNvSpPr>
          <p:nvPr>
            <p:ph idx="1"/>
            <p:custDataLst>
              <p:tags r:id="rId3"/>
            </p:custDataLst>
          </p:nvPr>
        </p:nvSpPr>
        <p:spPr>
          <a:xfrm>
            <a:off x="669882" y="952508"/>
            <a:ext cx="10852237" cy="5388907"/>
          </a:xfrm>
        </p:spPr>
        <p:txBody>
          <a:bodyPr vert="horz" lIns="101600" tIns="0" rIns="82550" bIns="0" rtlCol="0">
            <a:no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5pPr>
          </a:lstStyle>
          <a:p>
            <a:pPr lvl="0"/>
            <a:r>
              <a:rPr dirty="0">
                <a:sym typeface="+mn-ea"/>
              </a:rPr>
              <a:t>单击此处编辑母版文本样式</a:t>
            </a:r>
            <a:endParaRPr dirty="0">
              <a:sym typeface="+mn-ea"/>
            </a:endParaRPr>
          </a:p>
          <a:p>
            <a:pPr lvl="1"/>
            <a:r>
              <a:rPr dirty="0">
                <a:sym typeface="+mn-ea"/>
              </a:rPr>
              <a:t>第二级</a:t>
            </a:r>
            <a:endParaRPr dirty="0">
              <a:sym typeface="+mn-ea"/>
            </a:endParaRPr>
          </a:p>
          <a:p>
            <a:pPr lvl="2"/>
            <a:r>
              <a:rPr dirty="0">
                <a:sym typeface="+mn-ea"/>
              </a:rPr>
              <a:t>第三级</a:t>
            </a:r>
            <a:endParaRPr dirty="0">
              <a:sym typeface="+mn-ea"/>
            </a:endParaRPr>
          </a:p>
          <a:p>
            <a:pPr lvl="3"/>
            <a:r>
              <a:rPr dirty="0">
                <a:sym typeface="+mn-ea"/>
              </a:rPr>
              <a:t>第四级</a:t>
            </a:r>
            <a:endParaRPr dirty="0">
              <a:sym typeface="+mn-ea"/>
            </a:endParaRPr>
          </a:p>
          <a:p>
            <a:pPr lvl="4"/>
            <a:r>
              <a:rPr dirty="0">
                <a:sym typeface="+mn-ea"/>
              </a:rPr>
              <a:t>第五级</a:t>
            </a:r>
            <a:endParaRPr dirty="0">
              <a:sym typeface="+mn-ea"/>
            </a:endParaRPr>
          </a:p>
        </p:txBody>
      </p:sp>
      <p:sp>
        <p:nvSpPr>
          <p:cNvPr id="4" name="日期占位符 3"/>
          <p:cNvSpPr>
            <a:spLocks noGrp="1"/>
          </p:cNvSpPr>
          <p:nvPr>
            <p:ph type="dt" sz="half" idx="10"/>
            <p:custDataLst>
              <p:tags r:id="rId4"/>
            </p:custDataLst>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custDataLst>
              <p:tags r:id="rId5"/>
            </p:custDataLst>
          </p:nvPr>
        </p:nvSpPr>
        <p:spPr/>
        <p:txBody>
          <a:bodyPr/>
          <a:lstStyle/>
          <a:p>
            <a:endParaRPr lang="zh-CN" altLang="en-US"/>
          </a:p>
        </p:txBody>
      </p:sp>
      <p:sp>
        <p:nvSpPr>
          <p:cNvPr id="6" name="灯片编号占位符 5"/>
          <p:cNvSpPr>
            <a:spLocks noGrp="1"/>
          </p:cNvSpPr>
          <p:nvPr>
            <p:ph type="sldNum" sz="quarter" idx="12"/>
            <p:custDataLst>
              <p:tags r:id="rId6"/>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secHead" preserve="1">
  <p:cSld name="节标题">
    <p:bg>
      <p:bgPr>
        <a:solidFill>
          <a:schemeClr val="bg2"/>
        </a:solidFill>
        <a:effectLst/>
      </p:bgPr>
    </p:bg>
    <p:spTree>
      <p:nvGrpSpPr>
        <p:cNvPr id="1" name=""/>
        <p:cNvGrpSpPr/>
        <p:nvPr/>
      </p:nvGrpSpPr>
      <p:grpSpPr>
        <a:xfrm>
          <a:off x="0" y="0"/>
          <a:ext cx="0" cy="0"/>
          <a:chOff x="0" y="0"/>
          <a:chExt cx="0" cy="0"/>
        </a:xfrm>
      </p:grpSpPr>
      <p:grpSp>
        <p:nvGrpSpPr>
          <p:cNvPr id="7" name="组合 6"/>
          <p:cNvGrpSpPr/>
          <p:nvPr userDrawn="1">
            <p:custDataLst>
              <p:tags r:id="rId2"/>
            </p:custDataLst>
          </p:nvPr>
        </p:nvGrpSpPr>
        <p:grpSpPr>
          <a:xfrm>
            <a:off x="4001597" y="5613400"/>
            <a:ext cx="8190403" cy="1244600"/>
            <a:chOff x="4001597" y="5613400"/>
            <a:chExt cx="8190403" cy="1244600"/>
          </a:xfrm>
        </p:grpSpPr>
        <p:sp>
          <p:nvSpPr>
            <p:cNvPr id="8" name="任意多边形: 形状 7"/>
            <p:cNvSpPr/>
            <p:nvPr>
              <p:custDataLst>
                <p:tags r:id="rId3"/>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a:endParaRPr lang="zh-CN" altLang="en-US" dirty="0"/>
            </a:p>
          </p:txBody>
        </p:sp>
        <p:sp>
          <p:nvSpPr>
            <p:cNvPr id="9" name="等腰三角形 8"/>
            <p:cNvSpPr/>
            <p:nvPr>
              <p:custDataLst>
                <p:tags r:id="rId4"/>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a:endParaRPr lang="zh-CN" altLang="en-US"/>
            </a:p>
          </p:txBody>
        </p:sp>
      </p:grpSp>
      <p:grpSp>
        <p:nvGrpSpPr>
          <p:cNvPr id="10" name="组合 9"/>
          <p:cNvGrpSpPr/>
          <p:nvPr userDrawn="1">
            <p:custDataLst>
              <p:tags r:id="rId5"/>
            </p:custDataLst>
          </p:nvPr>
        </p:nvGrpSpPr>
        <p:grpSpPr>
          <a:xfrm>
            <a:off x="5187002" y="2377388"/>
            <a:ext cx="570170" cy="707886"/>
            <a:chOff x="10608342" y="5053054"/>
            <a:chExt cx="1583658" cy="1966165"/>
          </a:xfrm>
        </p:grpSpPr>
        <p:sp>
          <p:nvSpPr>
            <p:cNvPr id="11" name="任意多边形: 形状 10"/>
            <p:cNvSpPr/>
            <p:nvPr>
              <p:custDataLst>
                <p:tags r:id="rId6"/>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a:endParaRPr lang="zh-CN" altLang="en-US"/>
            </a:p>
          </p:txBody>
        </p:sp>
        <p:sp>
          <p:nvSpPr>
            <p:cNvPr id="12" name="等腰三角形 11"/>
            <p:cNvSpPr/>
            <p:nvPr>
              <p:custDataLst>
                <p:tags r:id="rId7"/>
              </p:custDataLst>
            </p:nvPr>
          </p:nvSpPr>
          <p:spPr>
            <a:xfrm>
              <a:off x="10960100" y="5207000"/>
              <a:ext cx="1231900" cy="1651000"/>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fontScale="85000" lnSpcReduction="10000"/>
            </a:bodyPr>
            <a:lstStyle/>
            <a:p>
              <a:pPr algn="ctr"/>
              <a:endParaRPr lang="zh-CN" altLang="en-US"/>
            </a:p>
          </p:txBody>
        </p:sp>
      </p:grpSp>
      <p:grpSp>
        <p:nvGrpSpPr>
          <p:cNvPr id="14" name="组合 13"/>
          <p:cNvGrpSpPr/>
          <p:nvPr userDrawn="1">
            <p:custDataLst>
              <p:tags r:id="rId8"/>
            </p:custDataLst>
          </p:nvPr>
        </p:nvGrpSpPr>
        <p:grpSpPr>
          <a:xfrm rot="10800000">
            <a:off x="-1" y="0"/>
            <a:ext cx="12192000" cy="1244600"/>
            <a:chOff x="4001597" y="5613400"/>
            <a:chExt cx="8190403" cy="1244600"/>
          </a:xfrm>
        </p:grpSpPr>
        <p:sp>
          <p:nvSpPr>
            <p:cNvPr id="15" name="任意多边形: 形状 14"/>
            <p:cNvSpPr/>
            <p:nvPr>
              <p:custDataLst>
                <p:tags r:id="rId9"/>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a:endParaRPr lang="zh-CN" altLang="en-US"/>
            </a:p>
          </p:txBody>
        </p:sp>
        <p:sp>
          <p:nvSpPr>
            <p:cNvPr id="16" name="等腰三角形 15"/>
            <p:cNvSpPr/>
            <p:nvPr>
              <p:custDataLst>
                <p:tags r:id="rId10"/>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a:endParaRPr lang="zh-CN" altLang="en-US"/>
            </a:p>
          </p:txBody>
        </p:sp>
      </p:grpSp>
      <p:sp>
        <p:nvSpPr>
          <p:cNvPr id="2" name="标题 1"/>
          <p:cNvSpPr>
            <a:spLocks noGrp="1"/>
          </p:cNvSpPr>
          <p:nvPr>
            <p:ph type="title" hasCustomPrompt="1"/>
            <p:custDataLst>
              <p:tags r:id="rId11"/>
            </p:custDataLst>
          </p:nvPr>
        </p:nvSpPr>
        <p:spPr>
          <a:xfrm>
            <a:off x="3500907" y="3090044"/>
            <a:ext cx="5190185" cy="740727"/>
          </a:xfrm>
        </p:spPr>
        <p:txBody>
          <a:bodyPr lIns="90170" tIns="46990" rIns="90170" bIns="0" anchor="b" anchorCtr="0">
            <a:normAutofit/>
          </a:bodyPr>
          <a:lstStyle>
            <a:lvl1pPr algn="ctr">
              <a:defRPr sz="4000" u="none" strike="noStrike" kern="1200" cap="none" spc="300" normalizeH="0">
                <a:solidFill>
                  <a:schemeClr val="tx1">
                    <a:lumMod val="85000"/>
                    <a:lumOff val="15000"/>
                  </a:schemeClr>
                </a:solidFill>
                <a:uFillTx/>
                <a:latin typeface="Arial" panose="020B0604020202020204" pitchFamily="34" charset="0"/>
                <a:ea typeface="汉仪旗黑-85S" panose="00020600040101010101" pitchFamily="18" charset="-122"/>
              </a:defRPr>
            </a:lvl1pPr>
          </a:lstStyle>
          <a:p>
            <a:r>
              <a:rPr lang="zh-CN" altLang="en-US" dirty="0"/>
              <a:t>单击此处编辑标题</a:t>
            </a:r>
            <a:endParaRPr lang="zh-CN" altLang="en-US" dirty="0"/>
          </a:p>
        </p:txBody>
      </p:sp>
      <p:sp>
        <p:nvSpPr>
          <p:cNvPr id="3" name="文本占位符 2"/>
          <p:cNvSpPr>
            <a:spLocks noGrp="1"/>
          </p:cNvSpPr>
          <p:nvPr>
            <p:ph type="body" idx="1"/>
            <p:custDataLst>
              <p:tags r:id="rId12"/>
            </p:custDataLst>
          </p:nvPr>
        </p:nvSpPr>
        <p:spPr>
          <a:xfrm>
            <a:off x="3500907" y="3883113"/>
            <a:ext cx="5190185" cy="1477027"/>
          </a:xfrm>
        </p:spPr>
        <p:txBody>
          <a:bodyPr lIns="90170" tIns="0" rIns="90170" bIns="46990">
            <a:normAutofit/>
          </a:bodyPr>
          <a:lstStyle>
            <a:lvl1pPr marL="0" indent="0" algn="ctr" eaLnBrk="1" fontAlgn="auto" latinLnBrk="0" hangingPunct="1">
              <a:buNone/>
              <a:defRPr kumimoji="0" lang="zh-CN" altLang="en-US" sz="2000" b="0" i="0" u="none" strike="noStrike" kern="1200" cap="none" spc="150" normalizeH="0" baseline="0" noProof="1">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zh-CN" altLang="en-US" dirty="0"/>
              <a:t>单击此处编辑母版文本样式</a:t>
            </a:r>
            <a:endParaRPr lang="zh-CN" altLang="en-US" dirty="0"/>
          </a:p>
        </p:txBody>
      </p:sp>
      <p:sp>
        <p:nvSpPr>
          <p:cNvPr id="4" name="日期占位符 3"/>
          <p:cNvSpPr>
            <a:spLocks noGrp="1"/>
          </p:cNvSpPr>
          <p:nvPr>
            <p:ph type="dt" sz="half" idx="10"/>
            <p:custDataLst>
              <p:tags r:id="rId13"/>
            </p:custDataLst>
          </p:nvPr>
        </p:nvSpPr>
        <p:spPr/>
        <p:txBody>
          <a:bodyPr>
            <a:normAutofit/>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custDataLst>
              <p:tags r:id="rId14"/>
            </p:custDataLst>
          </p:nvPr>
        </p:nvSpPr>
        <p:spPr/>
        <p:txBody>
          <a:bodyPr>
            <a:normAutofit/>
          </a:bodyPr>
          <a:lstStyle/>
          <a:p>
            <a:endParaRPr lang="zh-CN" altLang="en-US"/>
          </a:p>
        </p:txBody>
      </p:sp>
      <p:sp>
        <p:nvSpPr>
          <p:cNvPr id="6" name="灯片编号占位符 5"/>
          <p:cNvSpPr>
            <a:spLocks noGrp="1"/>
          </p:cNvSpPr>
          <p:nvPr>
            <p:ph type="sldNum" sz="quarter" idx="12"/>
            <p:custDataLst>
              <p:tags r:id="rId15"/>
            </p:custDataLst>
          </p:nvPr>
        </p:nvSpPr>
        <p:spPr/>
        <p:txBody>
          <a:bodyPr>
            <a:normAutofit/>
          </a:bodyPr>
          <a:lstStyle/>
          <a:p>
            <a:fld id="{49AE70B2-8BF9-45C0-BB95-33D1B9D3A854}" type="slidenum">
              <a:rPr lang="zh-CN" altLang="en-US" smtClean="0"/>
            </a:fld>
            <a:endParaRPr lang="zh-CN" altLang="en-US"/>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twoObj" preserve="1">
  <p:cSld name="两栏内容">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69882" y="443234"/>
            <a:ext cx="10852237" cy="441964"/>
          </a:xfrm>
        </p:spPr>
        <p:txBody>
          <a:bodyPr vert="horz" lIns="90170" tIns="46990" rIns="90170" bIns="46990" rtlCol="0" anchor="t" anchorCtr="0">
            <a:normAutofit/>
          </a:bodyPr>
          <a:lstStyle>
            <a:lvl1pPr marL="0" marR="0" lvl="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汉仪旗黑-85S" panose="00020600040101010101" pitchFamily="18" charset="-122"/>
                <a:cs typeface="+mj-cs"/>
                <a:sym typeface="+mn-ea"/>
              </a:defRPr>
            </a:lvl1pPr>
          </a:lstStyle>
          <a:p>
            <a:pPr lvl="0"/>
            <a:r>
              <a:rPr>
                <a:sym typeface="+mn-ea"/>
              </a:rPr>
              <a:t>单击此处编辑母版标题样式</a:t>
            </a:r>
            <a:endParaRPr>
              <a:sym typeface="+mn-ea"/>
            </a:endParaRPr>
          </a:p>
        </p:txBody>
      </p:sp>
      <p:sp>
        <p:nvSpPr>
          <p:cNvPr id="3" name="内容占位符 2"/>
          <p:cNvSpPr>
            <a:spLocks noGrp="1"/>
          </p:cNvSpPr>
          <p:nvPr>
            <p:ph sz="half" idx="1"/>
            <p:custDataLst>
              <p:tags r:id="rId3"/>
            </p:custDataLst>
          </p:nvPr>
        </p:nvSpPr>
        <p:spPr>
          <a:xfrm>
            <a:off x="669930" y="952508"/>
            <a:ext cx="5283242" cy="5388907"/>
          </a:xfrm>
        </p:spPr>
        <p:txBody>
          <a:bodyPr vert="horz" lIns="90170" tIns="46990" rIns="90170" bIns="46990" rtlCol="0">
            <a:norm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5pPr>
          </a:lstStyle>
          <a:p>
            <a:pPr lvl="0"/>
            <a:r>
              <a:rPr>
                <a:sym typeface="+mn-ea"/>
              </a:rPr>
              <a:t>单击此处编辑母版文本样式</a:t>
            </a:r>
            <a:endParaRPr>
              <a:sym typeface="+mn-ea"/>
            </a:endParaRPr>
          </a:p>
          <a:p>
            <a:pPr lvl="1"/>
            <a:r>
              <a:rPr>
                <a:sym typeface="+mn-ea"/>
              </a:rPr>
              <a:t>第二级</a:t>
            </a:r>
            <a:endParaRPr>
              <a:sym typeface="+mn-ea"/>
            </a:endParaRPr>
          </a:p>
          <a:p>
            <a:pPr lvl="2"/>
            <a:r>
              <a:rPr>
                <a:sym typeface="+mn-ea"/>
              </a:rPr>
              <a:t>第三级</a:t>
            </a:r>
            <a:endParaRPr>
              <a:sym typeface="+mn-ea"/>
            </a:endParaRPr>
          </a:p>
          <a:p>
            <a:pPr lvl="3"/>
            <a:r>
              <a:rPr>
                <a:sym typeface="+mn-ea"/>
              </a:rPr>
              <a:t>第四级</a:t>
            </a:r>
            <a:endParaRPr>
              <a:sym typeface="+mn-ea"/>
            </a:endParaRPr>
          </a:p>
          <a:p>
            <a:pPr lvl="4"/>
            <a:r>
              <a:rPr>
                <a:sym typeface="+mn-ea"/>
              </a:rPr>
              <a:t>第五级</a:t>
            </a:r>
            <a:endParaRPr>
              <a:sym typeface="+mn-ea"/>
            </a:endParaRPr>
          </a:p>
        </p:txBody>
      </p:sp>
      <p:sp>
        <p:nvSpPr>
          <p:cNvPr id="4" name="内容占位符 3"/>
          <p:cNvSpPr>
            <a:spLocks noGrp="1"/>
          </p:cNvSpPr>
          <p:nvPr>
            <p:ph sz="half" idx="2"/>
            <p:custDataLst>
              <p:tags r:id="rId4"/>
            </p:custDataLst>
          </p:nvPr>
        </p:nvSpPr>
        <p:spPr>
          <a:xfrm>
            <a:off x="6238877" y="952508"/>
            <a:ext cx="5283242" cy="5388907"/>
          </a:xfrm>
        </p:spPr>
        <p:txBody>
          <a:bodyPr lIns="90170" tIns="46990" rIns="90170" bIns="46990">
            <a:normAutofit/>
          </a:bodyPr>
          <a:lstStyle>
            <a:lvl1pPr>
              <a:defRPr sz="1600" baseline="0">
                <a:solidFill>
                  <a:schemeClr val="tx1">
                    <a:lumMod val="85000"/>
                    <a:lumOff val="15000"/>
                  </a:schemeClr>
                </a:solidFill>
                <a:latin typeface="Arial" panose="020B0604020202020204" pitchFamily="34" charset="0"/>
                <a:ea typeface="微软雅黑" panose="020B0503020204020204" charset="-122"/>
              </a:defRPr>
            </a:lvl1pPr>
            <a:lvl2pPr>
              <a:defRPr sz="1600" baseline="0">
                <a:solidFill>
                  <a:schemeClr val="tx1">
                    <a:lumMod val="85000"/>
                    <a:lumOff val="15000"/>
                  </a:schemeClr>
                </a:solidFill>
                <a:latin typeface="Arial" panose="020B0604020202020204" pitchFamily="34" charset="0"/>
                <a:ea typeface="微软雅黑" panose="020B0503020204020204" charset="-122"/>
              </a:defRPr>
            </a:lvl2pPr>
            <a:lvl3pPr>
              <a:defRPr sz="1600" baseline="0">
                <a:solidFill>
                  <a:schemeClr val="tx1">
                    <a:lumMod val="85000"/>
                    <a:lumOff val="15000"/>
                  </a:schemeClr>
                </a:solidFill>
                <a:latin typeface="Arial" panose="020B0604020202020204" pitchFamily="34" charset="0"/>
                <a:ea typeface="微软雅黑" panose="020B0503020204020204" charset="-122"/>
              </a:defRPr>
            </a:lvl3pPr>
            <a:lvl4pPr>
              <a:defRPr sz="1600" baseline="0">
                <a:solidFill>
                  <a:schemeClr val="tx1">
                    <a:lumMod val="85000"/>
                    <a:lumOff val="15000"/>
                  </a:schemeClr>
                </a:solidFill>
                <a:latin typeface="Arial" panose="020B0604020202020204" pitchFamily="34" charset="0"/>
                <a:ea typeface="微软雅黑" panose="020B0503020204020204" charset="-122"/>
              </a:defRPr>
            </a:lvl4pPr>
            <a:lvl5pPr>
              <a:defRPr sz="1600" baseline="0">
                <a:solidFill>
                  <a:schemeClr val="tx1">
                    <a:lumMod val="85000"/>
                    <a:lumOff val="15000"/>
                  </a:schemeClr>
                </a:solidFill>
                <a:latin typeface="Arial" panose="020B0604020202020204" pitchFamily="34" charset="0"/>
                <a:ea typeface="微软雅黑" panose="020B0503020204020204" charset="-122"/>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5" name="日期占位符 4"/>
          <p:cNvSpPr>
            <a:spLocks noGrp="1"/>
          </p:cNvSpPr>
          <p:nvPr>
            <p:ph type="dt" sz="half" idx="10"/>
            <p:custDataLst>
              <p:tags r:id="rId5"/>
            </p:custDataLst>
          </p:nvPr>
        </p:nvSpPr>
        <p:spPr/>
        <p:txBody>
          <a:bodyPr lIns="90170" tIns="46990" rIns="90170" bIns="46990">
            <a:normAutofit/>
          </a:bodyPr>
          <a:lstStyle/>
          <a:p>
            <a:fld id="{760FBDFE-C587-4B4C-A407-44438C67B59E}" type="datetimeFigureOut">
              <a:rPr lang="zh-CN" altLang="en-US" smtClean="0"/>
            </a:fld>
            <a:endParaRPr lang="zh-CN" altLang="en-US"/>
          </a:p>
        </p:txBody>
      </p:sp>
      <p:sp>
        <p:nvSpPr>
          <p:cNvPr id="6" name="页脚占位符 5"/>
          <p:cNvSpPr>
            <a:spLocks noGrp="1"/>
          </p:cNvSpPr>
          <p:nvPr>
            <p:ph type="ftr" sz="quarter" idx="11"/>
            <p:custDataLst>
              <p:tags r:id="rId6"/>
            </p:custDataLst>
          </p:nvPr>
        </p:nvSpPr>
        <p:spPr/>
        <p:txBody>
          <a:bodyPr lIns="90170" tIns="46990" rIns="90170" bIns="46990">
            <a:normAutofit/>
          </a:bodyPr>
          <a:lstStyle/>
          <a:p>
            <a:endParaRPr lang="zh-CN" altLang="en-US"/>
          </a:p>
        </p:txBody>
      </p:sp>
      <p:sp>
        <p:nvSpPr>
          <p:cNvPr id="7" name="灯片编号占位符 6"/>
          <p:cNvSpPr>
            <a:spLocks noGrp="1"/>
          </p:cNvSpPr>
          <p:nvPr>
            <p:ph type="sldNum" sz="quarter" idx="12"/>
            <p:custDataLst>
              <p:tags r:id="rId7"/>
            </p:custDataLst>
          </p:nvPr>
        </p:nvSpPr>
        <p:spPr/>
        <p:txBody>
          <a:bodyPr lIns="90170" tIns="46990" rIns="90170" bIns="46990">
            <a:normAutofit/>
          </a:bodyPr>
          <a:lstStyle/>
          <a:p>
            <a:fld id="{49AE70B2-8BF9-45C0-BB95-33D1B9D3A854}" type="slidenum">
              <a:rPr lang="zh-CN" altLang="en-US" smtClean="0"/>
            </a:fld>
            <a:endParaRPr lang="zh-CN" altLang="en-US"/>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TxTwoObj" preserve="1">
  <p:cSld name="比较">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69882" y="443234"/>
            <a:ext cx="10852237" cy="441964"/>
          </a:xfrm>
        </p:spPr>
        <p:txBody>
          <a:bodyPr vert="horz" lIns="101600" tIns="38100" rIns="76200" bIns="38100" rtlCol="0" anchor="t" anchorCtr="0">
            <a:noAutofit/>
          </a:bodyPr>
          <a:lstStyle>
            <a:lvl1pPr marL="0" marR="0" lvl="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j-cs"/>
                <a:sym typeface="+mn-ea"/>
              </a:defRPr>
            </a:lvl1pPr>
          </a:lstStyle>
          <a:p>
            <a:pPr lvl="0"/>
            <a:r>
              <a:rPr dirty="0">
                <a:sym typeface="+mn-ea"/>
              </a:rPr>
              <a:t>单击此处编辑母版标题样式</a:t>
            </a:r>
            <a:endParaRPr dirty="0">
              <a:sym typeface="+mn-ea"/>
            </a:endParaRPr>
          </a:p>
        </p:txBody>
      </p:sp>
      <p:sp>
        <p:nvSpPr>
          <p:cNvPr id="3" name="文本占位符 2"/>
          <p:cNvSpPr>
            <a:spLocks noGrp="1"/>
          </p:cNvSpPr>
          <p:nvPr>
            <p:ph type="body" idx="1" hasCustomPrompt="1"/>
            <p:custDataLst>
              <p:tags r:id="rId3"/>
            </p:custDataLst>
          </p:nvPr>
        </p:nvSpPr>
        <p:spPr>
          <a:xfrm>
            <a:off x="669930" y="952508"/>
            <a:ext cx="5283242" cy="381003"/>
          </a:xfrm>
        </p:spPr>
        <p:txBody>
          <a:bodyPr lIns="101600" tIns="38100" rIns="76200" bIns="38100" anchor="t" anchorCtr="0">
            <a:noAutofit/>
          </a:bodyPr>
          <a:lstStyle>
            <a:lvl1pPr marL="0" indent="0" eaLnBrk="1" fontAlgn="auto" latinLnBrk="0" hangingPunct="1">
              <a:lnSpc>
                <a:spcPct val="100000"/>
              </a:lnSpc>
              <a:spcAft>
                <a:spcPts val="0"/>
              </a:spcAft>
              <a:buNone/>
              <a:defRPr sz="2000" b="0" u="none" strike="noStrike" kern="1200" cap="none" spc="200" normalizeH="0" baseline="0">
                <a:solidFill>
                  <a:schemeClr val="tx1">
                    <a:lumMod val="85000"/>
                    <a:lumOff val="15000"/>
                  </a:schemeClr>
                </a:solidFill>
                <a:uFillTx/>
                <a:latin typeface="Arial" panose="020B0604020202020204" pitchFamily="34" charset="0"/>
                <a:ea typeface="微软雅黑" panose="020B0503020204020204" charset="-122"/>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dirty="0"/>
              <a:t>单击此处编辑文本</a:t>
            </a:r>
            <a:endParaRPr lang="zh-CN" altLang="en-US" dirty="0"/>
          </a:p>
        </p:txBody>
      </p:sp>
      <p:sp>
        <p:nvSpPr>
          <p:cNvPr id="4" name="内容占位符 3"/>
          <p:cNvSpPr>
            <a:spLocks noGrp="1"/>
          </p:cNvSpPr>
          <p:nvPr>
            <p:ph sz="half" idx="2"/>
            <p:custDataLst>
              <p:tags r:id="rId4"/>
            </p:custDataLst>
          </p:nvPr>
        </p:nvSpPr>
        <p:spPr>
          <a:xfrm>
            <a:off x="669925" y="1406525"/>
            <a:ext cx="5283200" cy="4934752"/>
          </a:xfrm>
        </p:spPr>
        <p:txBody>
          <a:bodyPr vert="horz" lIns="101600" tIns="0" rIns="82550" bIns="0" rtlCol="0">
            <a:no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5pPr>
          </a:lstStyle>
          <a:p>
            <a:pPr lvl="0"/>
            <a:r>
              <a:rPr dirty="0">
                <a:sym typeface="+mn-ea"/>
              </a:rPr>
              <a:t>单击此处编辑母版文本样式</a:t>
            </a:r>
            <a:endParaRPr dirty="0">
              <a:sym typeface="+mn-ea"/>
            </a:endParaRPr>
          </a:p>
          <a:p>
            <a:pPr lvl="1"/>
            <a:r>
              <a:rPr dirty="0">
                <a:sym typeface="+mn-ea"/>
              </a:rPr>
              <a:t>第二级</a:t>
            </a:r>
            <a:endParaRPr dirty="0">
              <a:sym typeface="+mn-ea"/>
            </a:endParaRPr>
          </a:p>
          <a:p>
            <a:pPr lvl="2"/>
            <a:r>
              <a:rPr dirty="0">
                <a:sym typeface="+mn-ea"/>
              </a:rPr>
              <a:t>第三级</a:t>
            </a:r>
            <a:endParaRPr dirty="0">
              <a:sym typeface="+mn-ea"/>
            </a:endParaRPr>
          </a:p>
          <a:p>
            <a:pPr lvl="3"/>
            <a:r>
              <a:rPr dirty="0">
                <a:sym typeface="+mn-ea"/>
              </a:rPr>
              <a:t>第四级</a:t>
            </a:r>
            <a:endParaRPr dirty="0">
              <a:sym typeface="+mn-ea"/>
            </a:endParaRPr>
          </a:p>
          <a:p>
            <a:pPr lvl="4"/>
            <a:r>
              <a:rPr dirty="0">
                <a:sym typeface="+mn-ea"/>
              </a:rPr>
              <a:t>第五级</a:t>
            </a:r>
            <a:endParaRPr dirty="0">
              <a:sym typeface="+mn-ea"/>
            </a:endParaRPr>
          </a:p>
        </p:txBody>
      </p:sp>
      <p:sp>
        <p:nvSpPr>
          <p:cNvPr id="5" name="文本占位符 4"/>
          <p:cNvSpPr>
            <a:spLocks noGrp="1"/>
          </p:cNvSpPr>
          <p:nvPr>
            <p:ph type="body" sz="quarter" idx="3" hasCustomPrompt="1"/>
            <p:custDataLst>
              <p:tags r:id="rId5"/>
            </p:custDataLst>
          </p:nvPr>
        </p:nvSpPr>
        <p:spPr>
          <a:xfrm>
            <a:off x="6235750" y="952508"/>
            <a:ext cx="5283242" cy="381003"/>
          </a:xfrm>
        </p:spPr>
        <p:txBody>
          <a:bodyPr vert="horz" lIns="101600" tIns="38100" rIns="76200" bIns="38100" rtlCol="0" anchor="t" anchorCtr="0">
            <a:noAutofit/>
          </a:bodyPr>
          <a:lstStyle>
            <a:lvl1pPr marL="0" marR="0" lvl="0" indent="0" algn="l" defTabSz="914400" rtl="0" eaLnBrk="1" fontAlgn="auto" latinLnBrk="0" hangingPunct="1">
              <a:lnSpc>
                <a:spcPct val="100000"/>
              </a:lnSpc>
              <a:spcBef>
                <a:spcPts val="0"/>
              </a:spcBef>
              <a:spcAft>
                <a:spcPts val="0"/>
              </a:spcAft>
              <a:buFont typeface="Arial" panose="020B0604020202020204" pitchFamily="34" charset="0"/>
              <a:buNone/>
              <a:defRPr kumimoji="0" lang="zh-CN" altLang="en-US" sz="2000" b="0"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a:sym typeface="+mn-ea"/>
              </a:rPr>
              <a:t>单击此处编辑文本</a:t>
            </a:r>
            <a:endParaRPr>
              <a:sym typeface="+mn-ea"/>
            </a:endParaRPr>
          </a:p>
        </p:txBody>
      </p:sp>
      <p:sp>
        <p:nvSpPr>
          <p:cNvPr id="6" name="内容占位符 5"/>
          <p:cNvSpPr>
            <a:spLocks noGrp="1"/>
          </p:cNvSpPr>
          <p:nvPr>
            <p:ph sz="quarter" idx="4"/>
            <p:custDataLst>
              <p:tags r:id="rId6"/>
            </p:custDataLst>
          </p:nvPr>
        </p:nvSpPr>
        <p:spPr>
          <a:xfrm>
            <a:off x="6235750" y="1406525"/>
            <a:ext cx="5283242" cy="4934752"/>
          </a:xfrm>
        </p:spPr>
        <p:txBody>
          <a:bodyPr vert="horz" lIns="101600" tIns="0" rIns="82550" bIns="0" rtlCol="0">
            <a:no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5pPr>
          </a:lstStyle>
          <a:p>
            <a:pPr lvl="0"/>
            <a:r>
              <a:rPr dirty="0">
                <a:sym typeface="+mn-ea"/>
              </a:rPr>
              <a:t>单击此处编辑母版文本样式</a:t>
            </a:r>
            <a:endParaRPr dirty="0">
              <a:sym typeface="+mn-ea"/>
            </a:endParaRPr>
          </a:p>
          <a:p>
            <a:pPr lvl="1"/>
            <a:r>
              <a:rPr dirty="0">
                <a:sym typeface="+mn-ea"/>
              </a:rPr>
              <a:t>第二级</a:t>
            </a:r>
            <a:endParaRPr dirty="0">
              <a:sym typeface="+mn-ea"/>
            </a:endParaRPr>
          </a:p>
          <a:p>
            <a:pPr lvl="2"/>
            <a:r>
              <a:rPr dirty="0">
                <a:sym typeface="+mn-ea"/>
              </a:rPr>
              <a:t>第三级</a:t>
            </a:r>
            <a:endParaRPr dirty="0">
              <a:sym typeface="+mn-ea"/>
            </a:endParaRPr>
          </a:p>
          <a:p>
            <a:pPr lvl="3"/>
            <a:r>
              <a:rPr dirty="0">
                <a:sym typeface="+mn-ea"/>
              </a:rPr>
              <a:t>第四级</a:t>
            </a:r>
            <a:endParaRPr dirty="0">
              <a:sym typeface="+mn-ea"/>
            </a:endParaRPr>
          </a:p>
          <a:p>
            <a:pPr lvl="4"/>
            <a:r>
              <a:rPr dirty="0">
                <a:sym typeface="+mn-ea"/>
              </a:rPr>
              <a:t>第五级</a:t>
            </a:r>
            <a:endParaRPr dirty="0">
              <a:sym typeface="+mn-ea"/>
            </a:endParaRPr>
          </a:p>
        </p:txBody>
      </p:sp>
      <p:sp>
        <p:nvSpPr>
          <p:cNvPr id="7" name="日期占位符 6"/>
          <p:cNvSpPr>
            <a:spLocks noGrp="1"/>
          </p:cNvSpPr>
          <p:nvPr>
            <p:ph type="dt" sz="half" idx="10"/>
            <p:custDataLst>
              <p:tags r:id="rId7"/>
            </p:custDataLst>
          </p:nvPr>
        </p:nvSpPr>
        <p:spPr/>
        <p:txBody>
          <a:bodyPr/>
          <a:lstStyle/>
          <a:p>
            <a:fld id="{760FBDFE-C587-4B4C-A407-44438C67B59E}" type="datetimeFigureOut">
              <a:rPr lang="zh-CN" altLang="en-US" smtClean="0"/>
            </a:fld>
            <a:endParaRPr lang="zh-CN" altLang="en-US"/>
          </a:p>
        </p:txBody>
      </p:sp>
      <p:sp>
        <p:nvSpPr>
          <p:cNvPr id="8" name="页脚占位符 7"/>
          <p:cNvSpPr>
            <a:spLocks noGrp="1"/>
          </p:cNvSpPr>
          <p:nvPr>
            <p:ph type="ftr" sz="quarter" idx="11"/>
            <p:custDataLst>
              <p:tags r:id="rId8"/>
            </p:custDataLst>
          </p:nvPr>
        </p:nvSpPr>
        <p:spPr/>
        <p:txBody>
          <a:bodyPr/>
          <a:lstStyle/>
          <a:p>
            <a:endParaRPr lang="zh-CN" altLang="en-US"/>
          </a:p>
        </p:txBody>
      </p:sp>
      <p:sp>
        <p:nvSpPr>
          <p:cNvPr id="9" name="灯片编号占位符 8"/>
          <p:cNvSpPr>
            <a:spLocks noGrp="1"/>
          </p:cNvSpPr>
          <p:nvPr>
            <p:ph type="sldNum" sz="quarter" idx="12"/>
            <p:custDataLst>
              <p:tags r:id="rId9"/>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itleOnly" preserve="1">
  <p:cSld name="仅标题">
    <p:bg>
      <p:bgPr>
        <a:solidFill>
          <a:schemeClr val="bg2"/>
        </a:solidFill>
        <a:effectLst/>
      </p:bgPr>
    </p:bg>
    <p:spTree>
      <p:nvGrpSpPr>
        <p:cNvPr id="1" name=""/>
        <p:cNvGrpSpPr/>
        <p:nvPr/>
      </p:nvGrpSpPr>
      <p:grpSpPr>
        <a:xfrm>
          <a:off x="0" y="0"/>
          <a:ext cx="0" cy="0"/>
          <a:chOff x="0" y="0"/>
          <a:chExt cx="0" cy="0"/>
        </a:xfrm>
      </p:grpSpPr>
      <p:grpSp>
        <p:nvGrpSpPr>
          <p:cNvPr id="9" name="组合 8"/>
          <p:cNvGrpSpPr/>
          <p:nvPr userDrawn="1">
            <p:custDataLst>
              <p:tags r:id="rId2"/>
            </p:custDataLst>
          </p:nvPr>
        </p:nvGrpSpPr>
        <p:grpSpPr>
          <a:xfrm>
            <a:off x="10608342" y="5053054"/>
            <a:ext cx="1583658" cy="1966165"/>
            <a:chOff x="10608342" y="5053054"/>
            <a:chExt cx="1583658" cy="1966165"/>
          </a:xfrm>
        </p:grpSpPr>
        <p:sp>
          <p:nvSpPr>
            <p:cNvPr id="10" name="任意多边形: 形状 9"/>
            <p:cNvSpPr/>
            <p:nvPr>
              <p:custDataLst>
                <p:tags r:id="rId3"/>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1" name="等腰三角形 10"/>
            <p:cNvSpPr/>
            <p:nvPr>
              <p:custDataLst>
                <p:tags r:id="rId4"/>
              </p:custDataLst>
            </p:nvPr>
          </p:nvSpPr>
          <p:spPr>
            <a:xfrm>
              <a:off x="10960100" y="5207000"/>
              <a:ext cx="1231900" cy="1651000"/>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grpSp>
      <p:sp>
        <p:nvSpPr>
          <p:cNvPr id="2" name="标题 1"/>
          <p:cNvSpPr>
            <a:spLocks noGrp="1"/>
          </p:cNvSpPr>
          <p:nvPr>
            <p:ph type="title"/>
            <p:custDataLst>
              <p:tags r:id="rId5"/>
            </p:custDataLst>
          </p:nvPr>
        </p:nvSpPr>
        <p:spPr/>
        <p:txBody>
          <a:bodyPr vert="horz" lIns="101600" tIns="38100" rIns="76200" bIns="38100" rtlCol="0" anchor="t" anchorCtr="0">
            <a:noAutofit/>
          </a:bodyPr>
          <a:lstStyle>
            <a:lvl1pPr marL="0" marR="0" lvl="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j-cs"/>
                <a:sym typeface="+mn-ea"/>
              </a:defRPr>
            </a:lvl1pPr>
          </a:lstStyle>
          <a:p>
            <a:pPr lvl="0"/>
            <a:r>
              <a:rPr>
                <a:sym typeface="+mn-ea"/>
              </a:rPr>
              <a:t>单击此处编辑母版标题样式</a:t>
            </a:r>
            <a:endParaRPr>
              <a:sym typeface="+mn-ea"/>
            </a:endParaRPr>
          </a:p>
        </p:txBody>
      </p:sp>
      <p:sp>
        <p:nvSpPr>
          <p:cNvPr id="3" name="日期占位符 2"/>
          <p:cNvSpPr>
            <a:spLocks noGrp="1"/>
          </p:cNvSpPr>
          <p:nvPr>
            <p:ph type="dt" sz="half" idx="10"/>
            <p:custDataLst>
              <p:tags r:id="rId6"/>
            </p:custDataLst>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7"/>
            </p:custDataLst>
          </p:nvPr>
        </p:nvSpPr>
        <p:spPr/>
        <p:txBody>
          <a:bodyPr/>
          <a:lstStyle/>
          <a:p>
            <a:endParaRPr lang="zh-CN" altLang="en-US"/>
          </a:p>
        </p:txBody>
      </p:sp>
      <p:sp>
        <p:nvSpPr>
          <p:cNvPr id="5" name="灯片编号占位符 4"/>
          <p:cNvSpPr>
            <a:spLocks noGrp="1"/>
          </p:cNvSpPr>
          <p:nvPr>
            <p:ph type="sldNum" sz="quarter" idx="12"/>
            <p:custDataLst>
              <p:tags r:id="rId8"/>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blank" preserve="1">
  <p:cSld name="空白">
    <p:bg>
      <p:bgPr>
        <a:solidFill>
          <a:schemeClr val="bg2"/>
        </a:solidFill>
        <a:effectLst/>
      </p:bgPr>
    </p:bg>
    <p:spTree>
      <p:nvGrpSpPr>
        <p:cNvPr id="1" name=""/>
        <p:cNvGrpSpPr/>
        <p:nvPr/>
      </p:nvGrpSpPr>
      <p:grpSpPr>
        <a:xfrm>
          <a:off x="0" y="0"/>
          <a:ext cx="0" cy="0"/>
          <a:chOff x="0" y="0"/>
          <a:chExt cx="0" cy="0"/>
        </a:xfrm>
      </p:grpSpPr>
      <p:sp>
        <p:nvSpPr>
          <p:cNvPr id="2" name="日期占位符 1"/>
          <p:cNvSpPr>
            <a:spLocks noGrp="1"/>
          </p:cNvSpPr>
          <p:nvPr>
            <p:ph type="dt" sz="half" idx="10"/>
            <p:custDataLst>
              <p:tags r:id="rId2"/>
            </p:custDataLst>
          </p:nvPr>
        </p:nvSpPr>
        <p:spPr/>
        <p:txBody>
          <a:bodyPr/>
          <a:lstStyle/>
          <a:p>
            <a:fld id="{760FBDFE-C587-4B4C-A407-44438C67B59E}" type="datetimeFigureOut">
              <a:rPr lang="zh-CN" altLang="en-US" smtClean="0"/>
            </a:fld>
            <a:endParaRPr lang="zh-CN" altLang="en-US"/>
          </a:p>
        </p:txBody>
      </p:sp>
      <p:sp>
        <p:nvSpPr>
          <p:cNvPr id="3" name="页脚占位符 2"/>
          <p:cNvSpPr>
            <a:spLocks noGrp="1"/>
          </p:cNvSpPr>
          <p:nvPr>
            <p:ph type="ftr" sz="quarter" idx="11"/>
            <p:custDataLst>
              <p:tags r:id="rId3"/>
            </p:custDataLst>
          </p:nvPr>
        </p:nvSpPr>
        <p:spPr/>
        <p:txBody>
          <a:bodyPr/>
          <a:lstStyle/>
          <a:p>
            <a:endParaRPr lang="zh-CN" altLang="en-US"/>
          </a:p>
        </p:txBody>
      </p:sp>
      <p:sp>
        <p:nvSpPr>
          <p:cNvPr id="4" name="灯片编号占位符 3"/>
          <p:cNvSpPr>
            <a:spLocks noGrp="1"/>
          </p:cNvSpPr>
          <p:nvPr>
            <p:ph type="sldNum" sz="quarter" idx="12"/>
            <p:custDataLst>
              <p:tags r:id="rId4"/>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userDrawn="1">
  <p:cSld name="图片与标题">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69930" y="443234"/>
            <a:ext cx="10852237" cy="441964"/>
          </a:xfrm>
        </p:spPr>
        <p:txBody>
          <a:bodyPr vert="horz" lIns="101600" tIns="38100" rIns="76200" bIns="38100" rtlCol="0" anchor="t" anchorCtr="0">
            <a:noAutofit/>
          </a:bodyPr>
          <a:lstStyle>
            <a:lvl1pPr marL="0" marR="0" lvl="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j-cs"/>
                <a:sym typeface="+mn-ea"/>
              </a:defRPr>
            </a:lvl1pPr>
          </a:lstStyle>
          <a:p>
            <a:pPr lvl="0"/>
            <a:r>
              <a:rPr dirty="0">
                <a:sym typeface="+mn-ea"/>
              </a:rPr>
              <a:t>单击此处编辑母版标题样式</a:t>
            </a:r>
            <a:endParaRPr dirty="0">
              <a:sym typeface="+mn-ea"/>
            </a:endParaRPr>
          </a:p>
        </p:txBody>
      </p:sp>
      <p:sp>
        <p:nvSpPr>
          <p:cNvPr id="3" name="图片占位符 2"/>
          <p:cNvSpPr>
            <a:spLocks noGrp="1"/>
          </p:cNvSpPr>
          <p:nvPr>
            <p:ph type="pic" idx="1"/>
            <p:custDataLst>
              <p:tags r:id="rId3"/>
            </p:custDataLst>
          </p:nvPr>
        </p:nvSpPr>
        <p:spPr>
          <a:xfrm>
            <a:off x="669930" y="952508"/>
            <a:ext cx="5283242" cy="5388907"/>
          </a:xfrm>
        </p:spPr>
        <p:txBody>
          <a:bodyPr vert="horz" lIns="101600" tIns="0" rIns="82550" bIns="0" rtlCol="0">
            <a:noAutofit/>
          </a:bodyPr>
          <a:lstStyle>
            <a:lvl1pPr marL="0" marR="0" lvl="0" indent="0" algn="l" defTabSz="914400" rtl="0" eaLnBrk="1" fontAlgn="auto" latinLnBrk="0" hangingPunct="1">
              <a:lnSpc>
                <a:spcPct val="130000"/>
              </a:lnSpc>
              <a:spcBef>
                <a:spcPts val="0"/>
              </a:spcBef>
              <a:spcAft>
                <a:spcPts val="1000"/>
              </a:spcAft>
              <a:buFont typeface="Arial" panose="020B0604020202020204" pitchFamily="34" charset="0"/>
              <a:buNone/>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solidFill>
                <a:uFillTx/>
                <a:latin typeface="+mn-lt"/>
                <a:ea typeface="+mn-ea"/>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solidFill>
                <a:uFillTx/>
                <a:latin typeface="+mn-lt"/>
                <a:ea typeface="+mn-ea"/>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solidFill>
                <a:uFillTx/>
                <a:latin typeface="+mn-lt"/>
                <a:ea typeface="+mn-ea"/>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solidFill>
                <a:uFillTx/>
                <a:latin typeface="+mn-lt"/>
                <a:ea typeface="+mn-ea"/>
                <a:cs typeface="+mn-cs"/>
                <a:sym typeface="+mn-ea"/>
              </a:defRPr>
            </a:lvl5pPr>
          </a:lstStyle>
          <a:p>
            <a:pPr lvl="0"/>
            <a:endParaRPr dirty="0">
              <a:sym typeface="+mn-ea"/>
            </a:endParaRPr>
          </a:p>
        </p:txBody>
      </p:sp>
      <p:sp>
        <p:nvSpPr>
          <p:cNvPr id="4" name="文本占位符 3"/>
          <p:cNvSpPr>
            <a:spLocks noGrp="1"/>
          </p:cNvSpPr>
          <p:nvPr>
            <p:ph type="body" sz="half" idx="2"/>
            <p:custDataLst>
              <p:tags r:id="rId4"/>
            </p:custDataLst>
          </p:nvPr>
        </p:nvSpPr>
        <p:spPr>
          <a:xfrm>
            <a:off x="6238925" y="952508"/>
            <a:ext cx="5283242" cy="5388907"/>
          </a:xfrm>
        </p:spPr>
        <p:txBody>
          <a:bodyPr vert="horz" lIns="101600" tIns="0" rIns="82550" bIns="0" rtlCol="0">
            <a:norm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stStyle>
          <a:p>
            <a:pPr lvl="0"/>
            <a:r>
              <a:rPr>
                <a:sym typeface="+mn-ea"/>
              </a:rPr>
              <a:t>单击此处编辑母版文本样式</a:t>
            </a:r>
            <a:endParaRPr>
              <a:sym typeface="+mn-ea"/>
            </a:endParaRPr>
          </a:p>
        </p:txBody>
      </p:sp>
      <p:sp>
        <p:nvSpPr>
          <p:cNvPr id="5" name="日期占位符 4"/>
          <p:cNvSpPr>
            <a:spLocks noGrp="1"/>
          </p:cNvSpPr>
          <p:nvPr>
            <p:ph type="dt" sz="half" idx="10"/>
            <p:custDataLst>
              <p:tags r:id="rId5"/>
            </p:custDataLst>
          </p:nvPr>
        </p:nvSpPr>
        <p:spPr/>
        <p:txBody>
          <a:bodyPr/>
          <a:lstStyle/>
          <a:p>
            <a:fld id="{9EFD9D74-47D9-4702-A33C-335B63B48DBF}" type="datetimeFigureOut">
              <a:rPr lang="zh-CN" altLang="en-US" smtClean="0"/>
            </a:fld>
            <a:endParaRPr lang="zh-CN" altLang="en-US" dirty="0"/>
          </a:p>
        </p:txBody>
      </p:sp>
      <p:sp>
        <p:nvSpPr>
          <p:cNvPr id="6" name="页脚占位符 5"/>
          <p:cNvSpPr>
            <a:spLocks noGrp="1"/>
          </p:cNvSpPr>
          <p:nvPr>
            <p:ph type="ftr" sz="quarter" idx="11"/>
            <p:custDataLst>
              <p:tags r:id="rId6"/>
            </p:custDataLst>
          </p:nvPr>
        </p:nvSpPr>
        <p:spPr/>
        <p:txBody>
          <a:bodyPr/>
          <a:lstStyle/>
          <a:p>
            <a:endParaRPr lang="zh-CN" altLang="en-US" dirty="0"/>
          </a:p>
        </p:txBody>
      </p:sp>
      <p:sp>
        <p:nvSpPr>
          <p:cNvPr id="7" name="灯片编号占位符 6"/>
          <p:cNvSpPr>
            <a:spLocks noGrp="1"/>
          </p:cNvSpPr>
          <p:nvPr>
            <p:ph type="sldNum" sz="quarter" idx="12"/>
            <p:custDataLst>
              <p:tags r:id="rId7"/>
            </p:custDataLst>
          </p:nvPr>
        </p:nvSpPr>
        <p:spPr/>
        <p:txBody>
          <a:bodyPr/>
          <a:lstStyle/>
          <a:p>
            <a:fld id="{FABC47A4-756D-490B-A52F-7D9E2C9FC05F}" type="slidenum">
              <a:rPr lang="zh-CN" altLang="en-US" smtClean="0"/>
            </a:fld>
            <a:endParaRPr lang="zh-CN" altLang="en-US"/>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vertTitleAndTx" preserve="1">
  <p:cSld name="竖排标题与文本">
    <p:bg>
      <p:bgPr>
        <a:solidFill>
          <a:schemeClr val="bg2"/>
        </a:solidFill>
        <a:effectLst/>
      </p:bgPr>
    </p:bg>
    <p:spTree>
      <p:nvGrpSpPr>
        <p:cNvPr id="1" name=""/>
        <p:cNvGrpSpPr/>
        <p:nvPr/>
      </p:nvGrpSpPr>
      <p:grpSpPr>
        <a:xfrm>
          <a:off x="0" y="0"/>
          <a:ext cx="0" cy="0"/>
          <a:chOff x="0" y="0"/>
          <a:chExt cx="0" cy="0"/>
        </a:xfrm>
      </p:grpSpPr>
      <p:sp>
        <p:nvSpPr>
          <p:cNvPr id="2" name="竖排标题 1"/>
          <p:cNvSpPr>
            <a:spLocks noGrp="1"/>
          </p:cNvSpPr>
          <p:nvPr>
            <p:ph type="title" orient="vert"/>
            <p:custDataLst>
              <p:tags r:id="rId2"/>
            </p:custDataLst>
          </p:nvPr>
        </p:nvSpPr>
        <p:spPr>
          <a:xfrm>
            <a:off x="10571135" y="952508"/>
            <a:ext cx="950984" cy="5388907"/>
          </a:xfrm>
        </p:spPr>
        <p:txBody>
          <a:bodyPr vert="eaVert" lIns="101600" tIns="38100" rIns="76200" bIns="38100" rtlCol="0" anchor="ctr" anchorCtr="0">
            <a:noAutofit/>
          </a:bodyPr>
          <a:lstStyle>
            <a:lvl1pPr marL="0" marR="0" lvl="0" algn="l" defTabSz="914400" rtl="0" eaLnBrk="1" fontAlgn="auto" latinLnBrk="0" hangingPunct="1">
              <a:lnSpc>
                <a:spcPct val="100000"/>
              </a:lnSpc>
              <a:spcAft>
                <a:spcPts val="0"/>
              </a:spcAft>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j-cs"/>
                <a:sym typeface="+mn-ea"/>
              </a:defRPr>
            </a:lvl1pPr>
          </a:lstStyle>
          <a:p>
            <a:pPr lvl="0"/>
            <a:r>
              <a:rPr>
                <a:sym typeface="+mn-ea"/>
              </a:rPr>
              <a:t>单击此处编辑母版标题样式</a:t>
            </a:r>
            <a:endParaRPr>
              <a:sym typeface="+mn-ea"/>
            </a:endParaRPr>
          </a:p>
        </p:txBody>
      </p:sp>
      <p:sp>
        <p:nvSpPr>
          <p:cNvPr id="3" name="竖排文字占位符 2"/>
          <p:cNvSpPr>
            <a:spLocks noGrp="1"/>
          </p:cNvSpPr>
          <p:nvPr>
            <p:ph type="body" orient="vert" idx="1"/>
            <p:custDataLst>
              <p:tags r:id="rId3"/>
            </p:custDataLst>
          </p:nvPr>
        </p:nvSpPr>
        <p:spPr>
          <a:xfrm>
            <a:off x="669925" y="952500"/>
            <a:ext cx="9828101" cy="5388907"/>
          </a:xfrm>
        </p:spPr>
        <p:txBody>
          <a:bodyPr vert="eaVert"/>
          <a:lstStyle>
            <a:lvl1pPr indent="0" eaLnBrk="1" fontAlgn="auto" latinLnBrk="0" hangingPunct="1">
              <a:defRPr baseline="0">
                <a:solidFill>
                  <a:schemeClr val="tx1">
                    <a:lumMod val="85000"/>
                    <a:lumOff val="15000"/>
                  </a:schemeClr>
                </a:solidFill>
                <a:latin typeface="Arial" panose="020B0604020202020204" pitchFamily="34" charset="0"/>
                <a:ea typeface="微软雅黑" panose="020B0503020204020204" charset="-122"/>
              </a:defRPr>
            </a:lvl1pPr>
            <a:lvl2pPr indent="0" eaLnBrk="1" fontAlgn="auto" latinLnBrk="0" hangingPunct="1">
              <a:defRPr baseline="0">
                <a:solidFill>
                  <a:schemeClr val="tx1">
                    <a:lumMod val="85000"/>
                    <a:lumOff val="15000"/>
                  </a:schemeClr>
                </a:solidFill>
                <a:latin typeface="Arial" panose="020B0604020202020204" pitchFamily="34" charset="0"/>
                <a:ea typeface="微软雅黑" panose="020B0503020204020204" charset="-122"/>
              </a:defRPr>
            </a:lvl2pPr>
            <a:lvl3pPr indent="0" eaLnBrk="1" fontAlgn="auto" latinLnBrk="0" hangingPunct="1">
              <a:defRPr baseline="0">
                <a:solidFill>
                  <a:schemeClr val="tx1">
                    <a:lumMod val="85000"/>
                    <a:lumOff val="15000"/>
                  </a:schemeClr>
                </a:solidFill>
                <a:latin typeface="Arial" panose="020B0604020202020204" pitchFamily="34" charset="0"/>
                <a:ea typeface="微软雅黑" panose="020B0503020204020204" charset="-122"/>
              </a:defRPr>
            </a:lvl3pPr>
            <a:lvl4pPr indent="0" eaLnBrk="1" fontAlgn="auto" latinLnBrk="0" hangingPunct="1">
              <a:defRPr baseline="0">
                <a:solidFill>
                  <a:schemeClr val="tx1">
                    <a:lumMod val="85000"/>
                    <a:lumOff val="15000"/>
                  </a:schemeClr>
                </a:solidFill>
                <a:latin typeface="Arial" panose="020B0604020202020204" pitchFamily="34" charset="0"/>
                <a:ea typeface="微软雅黑" panose="020B0503020204020204" charset="-122"/>
              </a:defRPr>
            </a:lvl4pPr>
            <a:lvl5pPr indent="0" eaLnBrk="1" fontAlgn="auto" latinLnBrk="0" hangingPunct="1">
              <a:defRPr baseline="0">
                <a:solidFill>
                  <a:schemeClr val="tx1">
                    <a:lumMod val="85000"/>
                    <a:lumOff val="15000"/>
                  </a:schemeClr>
                </a:solidFill>
                <a:latin typeface="Arial" panose="020B0604020202020204" pitchFamily="34" charset="0"/>
                <a:ea typeface="微软雅黑" panose="020B0503020204020204" charset="-122"/>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10"/>
            <p:custDataLst>
              <p:tags r:id="rId4"/>
            </p:custDataLst>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custDataLst>
              <p:tags r:id="rId5"/>
            </p:custDataLst>
          </p:nvPr>
        </p:nvSpPr>
        <p:spPr/>
        <p:txBody>
          <a:bodyPr/>
          <a:lstStyle/>
          <a:p>
            <a:endParaRPr lang="zh-CN" altLang="en-US"/>
          </a:p>
        </p:txBody>
      </p:sp>
      <p:sp>
        <p:nvSpPr>
          <p:cNvPr id="6" name="灯片编号占位符 5"/>
          <p:cNvSpPr>
            <a:spLocks noGrp="1"/>
          </p:cNvSpPr>
          <p:nvPr>
            <p:ph type="sldNum" sz="quarter" idx="12"/>
            <p:custDataLst>
              <p:tags r:id="rId6"/>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a:xfrm>
            <a:off x="647700" y="258445"/>
            <a:ext cx="10515600" cy="1325563"/>
          </a:xfrm>
        </p:spPr>
        <p:txBody>
          <a:bodyPr anchor="ctr" anchorCtr="0">
            <a:normAutofit/>
          </a:bodyPr>
          <a:lstStyle>
            <a:lvl1pPr>
              <a:defRPr sz="2400" b="1">
                <a:effectLst>
                  <a:outerShdw blurRad="38100" dist="38100" dir="2700000" algn="tl">
                    <a:srgbClr val="000000">
                      <a:alpha val="43137"/>
                    </a:srgbClr>
                  </a:outerShdw>
                </a:effectLst>
              </a:defRPr>
            </a:lvl1pPr>
          </a:lstStyle>
          <a:p>
            <a:r>
              <a:rPr lang="zh-CN" altLang="en-US" dirty="0"/>
              <a:t>单击此处编辑母版标题样式</a:t>
            </a:r>
            <a:endParaRPr lang="zh-CN" altLang="en-US" dirty="0"/>
          </a:p>
        </p:txBody>
      </p:sp>
      <p:sp>
        <p:nvSpPr>
          <p:cNvPr id="3" name="内容占位符 2"/>
          <p:cNvSpPr>
            <a:spLocks noGrp="1"/>
          </p:cNvSpPr>
          <p:nvPr>
            <p:ph idx="1"/>
          </p:nvPr>
        </p:nvSpPr>
        <p:spPr>
          <a:xfrm>
            <a:off x="647700" y="1825625"/>
            <a:ext cx="10515600" cy="4351338"/>
          </a:xfrm>
        </p:spPr>
        <p:txBody>
          <a:bodyPr>
            <a:normAutofit/>
          </a:bodyPr>
          <a:lstStyle>
            <a:lvl1pPr>
              <a:defRPr sz="2000">
                <a:solidFill>
                  <a:schemeClr val="tx1">
                    <a:lumMod val="75000"/>
                    <a:lumOff val="25000"/>
                  </a:schemeClr>
                </a:solidFill>
              </a:defRPr>
            </a:lvl1pPr>
            <a:lvl2pPr>
              <a:defRPr sz="1800">
                <a:solidFill>
                  <a:schemeClr val="tx1">
                    <a:lumMod val="75000"/>
                    <a:lumOff val="25000"/>
                  </a:schemeClr>
                </a:solidFill>
              </a:defRPr>
            </a:lvl2pPr>
            <a:lvl3pPr>
              <a:defRPr sz="1600">
                <a:solidFill>
                  <a:schemeClr val="tx1">
                    <a:lumMod val="75000"/>
                    <a:lumOff val="25000"/>
                  </a:schemeClr>
                </a:solidFill>
              </a:defRPr>
            </a:lvl3pPr>
            <a:lvl4pPr>
              <a:defRPr sz="1600">
                <a:solidFill>
                  <a:schemeClr val="tx1">
                    <a:lumMod val="75000"/>
                    <a:lumOff val="25000"/>
                  </a:schemeClr>
                </a:solidFill>
              </a:defRPr>
            </a:lvl4pPr>
            <a:lvl5pPr>
              <a:defRPr sz="1600">
                <a:solidFill>
                  <a:schemeClr val="tx1">
                    <a:lumMod val="75000"/>
                    <a:lumOff val="25000"/>
                  </a:schemeClr>
                </a:solidFill>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userDrawn="1">
  <p:cSld name="内容">
    <p:bg>
      <p:bgPr>
        <a:solidFill>
          <a:schemeClr val="bg2"/>
        </a:solidFill>
        <a:effectLst/>
      </p:bgPr>
    </p:bg>
    <p:spTree>
      <p:nvGrpSpPr>
        <p:cNvPr id="1" name=""/>
        <p:cNvGrpSpPr/>
        <p:nvPr/>
      </p:nvGrpSpPr>
      <p:grpSpPr>
        <a:xfrm>
          <a:off x="0" y="0"/>
          <a:ext cx="0" cy="0"/>
          <a:chOff x="0" y="0"/>
          <a:chExt cx="0" cy="0"/>
        </a:xfrm>
      </p:grpSpPr>
      <p:sp>
        <p:nvSpPr>
          <p:cNvPr id="3" name="日期占位符 2"/>
          <p:cNvSpPr>
            <a:spLocks noGrp="1"/>
          </p:cNvSpPr>
          <p:nvPr>
            <p:ph type="dt" sz="half" idx="10"/>
            <p:custDataLst>
              <p:tags r:id="rId2"/>
            </p:custDataLst>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3"/>
            </p:custDataLst>
          </p:nvPr>
        </p:nvSpPr>
        <p:spPr/>
        <p:txBody>
          <a:bodyPr/>
          <a:lstStyle/>
          <a:p>
            <a:endParaRPr lang="zh-CN" altLang="en-US"/>
          </a:p>
        </p:txBody>
      </p:sp>
      <p:sp>
        <p:nvSpPr>
          <p:cNvPr id="5" name="灯片编号占位符 4"/>
          <p:cNvSpPr>
            <a:spLocks noGrp="1"/>
          </p:cNvSpPr>
          <p:nvPr>
            <p:ph type="sldNum" sz="quarter" idx="12"/>
            <p:custDataLst>
              <p:tags r:id="rId4"/>
            </p:custDataLst>
          </p:nvPr>
        </p:nvSpPr>
        <p:spPr/>
        <p:txBody>
          <a:bodyPr/>
          <a:lstStyle/>
          <a:p>
            <a:fld id="{49AE70B2-8BF9-45C0-BB95-33D1B9D3A854}" type="slidenum">
              <a:rPr lang="zh-CN" altLang="en-US" smtClean="0"/>
            </a:fld>
            <a:endParaRPr lang="zh-CN" altLang="en-US"/>
          </a:p>
        </p:txBody>
      </p:sp>
      <p:sp>
        <p:nvSpPr>
          <p:cNvPr id="7" name="内容占位符 6"/>
          <p:cNvSpPr>
            <a:spLocks noGrp="1"/>
          </p:cNvSpPr>
          <p:nvPr>
            <p:ph sz="quarter" idx="13"/>
            <p:custDataLst>
              <p:tags r:id="rId5"/>
            </p:custDataLst>
          </p:nvPr>
        </p:nvSpPr>
        <p:spPr>
          <a:xfrm>
            <a:off x="669930" y="952508"/>
            <a:ext cx="10852237" cy="5388907"/>
          </a:xfrm>
        </p:spPr>
        <p:txBody>
          <a:bodyPr/>
          <a:lstStyle>
            <a:lvl1pPr>
              <a:defRPr>
                <a:solidFill>
                  <a:schemeClr val="tx1">
                    <a:lumMod val="85000"/>
                    <a:lumOff val="15000"/>
                  </a:schemeClr>
                </a:solidFill>
              </a:defRPr>
            </a:lvl1pPr>
            <a:lvl2pPr>
              <a:defRPr>
                <a:solidFill>
                  <a:schemeClr val="tx1">
                    <a:lumMod val="85000"/>
                    <a:lumOff val="15000"/>
                  </a:schemeClr>
                </a:solidFill>
              </a:defRPr>
            </a:lvl2pPr>
            <a:lvl3pPr>
              <a:defRPr>
                <a:solidFill>
                  <a:schemeClr val="tx1">
                    <a:lumMod val="85000"/>
                    <a:lumOff val="15000"/>
                  </a:schemeClr>
                </a:solidFill>
              </a:defRPr>
            </a:lvl3pPr>
            <a:lvl4pPr>
              <a:defRPr>
                <a:solidFill>
                  <a:schemeClr val="tx1">
                    <a:lumMod val="85000"/>
                    <a:lumOff val="15000"/>
                  </a:schemeClr>
                </a:solidFill>
              </a:defRPr>
            </a:lvl4pPr>
            <a:lvl5pPr>
              <a:defRPr>
                <a:solidFill>
                  <a:schemeClr val="tx1">
                    <a:lumMod val="85000"/>
                    <a:lumOff val="15000"/>
                  </a:schemeClr>
                </a:solidFill>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Tree>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preserve="1" userDrawn="1">
  <p:cSld name="末尾幻灯片">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hasCustomPrompt="1"/>
            <p:custDataLst>
              <p:tags r:id="rId2"/>
            </p:custDataLst>
          </p:nvPr>
        </p:nvSpPr>
        <p:spPr>
          <a:xfrm>
            <a:off x="3588374" y="2588654"/>
            <a:ext cx="5015250" cy="1519707"/>
          </a:xfrm>
        </p:spPr>
        <p:txBody>
          <a:bodyPr vert="horz" lIns="90170" tIns="46990" rIns="90170" bIns="46990" rtlCol="0" anchor="ctr" anchorCtr="0">
            <a:normAutofit/>
          </a:bodyPr>
          <a:lstStyle>
            <a:lvl1pPr marL="0" marR="0" algn="ctr" defTabSz="914400" rtl="0" eaLnBrk="1" fontAlgn="auto" latinLnBrk="0" hangingPunct="1">
              <a:lnSpc>
                <a:spcPct val="100000"/>
              </a:lnSpc>
              <a:buNone/>
              <a:defRPr kumimoji="0" lang="zh-CN" altLang="en-US" sz="8000" b="1" i="0" u="none" strike="noStrike" kern="1200" cap="none" spc="600" normalizeH="0" baseline="0" noProof="1" dirty="0">
                <a:solidFill>
                  <a:schemeClr val="tx1">
                    <a:lumMod val="85000"/>
                    <a:lumOff val="15000"/>
                  </a:schemeClr>
                </a:solidFill>
                <a:uFillTx/>
                <a:latin typeface="Arial" panose="020B0604020202020204" pitchFamily="34" charset="0"/>
                <a:ea typeface="汉仪旗黑-85S" panose="00020600040101010101" pitchFamily="18" charset="-122"/>
                <a:cs typeface="+mj-cs"/>
                <a:sym typeface="+mn-ea"/>
              </a:defRPr>
            </a:lvl1pPr>
          </a:lstStyle>
          <a:p>
            <a:pPr lvl="0"/>
            <a:r>
              <a:rPr dirty="0">
                <a:sym typeface="+mn-ea"/>
              </a:rPr>
              <a:t>编辑标题</a:t>
            </a:r>
            <a:endParaRPr dirty="0">
              <a:sym typeface="+mn-ea"/>
            </a:endParaRPr>
          </a:p>
        </p:txBody>
      </p:sp>
      <p:sp>
        <p:nvSpPr>
          <p:cNvPr id="3" name="日期占位符 2"/>
          <p:cNvSpPr>
            <a:spLocks noGrp="1"/>
          </p:cNvSpPr>
          <p:nvPr>
            <p:ph type="dt" sz="half" idx="10"/>
            <p:custDataLst>
              <p:tags r:id="rId3"/>
            </p:custDataLst>
          </p:nvPr>
        </p:nvSpPr>
        <p:spPr/>
        <p:txBody>
          <a:bodyPr lIns="90170" tIns="46990" rIns="90170" bIns="46990">
            <a:normAutofit/>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4"/>
            </p:custDataLst>
          </p:nvPr>
        </p:nvSpPr>
        <p:spPr/>
        <p:txBody>
          <a:bodyPr lIns="90170" tIns="46990" rIns="90170" bIns="46990">
            <a:normAutofit/>
          </a:bodyPr>
          <a:lstStyle/>
          <a:p>
            <a:endParaRPr lang="zh-CN" altLang="en-US"/>
          </a:p>
        </p:txBody>
      </p:sp>
      <p:sp>
        <p:nvSpPr>
          <p:cNvPr id="5" name="灯片编号占位符 4"/>
          <p:cNvSpPr>
            <a:spLocks noGrp="1"/>
          </p:cNvSpPr>
          <p:nvPr>
            <p:ph type="sldNum" sz="quarter" idx="12"/>
            <p:custDataLst>
              <p:tags r:id="rId5"/>
            </p:custDataLst>
          </p:nvPr>
        </p:nvSpPr>
        <p:spPr/>
        <p:txBody>
          <a:bodyPr lIns="90170" tIns="46990" rIns="90170" bIns="46990">
            <a:normAutofit/>
          </a:bodyPr>
          <a:lstStyle/>
          <a:p>
            <a:fld id="{49AE70B2-8BF9-45C0-BB95-33D1B9D3A854}" type="slidenum">
              <a:rPr lang="zh-CN" altLang="en-US" smtClean="0"/>
            </a:fld>
            <a:endParaRPr lang="zh-CN" altLang="en-US"/>
          </a:p>
        </p:txBody>
      </p:sp>
      <p:grpSp>
        <p:nvGrpSpPr>
          <p:cNvPr id="6" name="组合 5"/>
          <p:cNvGrpSpPr/>
          <p:nvPr userDrawn="1">
            <p:custDataLst>
              <p:tags r:id="rId6"/>
            </p:custDataLst>
          </p:nvPr>
        </p:nvGrpSpPr>
        <p:grpSpPr>
          <a:xfrm flipH="1">
            <a:off x="8603626" y="3112882"/>
            <a:ext cx="436739" cy="542227"/>
            <a:chOff x="10608342" y="5053054"/>
            <a:chExt cx="1583658" cy="1966165"/>
          </a:xfrm>
        </p:grpSpPr>
        <p:sp>
          <p:nvSpPr>
            <p:cNvPr id="7" name="任意多边形: 形状 6"/>
            <p:cNvSpPr/>
            <p:nvPr>
              <p:custDataLst>
                <p:tags r:id="rId7"/>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90170" tIns="46990" rIns="90170" bIns="46990" rtlCol="0" anchor="ctr">
              <a:normAutofit/>
            </a:bodyPr>
            <a:lstStyle/>
            <a:p>
              <a:pPr algn="ctr"/>
              <a:endParaRPr lang="zh-CN" altLang="en-US" dirty="0"/>
            </a:p>
          </p:txBody>
        </p:sp>
        <p:sp>
          <p:nvSpPr>
            <p:cNvPr id="8" name="等腰三角形 7"/>
            <p:cNvSpPr/>
            <p:nvPr>
              <p:custDataLst>
                <p:tags r:id="rId8"/>
              </p:custDataLst>
            </p:nvPr>
          </p:nvSpPr>
          <p:spPr>
            <a:xfrm>
              <a:off x="10960100" y="5207000"/>
              <a:ext cx="1231900" cy="1651000"/>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lIns="90170" tIns="46990" rIns="90170" bIns="46990" rtlCol="0" anchor="ctr">
              <a:normAutofit fontScale="55000" lnSpcReduction="20000"/>
            </a:bodyPr>
            <a:lstStyle/>
            <a:p>
              <a:pPr algn="ctr"/>
              <a:endParaRPr lang="zh-CN" altLang="en-US" dirty="0"/>
            </a:p>
          </p:txBody>
        </p:sp>
      </p:grpSp>
      <p:grpSp>
        <p:nvGrpSpPr>
          <p:cNvPr id="9" name="组合 8"/>
          <p:cNvGrpSpPr/>
          <p:nvPr userDrawn="1">
            <p:custDataLst>
              <p:tags r:id="rId9"/>
            </p:custDataLst>
          </p:nvPr>
        </p:nvGrpSpPr>
        <p:grpSpPr>
          <a:xfrm>
            <a:off x="3151635" y="3119499"/>
            <a:ext cx="436739" cy="542227"/>
            <a:chOff x="10608342" y="5053054"/>
            <a:chExt cx="1583658" cy="1966165"/>
          </a:xfrm>
        </p:grpSpPr>
        <p:sp>
          <p:nvSpPr>
            <p:cNvPr id="10" name="任意多边形: 形状 9"/>
            <p:cNvSpPr/>
            <p:nvPr>
              <p:custDataLst>
                <p:tags r:id="rId10"/>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90170" tIns="46990" rIns="90170" bIns="46990" rtlCol="0" anchor="ctr">
              <a:normAutofit/>
            </a:bodyPr>
            <a:lstStyle/>
            <a:p>
              <a:pPr algn="ctr"/>
              <a:endParaRPr lang="zh-CN" altLang="en-US">
                <a:solidFill>
                  <a:schemeClr val="bg1"/>
                </a:solidFill>
              </a:endParaRPr>
            </a:p>
          </p:txBody>
        </p:sp>
        <p:sp>
          <p:nvSpPr>
            <p:cNvPr id="11" name="等腰三角形 10"/>
            <p:cNvSpPr/>
            <p:nvPr>
              <p:custDataLst>
                <p:tags r:id="rId11"/>
              </p:custDataLst>
            </p:nvPr>
          </p:nvSpPr>
          <p:spPr>
            <a:xfrm>
              <a:off x="10960100" y="5207000"/>
              <a:ext cx="1231900" cy="1651000"/>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lIns="90170" tIns="46990" rIns="90170" bIns="46990" rtlCol="0" anchor="ctr">
              <a:normAutofit fontScale="55000" lnSpcReduction="20000"/>
            </a:bodyPr>
            <a:lstStyle/>
            <a:p>
              <a:pPr algn="ctr"/>
              <a:endParaRPr lang="zh-CN" altLang="en-US" dirty="0"/>
            </a:p>
          </p:txBody>
        </p:sp>
      </p:grpSp>
    </p:spTree>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preserve="1" userDrawn="1">
  <p:cSld name="通用">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2"/>
            </p:custDataLst>
          </p:nvPr>
        </p:nvGrpSpPr>
        <p:grpSpPr>
          <a:xfrm>
            <a:off x="4001597" y="6045200"/>
            <a:ext cx="8190403" cy="812800"/>
            <a:chOff x="4001597" y="5613400"/>
            <a:chExt cx="8190403" cy="1244600"/>
          </a:xfrm>
        </p:grpSpPr>
        <p:sp>
          <p:nvSpPr>
            <p:cNvPr id="9" name="任意多边形: 形状 8"/>
            <p:cNvSpPr/>
            <p:nvPr>
              <p:custDataLst>
                <p:tags r:id="rId3"/>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0" name="等腰三角形 9"/>
            <p:cNvSpPr/>
            <p:nvPr>
              <p:custDataLst>
                <p:tags r:id="rId4"/>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grpSp>
      <p:sp>
        <p:nvSpPr>
          <p:cNvPr id="2" name="标题 1"/>
          <p:cNvSpPr>
            <a:spLocks noGrp="1"/>
          </p:cNvSpPr>
          <p:nvPr userDrawn="1">
            <p:ph type="title" hasCustomPrompt="1"/>
            <p:custDataLst>
              <p:tags r:id="rId5"/>
            </p:custDataLst>
          </p:nvPr>
        </p:nvSpPr>
        <p:spPr>
          <a:xfrm>
            <a:off x="838200" y="794326"/>
            <a:ext cx="10515600" cy="540484"/>
          </a:xfrm>
        </p:spPr>
        <p:txBody>
          <a:bodyPr>
            <a:normAutofit/>
          </a:bodyPr>
          <a:lstStyle>
            <a:lvl1pPr>
              <a:defRPr sz="2200" b="1" spc="200" baseline="0">
                <a:solidFill>
                  <a:schemeClr val="tx1">
                    <a:lumMod val="85000"/>
                    <a:lumOff val="15000"/>
                  </a:schemeClr>
                </a:solidFill>
                <a:latin typeface="Arial" panose="020B0604020202020204" pitchFamily="34" charset="0"/>
                <a:ea typeface="微软雅黑" panose="020B0503020204020204" charset="-122"/>
              </a:defRPr>
            </a:lvl1pPr>
          </a:lstStyle>
          <a:p>
            <a:r>
              <a:rPr lang="zh-CN" altLang="en-US"/>
              <a:t>单击此处添加标题</a:t>
            </a:r>
            <a:endParaRPr lang="zh-CN" altLang="en-US" dirty="0"/>
          </a:p>
        </p:txBody>
      </p:sp>
      <p:sp>
        <p:nvSpPr>
          <p:cNvPr id="3" name="日期占位符 2"/>
          <p:cNvSpPr>
            <a:spLocks noGrp="1"/>
          </p:cNvSpPr>
          <p:nvPr userDrawn="1">
            <p:ph type="dt" sz="half" idx="10"/>
            <p:custDataLst>
              <p:tags r:id="rId6"/>
            </p:custDataLst>
          </p:nvPr>
        </p:nvSpPr>
        <p:spPr/>
        <p:txBody>
          <a:bodyPr/>
          <a:lstStyle>
            <a:lvl1pPr>
              <a:defRPr baseline="0">
                <a:latin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userDrawn="1">
            <p:ph type="ftr" sz="quarter" idx="11"/>
            <p:custDataLst>
              <p:tags r:id="rId7"/>
            </p:custDataLst>
          </p:nvPr>
        </p:nvSpPr>
        <p:spPr/>
        <p:txBody>
          <a:bodyPr/>
          <a:lstStyle>
            <a:lvl1pPr>
              <a:defRPr baseline="0">
                <a:latin typeface="微软雅黑" panose="020B0503020204020204" charset="-122"/>
              </a:defRPr>
            </a:lvl1pPr>
          </a:lstStyle>
          <a:p>
            <a:endParaRPr lang="zh-CN" altLang="en-US" dirty="0"/>
          </a:p>
        </p:txBody>
      </p:sp>
      <p:sp>
        <p:nvSpPr>
          <p:cNvPr id="5" name="灯片编号占位符 4"/>
          <p:cNvSpPr>
            <a:spLocks noGrp="1"/>
          </p:cNvSpPr>
          <p:nvPr userDrawn="1">
            <p:ph type="sldNum" sz="quarter" idx="12"/>
            <p:custDataLst>
              <p:tags r:id="rId8"/>
            </p:custDataLst>
          </p:nvPr>
        </p:nvSpPr>
        <p:spPr/>
        <p:txBody>
          <a:bodyPr/>
          <a:lstStyle>
            <a:lvl1pPr>
              <a:defRPr baseline="0">
                <a:latin typeface="微软雅黑" panose="020B0503020204020204" charset="-122"/>
              </a:defRPr>
            </a:lvl1pPr>
          </a:lstStyle>
          <a:p>
            <a:fld id="{49AE70B2-8BF9-45C0-BB95-33D1B9D3A854}" type="slidenum">
              <a:rPr lang="zh-CN" altLang="en-US" smtClean="0"/>
            </a:fld>
            <a:endParaRPr lang="zh-CN" altLang="en-US" dirty="0"/>
          </a:p>
        </p:txBody>
      </p:sp>
    </p:spTree>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preserve="1" userDrawn="1">
  <p:cSld name="相框">
    <p:bg>
      <p:bgPr>
        <a:solidFill>
          <a:schemeClr val="tx2"/>
        </a:solidFill>
        <a:effectLst/>
      </p:bgPr>
    </p:bg>
    <p:spTree>
      <p:nvGrpSpPr>
        <p:cNvPr id="1" name=""/>
        <p:cNvGrpSpPr/>
        <p:nvPr/>
      </p:nvGrpSpPr>
      <p:grpSpPr>
        <a:xfrm>
          <a:off x="0" y="0"/>
          <a:ext cx="0" cy="0"/>
          <a:chOff x="0" y="0"/>
          <a:chExt cx="0" cy="0"/>
        </a:xfrm>
      </p:grpSpPr>
      <p:sp>
        <p:nvSpPr>
          <p:cNvPr id="8" name="矩形 7"/>
          <p:cNvSpPr/>
          <p:nvPr userDrawn="1">
            <p:custDataLst>
              <p:tags r:id="rId2"/>
            </p:custDataLst>
          </p:nvPr>
        </p:nvSpPr>
        <p:spPr>
          <a:xfrm>
            <a:off x="292735" y="304165"/>
            <a:ext cx="11606530" cy="624967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latin typeface="Arial" panose="020B0604020202020204" pitchFamily="34" charset="0"/>
              <a:ea typeface="微软雅黑" panose="020B0503020204020204" charset="-122"/>
            </a:endParaRPr>
          </a:p>
        </p:txBody>
      </p:sp>
      <p:grpSp>
        <p:nvGrpSpPr>
          <p:cNvPr id="11" name="组合 10"/>
          <p:cNvGrpSpPr/>
          <p:nvPr userDrawn="1">
            <p:custDataLst>
              <p:tags r:id="rId3"/>
            </p:custDataLst>
          </p:nvPr>
        </p:nvGrpSpPr>
        <p:grpSpPr>
          <a:xfrm rot="16200000">
            <a:off x="11009630" y="351790"/>
            <a:ext cx="737870" cy="916305"/>
            <a:chOff x="10608342" y="5053054"/>
            <a:chExt cx="1583658" cy="1966165"/>
          </a:xfrm>
        </p:grpSpPr>
        <p:sp>
          <p:nvSpPr>
            <p:cNvPr id="12" name="任意多边形: 形状 11"/>
            <p:cNvSpPr/>
            <p:nvPr>
              <p:custDataLst>
                <p:tags r:id="rId4"/>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sp>
          <p:nvSpPr>
            <p:cNvPr id="13" name="等腰三角形 12"/>
            <p:cNvSpPr/>
            <p:nvPr>
              <p:custDataLst>
                <p:tags r:id="rId5"/>
              </p:custDataLst>
            </p:nvPr>
          </p:nvSpPr>
          <p:spPr>
            <a:xfrm>
              <a:off x="10960100" y="5207000"/>
              <a:ext cx="1231900" cy="1651000"/>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grpSp>
      <p:grpSp>
        <p:nvGrpSpPr>
          <p:cNvPr id="14" name="组合 13"/>
          <p:cNvGrpSpPr/>
          <p:nvPr userDrawn="1">
            <p:custDataLst>
              <p:tags r:id="rId6"/>
            </p:custDataLst>
          </p:nvPr>
        </p:nvGrpSpPr>
        <p:grpSpPr>
          <a:xfrm rot="5400000">
            <a:off x="443865" y="5584825"/>
            <a:ext cx="737870" cy="916305"/>
            <a:chOff x="10608342" y="5053054"/>
            <a:chExt cx="1583658" cy="1966165"/>
          </a:xfrm>
        </p:grpSpPr>
        <p:sp>
          <p:nvSpPr>
            <p:cNvPr id="16" name="任意多边形: 形状 15"/>
            <p:cNvSpPr/>
            <p:nvPr>
              <p:custDataLst>
                <p:tags r:id="rId7"/>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sp>
          <p:nvSpPr>
            <p:cNvPr id="17" name="等腰三角形 16"/>
            <p:cNvSpPr/>
            <p:nvPr>
              <p:custDataLst>
                <p:tags r:id="rId8"/>
              </p:custDataLst>
            </p:nvPr>
          </p:nvSpPr>
          <p:spPr>
            <a:xfrm>
              <a:off x="10960100" y="5207000"/>
              <a:ext cx="1231900" cy="1651000"/>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grpSp>
      <p:sp>
        <p:nvSpPr>
          <p:cNvPr id="2" name="标题 1"/>
          <p:cNvSpPr>
            <a:spLocks noGrp="1"/>
          </p:cNvSpPr>
          <p:nvPr>
            <p:ph type="title" hasCustomPrompt="1"/>
            <p:custDataLst>
              <p:tags r:id="rId9"/>
            </p:custDataLst>
          </p:nvPr>
        </p:nvSpPr>
        <p:spPr>
          <a:xfrm>
            <a:off x="1281600" y="1249200"/>
            <a:ext cx="9626400" cy="723600"/>
          </a:xfrm>
        </p:spPr>
        <p:txBody>
          <a:bodyPr anchor="ctr"/>
          <a:lstStyle>
            <a:lvl1pPr>
              <a:defRPr sz="3200" b="1"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r>
              <a:rPr lang="zh-CN" altLang="en-US" dirty="0"/>
              <a:t>单击此处编辑标题</a:t>
            </a:r>
            <a:endParaRPr lang="zh-CN" altLang="en-US" dirty="0"/>
          </a:p>
        </p:txBody>
      </p:sp>
      <p:sp>
        <p:nvSpPr>
          <p:cNvPr id="7" name="内容占位符 6"/>
          <p:cNvSpPr>
            <a:spLocks noGrp="1"/>
          </p:cNvSpPr>
          <p:nvPr>
            <p:ph sz="quarter" idx="13" hasCustomPrompt="1"/>
            <p:custDataLst>
              <p:tags r:id="rId10"/>
            </p:custDataLst>
          </p:nvPr>
        </p:nvSpPr>
        <p:spPr>
          <a:xfrm>
            <a:off x="1281113" y="2163600"/>
            <a:ext cx="9626600" cy="3445200"/>
          </a:xfrm>
        </p:spPr>
        <p:txBody>
          <a:bodyPr>
            <a:normAutofit/>
          </a:bodyPr>
          <a:lstStyle>
            <a:lvl1pPr marL="0" indent="0">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vl2pPr>
              <a:defRPr baseline="0">
                <a:solidFill>
                  <a:schemeClr val="tx1"/>
                </a:solidFill>
                <a:latin typeface="微软雅黑" panose="020B0503020204020204" charset="-122"/>
                <a:ea typeface="微软雅黑" panose="020B0503020204020204" charset="-122"/>
              </a:defRPr>
            </a:lvl2pPr>
            <a:lvl3pPr>
              <a:defRPr baseline="0">
                <a:solidFill>
                  <a:schemeClr val="tx1"/>
                </a:solidFill>
                <a:latin typeface="微软雅黑" panose="020B0503020204020204" charset="-122"/>
                <a:ea typeface="微软雅黑" panose="020B0503020204020204" charset="-122"/>
              </a:defRPr>
            </a:lvl3pPr>
            <a:lvl4pPr>
              <a:defRPr baseline="0">
                <a:solidFill>
                  <a:schemeClr val="tx1"/>
                </a:solidFill>
                <a:latin typeface="微软雅黑" panose="020B0503020204020204" charset="-122"/>
                <a:ea typeface="微软雅黑" panose="020B0503020204020204" charset="-122"/>
              </a:defRPr>
            </a:lvl4pPr>
            <a:lvl5pPr>
              <a:defRPr baseline="0">
                <a:solidFill>
                  <a:schemeClr val="tx1"/>
                </a:solidFill>
                <a:latin typeface="微软雅黑" panose="020B0503020204020204" charset="-122"/>
                <a:ea typeface="微软雅黑" panose="020B0503020204020204" charset="-122"/>
              </a:defRPr>
            </a:lvl5pPr>
          </a:lstStyle>
          <a:p>
            <a:pPr lvl="0"/>
            <a:r>
              <a:rPr lang="zh-CN" altLang="en-US"/>
              <a:t>单击此处添加文本</a:t>
            </a:r>
            <a:endParaRPr lang="zh-CN" altLang="en-US" dirty="0"/>
          </a:p>
        </p:txBody>
      </p:sp>
      <p:sp>
        <p:nvSpPr>
          <p:cNvPr id="3" name="日期占位符 2"/>
          <p:cNvSpPr>
            <a:spLocks noGrp="1"/>
          </p:cNvSpPr>
          <p:nvPr>
            <p:ph type="dt" sz="half" idx="10"/>
            <p:custDataLst>
              <p:tags r:id="rId11"/>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5" name="灯片编号占位符 4"/>
          <p:cNvSpPr>
            <a:spLocks noGrp="1"/>
          </p:cNvSpPr>
          <p:nvPr>
            <p:ph type="sldNum" sz="quarter" idx="12"/>
            <p:custDataLst>
              <p:tags r:id="rId12"/>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4" name="页脚占位符 3"/>
          <p:cNvSpPr>
            <a:spLocks noGrp="1"/>
          </p:cNvSpPr>
          <p:nvPr>
            <p:ph type="ftr" sz="quarter" idx="11"/>
            <p:custDataLst>
              <p:tags r:id="rId13"/>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Tree>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preserve="1" userDrawn="1">
  <p:cSld name="左右">
    <p:spTree>
      <p:nvGrpSpPr>
        <p:cNvPr id="1" name=""/>
        <p:cNvGrpSpPr/>
        <p:nvPr/>
      </p:nvGrpSpPr>
      <p:grpSpPr>
        <a:xfrm>
          <a:off x="0" y="0"/>
          <a:ext cx="0" cy="0"/>
          <a:chOff x="0" y="0"/>
          <a:chExt cx="0" cy="0"/>
        </a:xfrm>
      </p:grpSpPr>
      <p:sp>
        <p:nvSpPr>
          <p:cNvPr id="13" name="矩形 12"/>
          <p:cNvSpPr/>
          <p:nvPr userDrawn="1">
            <p:custDataLst>
              <p:tags r:id="rId2"/>
            </p:custDataLst>
          </p:nvPr>
        </p:nvSpPr>
        <p:spPr>
          <a:xfrm>
            <a:off x="0" y="0"/>
            <a:ext cx="4823460" cy="6858635"/>
          </a:xfrm>
          <a:prstGeom prst="rect">
            <a:avLst/>
          </a:prstGeom>
          <a:solidFill>
            <a:schemeClr val="tx2"/>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lvl="0" algn="ctr"/>
            <a:endParaRPr lang="en-US" altLang="zh-CN" dirty="0">
              <a:latin typeface="Arial" panose="020B0604020202020204" pitchFamily="34" charset="0"/>
              <a:ea typeface="微软雅黑" panose="020B0503020204020204" charset="-122"/>
              <a:sym typeface="+mn-ea"/>
            </a:endParaRPr>
          </a:p>
        </p:txBody>
      </p:sp>
      <p:sp>
        <p:nvSpPr>
          <p:cNvPr id="2" name="标题 1"/>
          <p:cNvSpPr>
            <a:spLocks noGrp="1"/>
          </p:cNvSpPr>
          <p:nvPr userDrawn="1">
            <p:ph type="title" hasCustomPrompt="1"/>
            <p:custDataLst>
              <p:tags r:id="rId3"/>
            </p:custDataLst>
          </p:nvPr>
        </p:nvSpPr>
        <p:spPr>
          <a:xfrm>
            <a:off x="583200" y="770400"/>
            <a:ext cx="3960000" cy="882000"/>
          </a:xfrm>
        </p:spPr>
        <p:txBody>
          <a:bodyPr anchor="ctr">
            <a:normAutofit/>
          </a:bodyPr>
          <a:lstStyle>
            <a:lvl1pPr>
              <a:defRPr sz="3200" b="1" u="none" strike="noStrike" kern="1200" cap="none" spc="0" normalizeH="0" baseline="0">
                <a:solidFill>
                  <a:schemeClr val="bg1"/>
                </a:solidFill>
                <a:uFillTx/>
                <a:latin typeface="Arial" panose="020B0604020202020204" pitchFamily="34" charset="0"/>
                <a:ea typeface="微软雅黑" panose="020B0503020204020204" charset="-122"/>
              </a:defRPr>
            </a:lvl1pPr>
          </a:lstStyle>
          <a:p>
            <a:r>
              <a:rPr lang="zh-CN" altLang="en-US" dirty="0"/>
              <a:t>单击编辑标题</a:t>
            </a:r>
            <a:endParaRPr lang="zh-CN" altLang="en-US" dirty="0"/>
          </a:p>
        </p:txBody>
      </p:sp>
      <p:sp>
        <p:nvSpPr>
          <p:cNvPr id="3" name="日期占位符 2"/>
          <p:cNvSpPr>
            <a:spLocks noGrp="1"/>
          </p:cNvSpPr>
          <p:nvPr>
            <p:ph type="dt" sz="half" idx="10"/>
            <p:custDataLst>
              <p:tags r:id="rId4"/>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userDrawn="1">
            <p:ph type="ftr" sz="quarter" idx="11"/>
            <p:custDataLst>
              <p:tags r:id="rId5"/>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
        <p:nvSpPr>
          <p:cNvPr id="5" name="灯片编号占位符 4"/>
          <p:cNvSpPr>
            <a:spLocks noGrp="1"/>
          </p:cNvSpPr>
          <p:nvPr userDrawn="1">
            <p:ph type="sldNum" sz="quarter" idx="12"/>
            <p:custDataLst>
              <p:tags r:id="rId6"/>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7" name="文本占位符 6"/>
          <p:cNvSpPr>
            <a:spLocks noGrp="1"/>
          </p:cNvSpPr>
          <p:nvPr userDrawn="1">
            <p:ph type="body" sz="quarter" idx="13"/>
            <p:custDataLst>
              <p:tags r:id="rId7"/>
            </p:custDataLst>
          </p:nvPr>
        </p:nvSpPr>
        <p:spPr>
          <a:xfrm>
            <a:off x="586800" y="1764000"/>
            <a:ext cx="3956400" cy="4093200"/>
          </a:xfrm>
        </p:spPr>
        <p:txBody>
          <a:bodyPr>
            <a:normAutofit/>
          </a:bodyPr>
          <a:lstStyle>
            <a:lvl1pPr marL="0" indent="0">
              <a:lnSpc>
                <a:spcPct val="130000"/>
              </a:lnSpc>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1pPr>
            <a:lvl2pPr marL="457200" indent="0">
              <a:lnSpc>
                <a:spcPct val="130000"/>
              </a:lnSpc>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2pPr>
            <a:lvl3pPr marL="914400" indent="0">
              <a:lnSpc>
                <a:spcPct val="130000"/>
              </a:lnSpc>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3pPr>
            <a:lvl4pPr marL="1371600" indent="0">
              <a:lnSpc>
                <a:spcPct val="130000"/>
              </a:lnSpc>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4pPr>
            <a:lvl5pPr marL="1828800" indent="0">
              <a:lnSpc>
                <a:spcPct val="130000"/>
              </a:lnSpc>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5pPr>
          </a:lstStyle>
          <a:p>
            <a:pPr lvl="0"/>
            <a:r>
              <a:rPr lang="zh-CN" altLang="en-US" dirty="0"/>
              <a:t>单击此处编辑母版文本样式</a:t>
            </a:r>
            <a:endParaRPr lang="zh-CN" altLang="en-US" dirty="0"/>
          </a:p>
          <a:p>
            <a:pPr lvl="1"/>
            <a:r>
              <a:rPr lang="zh-CN" altLang="en-US" dirty="0">
                <a:sym typeface="+mn-ea"/>
              </a:rPr>
              <a:t>第</a:t>
            </a:r>
            <a:r>
              <a:rPr lang="zh-CN" altLang="en-US" dirty="0"/>
              <a:t>二级</a:t>
            </a:r>
            <a:endParaRPr lang="zh-CN" altLang="en-US" dirty="0"/>
          </a:p>
          <a:p>
            <a:pPr lvl="2"/>
            <a:r>
              <a:rPr lang="zh-CN" altLang="en-US" dirty="0">
                <a:sym typeface="+mn-ea"/>
              </a:rPr>
              <a:t>第</a:t>
            </a:r>
            <a:r>
              <a:rPr lang="zh-CN" altLang="en-US" dirty="0"/>
              <a:t>三级</a:t>
            </a:r>
            <a:endParaRPr lang="zh-CN" altLang="en-US" dirty="0"/>
          </a:p>
          <a:p>
            <a:pPr lvl="3"/>
            <a:r>
              <a:rPr lang="zh-CN" altLang="en-US" dirty="0">
                <a:sym typeface="+mn-ea"/>
              </a:rPr>
              <a:t>第</a:t>
            </a:r>
            <a:r>
              <a:rPr lang="zh-CN" altLang="en-US" dirty="0"/>
              <a:t>四级</a:t>
            </a:r>
            <a:endParaRPr lang="zh-CN" altLang="en-US" dirty="0"/>
          </a:p>
          <a:p>
            <a:pPr lvl="4"/>
            <a:r>
              <a:rPr lang="zh-CN" altLang="en-US" dirty="0">
                <a:sym typeface="+mn-ea"/>
              </a:rPr>
              <a:t>第</a:t>
            </a:r>
            <a:r>
              <a:rPr lang="zh-CN" altLang="en-US" dirty="0"/>
              <a:t>五级</a:t>
            </a:r>
            <a:endParaRPr lang="zh-CN" altLang="en-US" dirty="0"/>
          </a:p>
        </p:txBody>
      </p:sp>
      <p:sp>
        <p:nvSpPr>
          <p:cNvPr id="9" name="内容占位符 8"/>
          <p:cNvSpPr>
            <a:spLocks noGrp="1"/>
          </p:cNvSpPr>
          <p:nvPr userDrawn="1">
            <p:ph sz="quarter" idx="14"/>
            <p:custDataLst>
              <p:tags r:id="rId8"/>
            </p:custDataLst>
          </p:nvPr>
        </p:nvSpPr>
        <p:spPr>
          <a:xfrm>
            <a:off x="5101200" y="769938"/>
            <a:ext cx="6480000" cy="5087937"/>
          </a:xfrm>
        </p:spPr>
        <p:txBody>
          <a:bodyPr>
            <a:normAutofit/>
          </a:bodyPr>
          <a:lstStyle>
            <a:lvl1pPr marL="0" indent="0">
              <a:lnSpc>
                <a:spcPct val="130000"/>
              </a:lnSpc>
              <a:spcAft>
                <a:spcPts val="1000"/>
              </a:spcAft>
              <a:buFont typeface="Arial" panose="020B0604020202020204" pitchFamily="34" charset="0"/>
              <a:buNone/>
              <a:defRPr sz="1600" u="none" strike="noStrike" kern="1200" cap="none" spc="0" normalizeH="0" baseline="0">
                <a:solidFill>
                  <a:schemeClr val="tx1">
                    <a:lumMod val="75000"/>
                  </a:schemeClr>
                </a:solidFill>
                <a:latin typeface="Arial" panose="020B0604020202020204" pitchFamily="34" charset="0"/>
                <a:ea typeface="微软雅黑" panose="020B0503020204020204" charset="-122"/>
              </a:defRPr>
            </a:lvl1pPr>
            <a:lvl2pPr marL="457200" indent="0">
              <a:lnSpc>
                <a:spcPct val="130000"/>
              </a:lnSpc>
              <a:spcAft>
                <a:spcPts val="1000"/>
              </a:spcAft>
              <a:buFont typeface="Arial" panose="020B0604020202020204" pitchFamily="34" charset="0"/>
              <a:buNone/>
              <a:defRPr sz="1600" u="none" strike="noStrike" kern="1200" cap="none" spc="0" normalizeH="0" baseline="0">
                <a:solidFill>
                  <a:schemeClr val="tx1">
                    <a:lumMod val="75000"/>
                  </a:schemeClr>
                </a:solidFill>
                <a:latin typeface="Arial" panose="020B0604020202020204" pitchFamily="34" charset="0"/>
                <a:ea typeface="微软雅黑" panose="020B0503020204020204" charset="-122"/>
              </a:defRPr>
            </a:lvl2pPr>
            <a:lvl3pPr marL="914400" indent="0">
              <a:lnSpc>
                <a:spcPct val="130000"/>
              </a:lnSpc>
              <a:spcAft>
                <a:spcPts val="1000"/>
              </a:spcAft>
              <a:buFont typeface="Arial" panose="020B0604020202020204" pitchFamily="34" charset="0"/>
              <a:buNone/>
              <a:defRPr sz="1600" u="none" strike="noStrike" kern="1200" cap="none" spc="0" normalizeH="0" baseline="0">
                <a:solidFill>
                  <a:schemeClr val="tx1">
                    <a:lumMod val="75000"/>
                  </a:schemeClr>
                </a:solidFill>
                <a:latin typeface="Arial" panose="020B0604020202020204" pitchFamily="34" charset="0"/>
                <a:ea typeface="微软雅黑" panose="020B0503020204020204" charset="-122"/>
              </a:defRPr>
            </a:lvl3pPr>
            <a:lvl4pPr marL="1371600" indent="0">
              <a:lnSpc>
                <a:spcPct val="130000"/>
              </a:lnSpc>
              <a:spcAft>
                <a:spcPts val="1000"/>
              </a:spcAft>
              <a:buFont typeface="Arial" panose="020B0604020202020204" pitchFamily="34" charset="0"/>
              <a:buNone/>
              <a:defRPr sz="1600" u="none" strike="noStrike" kern="1200" cap="none" spc="0" normalizeH="0" baseline="0">
                <a:solidFill>
                  <a:schemeClr val="tx1">
                    <a:lumMod val="75000"/>
                  </a:schemeClr>
                </a:solidFill>
                <a:latin typeface="Arial" panose="020B0604020202020204" pitchFamily="34" charset="0"/>
                <a:ea typeface="微软雅黑" panose="020B0503020204020204" charset="-122"/>
              </a:defRPr>
            </a:lvl4pPr>
            <a:lvl5pPr marL="1828800" indent="0">
              <a:lnSpc>
                <a:spcPct val="130000"/>
              </a:lnSpc>
              <a:spcAft>
                <a:spcPts val="1000"/>
              </a:spcAft>
              <a:buFont typeface="Arial" panose="020B0604020202020204" pitchFamily="34" charset="0"/>
              <a:buNone/>
              <a:defRPr sz="1600" u="none" strike="noStrike" kern="1200" cap="none" spc="0" normalizeH="0" baseline="0">
                <a:solidFill>
                  <a:schemeClr val="tx1">
                    <a:lumMod val="75000"/>
                  </a:schemeClr>
                </a:solidFill>
                <a:latin typeface="Arial" panose="020B0604020202020204" pitchFamily="34" charset="0"/>
                <a:ea typeface="微软雅黑" panose="020B0503020204020204" charset="-122"/>
              </a:defRPr>
            </a:lvl5pPr>
          </a:lstStyle>
          <a:p>
            <a:pPr lvl="0"/>
            <a:r>
              <a:rPr lang="zh-CN" altLang="en-US"/>
              <a:t>单击此处编辑母版文本样式</a:t>
            </a:r>
            <a:endParaRPr lang="zh-CN" altLang="en-US"/>
          </a:p>
          <a:p>
            <a:pPr lvl="1"/>
            <a:r>
              <a:rPr lang="zh-CN" altLang="en-US">
                <a:sym typeface="+mn-ea"/>
              </a:rPr>
              <a:t>第</a:t>
            </a:r>
            <a:r>
              <a:rPr lang="zh-CN" altLang="en-US"/>
              <a:t>二级</a:t>
            </a:r>
            <a:endParaRPr lang="zh-CN" altLang="en-US"/>
          </a:p>
          <a:p>
            <a:pPr lvl="2"/>
            <a:r>
              <a:rPr lang="zh-CN" altLang="en-US">
                <a:sym typeface="+mn-ea"/>
              </a:rPr>
              <a:t>第</a:t>
            </a:r>
            <a:r>
              <a:rPr lang="zh-CN" altLang="en-US"/>
              <a:t>三级</a:t>
            </a:r>
            <a:endParaRPr lang="zh-CN" altLang="en-US"/>
          </a:p>
          <a:p>
            <a:pPr lvl="3"/>
            <a:r>
              <a:rPr lang="zh-CN" altLang="en-US">
                <a:sym typeface="+mn-ea"/>
              </a:rPr>
              <a:t>第</a:t>
            </a:r>
            <a:r>
              <a:rPr lang="zh-CN" altLang="en-US"/>
              <a:t>四级</a:t>
            </a:r>
            <a:endParaRPr lang="zh-CN" altLang="en-US"/>
          </a:p>
          <a:p>
            <a:pPr lvl="4"/>
            <a:r>
              <a:rPr lang="zh-CN" altLang="en-US">
                <a:sym typeface="+mn-ea"/>
              </a:rPr>
              <a:t>第</a:t>
            </a:r>
            <a:r>
              <a:rPr lang="zh-CN" altLang="en-US"/>
              <a:t>五级</a:t>
            </a:r>
            <a:endParaRPr lang="zh-CN" altLang="en-US" dirty="0"/>
          </a:p>
        </p:txBody>
      </p:sp>
      <p:grpSp>
        <p:nvGrpSpPr>
          <p:cNvPr id="11" name="组合 10"/>
          <p:cNvGrpSpPr/>
          <p:nvPr userDrawn="1">
            <p:custDataLst>
              <p:tags r:id="rId9"/>
            </p:custDataLst>
          </p:nvPr>
        </p:nvGrpSpPr>
        <p:grpSpPr>
          <a:xfrm>
            <a:off x="-1" y="0"/>
            <a:ext cx="4823460" cy="769938"/>
            <a:chOff x="-1" y="0"/>
            <a:chExt cx="4823460" cy="769938"/>
          </a:xfrm>
        </p:grpSpPr>
        <p:sp>
          <p:nvSpPr>
            <p:cNvPr id="12" name="任意多边形: 形状 11"/>
            <p:cNvSpPr/>
            <p:nvPr>
              <p:custDataLst>
                <p:tags r:id="rId10"/>
              </p:custDataLst>
            </p:nvPr>
          </p:nvSpPr>
          <p:spPr>
            <a:xfrm rot="10800000">
              <a:off x="0" y="0"/>
              <a:ext cx="4823459" cy="769938"/>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alpha val="4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ea typeface="微软雅黑" panose="020B0503020204020204" charset="-122"/>
              </a:endParaRPr>
            </a:p>
          </p:txBody>
        </p:sp>
        <p:sp>
          <p:nvSpPr>
            <p:cNvPr id="14" name="等腰三角形 13"/>
            <p:cNvSpPr/>
            <p:nvPr>
              <p:custDataLst>
                <p:tags r:id="rId11"/>
              </p:custDataLst>
            </p:nvPr>
          </p:nvSpPr>
          <p:spPr>
            <a:xfrm rot="10800000">
              <a:off x="-1" y="0"/>
              <a:ext cx="3754576" cy="562171"/>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solidFill>
                  <a:schemeClr val="tx1">
                    <a:lumMod val="85000"/>
                    <a:lumOff val="15000"/>
                  </a:schemeClr>
                </a:solidFill>
                <a:ea typeface="微软雅黑" panose="020B0503020204020204" charset="-122"/>
              </a:endParaRPr>
            </a:p>
          </p:txBody>
        </p:sp>
      </p:grpSp>
    </p:spTree>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preserve="1" userDrawn="1">
  <p:cSld name="上下">
    <p:spTree>
      <p:nvGrpSpPr>
        <p:cNvPr id="1" name=""/>
        <p:cNvGrpSpPr/>
        <p:nvPr/>
      </p:nvGrpSpPr>
      <p:grpSpPr>
        <a:xfrm>
          <a:off x="0" y="0"/>
          <a:ext cx="0" cy="0"/>
          <a:chOff x="0" y="0"/>
          <a:chExt cx="0" cy="0"/>
        </a:xfrm>
      </p:grpSpPr>
      <p:sp>
        <p:nvSpPr>
          <p:cNvPr id="13" name="矩形 12"/>
          <p:cNvSpPr/>
          <p:nvPr userDrawn="1">
            <p:custDataLst>
              <p:tags r:id="rId2"/>
            </p:custDataLst>
          </p:nvPr>
        </p:nvSpPr>
        <p:spPr>
          <a:xfrm>
            <a:off x="0" y="0"/>
            <a:ext cx="12192000" cy="2664000"/>
          </a:xfrm>
          <a:prstGeom prst="rect">
            <a:avLst/>
          </a:prstGeom>
          <a:solidFill>
            <a:schemeClr val="tx2"/>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lvl="0" algn="ctr"/>
            <a:endParaRPr lang="en-US" altLang="zh-CN">
              <a:latin typeface="Arial" panose="020B0604020202020204" pitchFamily="34" charset="0"/>
              <a:ea typeface="微软雅黑" panose="020B0503020204020204" charset="-122"/>
              <a:sym typeface="+mn-ea"/>
            </a:endParaRPr>
          </a:p>
        </p:txBody>
      </p:sp>
      <p:sp>
        <p:nvSpPr>
          <p:cNvPr id="2" name="标题 1"/>
          <p:cNvSpPr>
            <a:spLocks noGrp="1"/>
          </p:cNvSpPr>
          <p:nvPr userDrawn="1">
            <p:ph type="title"/>
            <p:custDataLst>
              <p:tags r:id="rId3"/>
            </p:custDataLst>
          </p:nvPr>
        </p:nvSpPr>
        <p:spPr>
          <a:xfrm>
            <a:off x="612000" y="781200"/>
            <a:ext cx="10976400" cy="626400"/>
          </a:xfrm>
        </p:spPr>
        <p:txBody>
          <a:bodyPr anchor="ctr"/>
          <a:lstStyle>
            <a:lvl1pPr algn="ctr">
              <a:defRPr sz="3600" b="1" u="none" strike="noStrike" kern="1200" cap="none" spc="0" normalizeH="0" baseline="0">
                <a:solidFill>
                  <a:schemeClr val="bg1"/>
                </a:solidFill>
                <a:uFillTx/>
                <a:latin typeface="Arial" panose="020B0604020202020204" pitchFamily="34" charset="0"/>
                <a:ea typeface="微软雅黑" panose="020B0503020204020204" charset="-122"/>
              </a:defRPr>
            </a:lvl1pPr>
          </a:lstStyle>
          <a:p>
            <a:r>
              <a:rPr lang="zh-CN" altLang="en-US" dirty="0"/>
              <a:t>单击此处编辑母版标题样式</a:t>
            </a:r>
            <a:endParaRPr lang="zh-CN" altLang="en-US" dirty="0"/>
          </a:p>
        </p:txBody>
      </p:sp>
      <p:sp>
        <p:nvSpPr>
          <p:cNvPr id="3" name="日期占位符 2"/>
          <p:cNvSpPr>
            <a:spLocks noGrp="1"/>
          </p:cNvSpPr>
          <p:nvPr userDrawn="1">
            <p:ph type="dt" sz="half" idx="10"/>
            <p:custDataLst>
              <p:tags r:id="rId4"/>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userDrawn="1">
            <p:ph type="ftr" sz="quarter" idx="11"/>
            <p:custDataLst>
              <p:tags r:id="rId5"/>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
        <p:nvSpPr>
          <p:cNvPr id="5" name="灯片编号占位符 4"/>
          <p:cNvSpPr>
            <a:spLocks noGrp="1"/>
          </p:cNvSpPr>
          <p:nvPr userDrawn="1">
            <p:ph type="sldNum" sz="quarter" idx="12"/>
            <p:custDataLst>
              <p:tags r:id="rId6"/>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7" name="文本占位符 6"/>
          <p:cNvSpPr>
            <a:spLocks noGrp="1"/>
          </p:cNvSpPr>
          <p:nvPr userDrawn="1">
            <p:ph type="body" sz="quarter" idx="13"/>
            <p:custDataLst>
              <p:tags r:id="rId7"/>
            </p:custDataLst>
          </p:nvPr>
        </p:nvSpPr>
        <p:spPr>
          <a:xfrm>
            <a:off x="612000" y="1659600"/>
            <a:ext cx="10975975" cy="828000"/>
          </a:xfrm>
        </p:spPr>
        <p:txBody>
          <a:bodyPr>
            <a:normAutofit/>
          </a:bodyPr>
          <a:lstStyle>
            <a:lvl1pPr marL="0" indent="0" algn="ctr">
              <a:lnSpc>
                <a:spcPct val="130000"/>
              </a:lnSpc>
              <a:spcBef>
                <a:spcPts val="0"/>
              </a:spcBef>
              <a:spcAft>
                <a:spcPts val="1000"/>
              </a:spcAft>
              <a:buNone/>
              <a:defRPr sz="1600" u="none" strike="noStrike" kern="1200" cap="none" spc="0" normalizeH="0" baseline="0">
                <a:solidFill>
                  <a:schemeClr val="bg1"/>
                </a:solidFill>
                <a:latin typeface="Arial" panose="020B0604020202020204" pitchFamily="34" charset="0"/>
                <a:ea typeface="微软雅黑" panose="020B0503020204020204" charset="-122"/>
              </a:defRPr>
            </a:lvl1pPr>
          </a:lstStyle>
          <a:p>
            <a:pPr lvl="0"/>
            <a:r>
              <a:rPr lang="zh-CN" altLang="en-US" dirty="0"/>
              <a:t>单击此处编辑母版文本样式</a:t>
            </a:r>
            <a:endParaRPr lang="zh-CN" altLang="en-US" dirty="0"/>
          </a:p>
        </p:txBody>
      </p:sp>
      <p:sp>
        <p:nvSpPr>
          <p:cNvPr id="9" name="内容占位符 8"/>
          <p:cNvSpPr>
            <a:spLocks noGrp="1"/>
          </p:cNvSpPr>
          <p:nvPr userDrawn="1">
            <p:ph sz="quarter" idx="14"/>
            <p:custDataLst>
              <p:tags r:id="rId8"/>
            </p:custDataLst>
          </p:nvPr>
        </p:nvSpPr>
        <p:spPr>
          <a:xfrm>
            <a:off x="612775" y="2808000"/>
            <a:ext cx="10965600" cy="3430800"/>
          </a:xfrm>
        </p:spPr>
        <p:txBody>
          <a:bodyPr>
            <a:normAutofit/>
          </a:bodyPr>
          <a:lstStyle>
            <a:lvl1pPr marL="0" indent="0">
              <a:lnSpc>
                <a:spcPct val="130000"/>
              </a:lnSpc>
              <a:spcAft>
                <a:spcPts val="1000"/>
              </a:spcAft>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1pPr>
            <a:lvl2pPr marL="457200" indent="0">
              <a:lnSpc>
                <a:spcPct val="130000"/>
              </a:lnSpc>
              <a:spcAft>
                <a:spcPts val="1000"/>
              </a:spcAft>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2pPr>
            <a:lvl3pPr marL="914400" indent="0">
              <a:lnSpc>
                <a:spcPct val="130000"/>
              </a:lnSpc>
              <a:spcAft>
                <a:spcPts val="1000"/>
              </a:spcAft>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3pPr>
            <a:lvl4pPr marL="1371600" indent="0">
              <a:lnSpc>
                <a:spcPct val="130000"/>
              </a:lnSpc>
              <a:spcAft>
                <a:spcPts val="1000"/>
              </a:spcAft>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4pPr>
            <a:lvl5pPr marL="1828800" indent="0">
              <a:lnSpc>
                <a:spcPct val="130000"/>
              </a:lnSpc>
              <a:spcAft>
                <a:spcPts val="1000"/>
              </a:spcAft>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5pPr>
          </a:lstStyle>
          <a:p>
            <a:pPr lvl="0"/>
            <a:r>
              <a:rPr lang="zh-CN" altLang="en-US" dirty="0"/>
              <a:t>单击此处编辑母版文本样式</a:t>
            </a:r>
            <a:endParaRPr lang="zh-CN" altLang="en-US" dirty="0"/>
          </a:p>
          <a:p>
            <a:pPr lvl="1"/>
            <a:r>
              <a:rPr lang="zh-CN" altLang="en-US" dirty="0">
                <a:sym typeface="+mn-ea"/>
              </a:rPr>
              <a:t>第</a:t>
            </a:r>
            <a:r>
              <a:rPr lang="zh-CN" altLang="en-US" dirty="0"/>
              <a:t>二级</a:t>
            </a:r>
            <a:endParaRPr lang="zh-CN" altLang="en-US" dirty="0"/>
          </a:p>
          <a:p>
            <a:pPr lvl="2"/>
            <a:r>
              <a:rPr lang="zh-CN" altLang="en-US" dirty="0">
                <a:sym typeface="+mn-ea"/>
              </a:rPr>
              <a:t>第</a:t>
            </a:r>
            <a:r>
              <a:rPr lang="zh-CN" altLang="en-US" dirty="0"/>
              <a:t>三级</a:t>
            </a:r>
            <a:endParaRPr lang="zh-CN" altLang="en-US" dirty="0"/>
          </a:p>
          <a:p>
            <a:pPr lvl="3"/>
            <a:r>
              <a:rPr lang="zh-CN" altLang="en-US" dirty="0">
                <a:sym typeface="+mn-ea"/>
              </a:rPr>
              <a:t>第</a:t>
            </a:r>
            <a:r>
              <a:rPr lang="zh-CN" altLang="en-US" dirty="0"/>
              <a:t>四级</a:t>
            </a:r>
            <a:endParaRPr lang="zh-CN" altLang="en-US" dirty="0"/>
          </a:p>
          <a:p>
            <a:pPr lvl="4"/>
            <a:r>
              <a:rPr lang="zh-CN" altLang="en-US" dirty="0">
                <a:sym typeface="+mn-ea"/>
              </a:rPr>
              <a:t>第</a:t>
            </a:r>
            <a:r>
              <a:rPr lang="zh-CN" altLang="en-US" dirty="0"/>
              <a:t>五级</a:t>
            </a:r>
            <a:endParaRPr lang="zh-CN" altLang="en-US" dirty="0"/>
          </a:p>
        </p:txBody>
      </p:sp>
      <p:grpSp>
        <p:nvGrpSpPr>
          <p:cNvPr id="12" name="组合 11"/>
          <p:cNvGrpSpPr/>
          <p:nvPr userDrawn="1">
            <p:custDataLst>
              <p:tags r:id="rId9"/>
            </p:custDataLst>
          </p:nvPr>
        </p:nvGrpSpPr>
        <p:grpSpPr>
          <a:xfrm flipV="1">
            <a:off x="5921829" y="0"/>
            <a:ext cx="6270171" cy="812800"/>
            <a:chOff x="4001597" y="5613400"/>
            <a:chExt cx="8190403" cy="1244600"/>
          </a:xfrm>
        </p:grpSpPr>
        <p:sp>
          <p:nvSpPr>
            <p:cNvPr id="14" name="任意多边形: 形状 13"/>
            <p:cNvSpPr/>
            <p:nvPr>
              <p:custDataLst>
                <p:tags r:id="rId10"/>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sp>
          <p:nvSpPr>
            <p:cNvPr id="15" name="等腰三角形 14"/>
            <p:cNvSpPr/>
            <p:nvPr>
              <p:custDataLst>
                <p:tags r:id="rId11"/>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grpSp>
    </p:spTree>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preserve="1" userDrawn="1">
  <p:cSld name="下上">
    <p:spTree>
      <p:nvGrpSpPr>
        <p:cNvPr id="1" name=""/>
        <p:cNvGrpSpPr/>
        <p:nvPr/>
      </p:nvGrpSpPr>
      <p:grpSpPr>
        <a:xfrm>
          <a:off x="0" y="0"/>
          <a:ext cx="0" cy="0"/>
          <a:chOff x="0" y="0"/>
          <a:chExt cx="0" cy="0"/>
        </a:xfrm>
      </p:grpSpPr>
      <p:grpSp>
        <p:nvGrpSpPr>
          <p:cNvPr id="12" name="组合 11"/>
          <p:cNvGrpSpPr/>
          <p:nvPr userDrawn="1">
            <p:custDataLst>
              <p:tags r:id="rId2"/>
            </p:custDataLst>
          </p:nvPr>
        </p:nvGrpSpPr>
        <p:grpSpPr>
          <a:xfrm flipV="1">
            <a:off x="5921829" y="0"/>
            <a:ext cx="6270171" cy="812800"/>
            <a:chOff x="4001597" y="5613400"/>
            <a:chExt cx="8190403" cy="1244600"/>
          </a:xfrm>
        </p:grpSpPr>
        <p:sp>
          <p:nvSpPr>
            <p:cNvPr id="14" name="任意多边形: 形状 13"/>
            <p:cNvSpPr/>
            <p:nvPr>
              <p:custDataLst>
                <p:tags r:id="rId3"/>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latin typeface="Arial" panose="020B0604020202020204" pitchFamily="34" charset="0"/>
                <a:ea typeface="微软雅黑" panose="020B0503020204020204" charset="-122"/>
              </a:endParaRPr>
            </a:p>
          </p:txBody>
        </p:sp>
        <p:sp>
          <p:nvSpPr>
            <p:cNvPr id="15" name="等腰三角形 14"/>
            <p:cNvSpPr/>
            <p:nvPr>
              <p:custDataLst>
                <p:tags r:id="rId4"/>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grpSp>
      <p:sp>
        <p:nvSpPr>
          <p:cNvPr id="13" name="矩形 12"/>
          <p:cNvSpPr/>
          <p:nvPr userDrawn="1">
            <p:custDataLst>
              <p:tags r:id="rId5"/>
            </p:custDataLst>
          </p:nvPr>
        </p:nvSpPr>
        <p:spPr>
          <a:xfrm>
            <a:off x="0" y="5041901"/>
            <a:ext cx="12192000" cy="1828799"/>
          </a:xfrm>
          <a:prstGeom prst="rect">
            <a:avLst/>
          </a:prstGeom>
          <a:solidFill>
            <a:schemeClr val="tx2"/>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lvl="0" algn="ctr"/>
            <a:endParaRPr lang="en-US" altLang="zh-CN">
              <a:ea typeface="微软雅黑" panose="020B0503020204020204" charset="-122"/>
              <a:sym typeface="+mn-ea"/>
            </a:endParaRPr>
          </a:p>
        </p:txBody>
      </p:sp>
      <p:sp>
        <p:nvSpPr>
          <p:cNvPr id="2" name="标题 1"/>
          <p:cNvSpPr>
            <a:spLocks noGrp="1"/>
          </p:cNvSpPr>
          <p:nvPr userDrawn="1">
            <p:ph type="title"/>
            <p:custDataLst>
              <p:tags r:id="rId6"/>
            </p:custDataLst>
          </p:nvPr>
        </p:nvSpPr>
        <p:spPr>
          <a:xfrm>
            <a:off x="604520" y="669290"/>
            <a:ext cx="10976610" cy="565150"/>
          </a:xfrm>
        </p:spPr>
        <p:txBody>
          <a:bodyPr anchor="ctr"/>
          <a:lstStyle>
            <a:lvl1pPr algn="ctr">
              <a:lnSpc>
                <a:spcPct val="100000"/>
              </a:lnSpc>
              <a:defRPr sz="3200" b="1"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r>
              <a:rPr lang="zh-CN" altLang="en-US" dirty="0"/>
              <a:t>单击此处编辑母版标题样式</a:t>
            </a:r>
            <a:endParaRPr lang="zh-CN" altLang="en-US" dirty="0"/>
          </a:p>
        </p:txBody>
      </p:sp>
      <p:sp>
        <p:nvSpPr>
          <p:cNvPr id="3" name="日期占位符 2"/>
          <p:cNvSpPr>
            <a:spLocks noGrp="1"/>
          </p:cNvSpPr>
          <p:nvPr userDrawn="1">
            <p:ph type="dt" sz="half" idx="10"/>
            <p:custDataLst>
              <p:tags r:id="rId7"/>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userDrawn="1">
            <p:ph type="ftr" sz="quarter" idx="11"/>
            <p:custDataLst>
              <p:tags r:id="rId8"/>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
        <p:nvSpPr>
          <p:cNvPr id="5" name="灯片编号占位符 4"/>
          <p:cNvSpPr>
            <a:spLocks noGrp="1"/>
          </p:cNvSpPr>
          <p:nvPr userDrawn="1">
            <p:ph type="sldNum" sz="quarter" idx="12"/>
            <p:custDataLst>
              <p:tags r:id="rId9"/>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7" name="内容占位符 6"/>
          <p:cNvSpPr>
            <a:spLocks noGrp="1"/>
          </p:cNvSpPr>
          <p:nvPr userDrawn="1">
            <p:ph sz="quarter" idx="13"/>
            <p:custDataLst>
              <p:tags r:id="rId10"/>
            </p:custDataLst>
          </p:nvPr>
        </p:nvSpPr>
        <p:spPr>
          <a:xfrm>
            <a:off x="604837" y="1681200"/>
            <a:ext cx="10990800" cy="3211200"/>
          </a:xfrm>
        </p:spPr>
        <p:txBody>
          <a:bodyPr>
            <a:normAutofit/>
          </a:bodyPr>
          <a:lstStyle>
            <a:lvl1pPr marL="0" indent="0">
              <a:lnSpc>
                <a:spcPct val="130000"/>
              </a:lnSpc>
              <a:spcAft>
                <a:spcPts val="1000"/>
              </a:spcAft>
              <a:buFont typeface="Arial" panose="020B0604020202020204" pitchFamily="34" charset="0"/>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1pPr>
            <a:lvl2pPr marL="457200" indent="0">
              <a:lnSpc>
                <a:spcPct val="130000"/>
              </a:lnSpc>
              <a:spcAft>
                <a:spcPts val="1000"/>
              </a:spcAft>
              <a:buFont typeface="Arial" panose="020B0604020202020204" pitchFamily="34" charset="0"/>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2pPr>
            <a:lvl3pPr marL="914400" indent="0">
              <a:lnSpc>
                <a:spcPct val="130000"/>
              </a:lnSpc>
              <a:spcAft>
                <a:spcPts val="1000"/>
              </a:spcAft>
              <a:buFont typeface="Arial" panose="020B0604020202020204" pitchFamily="34" charset="0"/>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3pPr>
            <a:lvl4pPr marL="1371600" indent="0">
              <a:lnSpc>
                <a:spcPct val="130000"/>
              </a:lnSpc>
              <a:spcAft>
                <a:spcPts val="1000"/>
              </a:spcAft>
              <a:buFont typeface="Arial" panose="020B0604020202020204" pitchFamily="34" charset="0"/>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4pPr>
            <a:lvl5pPr marL="1828800" indent="0">
              <a:lnSpc>
                <a:spcPct val="130000"/>
              </a:lnSpc>
              <a:spcAft>
                <a:spcPts val="1000"/>
              </a:spcAft>
              <a:buFont typeface="Arial" panose="020B0604020202020204" pitchFamily="34" charset="0"/>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5pPr>
          </a:lstStyle>
          <a:p>
            <a:pPr lvl="0"/>
            <a:r>
              <a:rPr lang="zh-CN" altLang="en-US" dirty="0"/>
              <a:t>单击此处编辑母版文本样式</a:t>
            </a:r>
            <a:endParaRPr lang="zh-CN" altLang="en-US" dirty="0"/>
          </a:p>
          <a:p>
            <a:pPr lvl="1"/>
            <a:r>
              <a:rPr lang="zh-CN" altLang="en-US" dirty="0">
                <a:sym typeface="+mn-ea"/>
              </a:rPr>
              <a:t>第</a:t>
            </a:r>
            <a:r>
              <a:rPr lang="zh-CN" altLang="en-US" dirty="0"/>
              <a:t>二级</a:t>
            </a:r>
            <a:endParaRPr lang="zh-CN" altLang="en-US" dirty="0"/>
          </a:p>
          <a:p>
            <a:pPr lvl="2"/>
            <a:r>
              <a:rPr lang="zh-CN" altLang="en-US" dirty="0">
                <a:sym typeface="+mn-ea"/>
              </a:rPr>
              <a:t>第</a:t>
            </a:r>
            <a:r>
              <a:rPr lang="zh-CN" altLang="en-US" dirty="0"/>
              <a:t>三级</a:t>
            </a:r>
            <a:endParaRPr lang="zh-CN" altLang="en-US" dirty="0"/>
          </a:p>
          <a:p>
            <a:pPr lvl="3"/>
            <a:r>
              <a:rPr lang="zh-CN" altLang="en-US" dirty="0">
                <a:sym typeface="+mn-ea"/>
              </a:rPr>
              <a:t>第</a:t>
            </a:r>
            <a:r>
              <a:rPr lang="zh-CN" altLang="en-US" dirty="0"/>
              <a:t>四级</a:t>
            </a:r>
            <a:endParaRPr lang="zh-CN" altLang="en-US" dirty="0"/>
          </a:p>
          <a:p>
            <a:pPr lvl="4"/>
            <a:r>
              <a:rPr lang="zh-CN" altLang="en-US" dirty="0">
                <a:sym typeface="+mn-ea"/>
              </a:rPr>
              <a:t>第</a:t>
            </a:r>
            <a:r>
              <a:rPr lang="zh-CN" altLang="en-US" dirty="0"/>
              <a:t>五级</a:t>
            </a:r>
            <a:endParaRPr lang="zh-CN" altLang="en-US" dirty="0"/>
          </a:p>
        </p:txBody>
      </p:sp>
      <p:sp>
        <p:nvSpPr>
          <p:cNvPr id="9" name="文本占位符 8"/>
          <p:cNvSpPr>
            <a:spLocks noGrp="1"/>
          </p:cNvSpPr>
          <p:nvPr userDrawn="1">
            <p:ph type="body" sz="quarter" idx="14"/>
            <p:custDataLst>
              <p:tags r:id="rId11"/>
            </p:custDataLst>
          </p:nvPr>
        </p:nvSpPr>
        <p:spPr>
          <a:xfrm>
            <a:off x="594000" y="5180400"/>
            <a:ext cx="11001600" cy="1011600"/>
          </a:xfrm>
        </p:spPr>
        <p:txBody>
          <a:bodyPr>
            <a:normAutofit/>
          </a:bodyPr>
          <a:lstStyle>
            <a:lvl1pPr marL="0" indent="0">
              <a:lnSpc>
                <a:spcPct val="130000"/>
              </a:lnSpc>
              <a:spcBef>
                <a:spcPts val="0"/>
              </a:spcBef>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1pPr>
          </a:lstStyle>
          <a:p>
            <a:pPr lvl="0"/>
            <a:r>
              <a:rPr lang="zh-CN" altLang="en-US" dirty="0"/>
              <a:t>单击此处编辑母版文本样式</a:t>
            </a:r>
            <a:endParaRPr lang="zh-CN" altLang="en-US" dirty="0"/>
          </a:p>
        </p:txBody>
      </p:sp>
    </p:spTree>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preserve="1" userDrawn="1">
  <p:cSld name="导航">
    <p:spTree>
      <p:nvGrpSpPr>
        <p:cNvPr id="1" name=""/>
        <p:cNvGrpSpPr/>
        <p:nvPr/>
      </p:nvGrpSpPr>
      <p:grpSpPr>
        <a:xfrm>
          <a:off x="0" y="0"/>
          <a:ext cx="0" cy="0"/>
          <a:chOff x="0" y="0"/>
          <a:chExt cx="0" cy="0"/>
        </a:xfrm>
      </p:grpSpPr>
      <p:grpSp>
        <p:nvGrpSpPr>
          <p:cNvPr id="16" name="组合 15"/>
          <p:cNvGrpSpPr/>
          <p:nvPr userDrawn="1">
            <p:custDataLst>
              <p:tags r:id="rId2"/>
            </p:custDataLst>
          </p:nvPr>
        </p:nvGrpSpPr>
        <p:grpSpPr>
          <a:xfrm>
            <a:off x="4001597" y="6045200"/>
            <a:ext cx="8190403" cy="812800"/>
            <a:chOff x="4001597" y="5613400"/>
            <a:chExt cx="8190403" cy="1244600"/>
          </a:xfrm>
        </p:grpSpPr>
        <p:sp>
          <p:nvSpPr>
            <p:cNvPr id="17" name="任意多边形: 形状 16"/>
            <p:cNvSpPr/>
            <p:nvPr>
              <p:custDataLst>
                <p:tags r:id="rId3"/>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latin typeface="Arial" panose="020B0604020202020204" pitchFamily="34" charset="0"/>
                <a:ea typeface="微软雅黑" panose="020B0503020204020204" charset="-122"/>
              </a:endParaRPr>
            </a:p>
          </p:txBody>
        </p:sp>
        <p:sp>
          <p:nvSpPr>
            <p:cNvPr id="18" name="等腰三角形 17"/>
            <p:cNvSpPr/>
            <p:nvPr>
              <p:custDataLst>
                <p:tags r:id="rId4"/>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ea typeface="微软雅黑" panose="020B0503020204020204" charset="-122"/>
              </a:endParaRPr>
            </a:p>
          </p:txBody>
        </p:sp>
      </p:grpSp>
      <p:sp>
        <p:nvSpPr>
          <p:cNvPr id="15" name="矩形 14"/>
          <p:cNvSpPr/>
          <p:nvPr userDrawn="1">
            <p:custDataLst>
              <p:tags r:id="rId5"/>
            </p:custDataLst>
          </p:nvPr>
        </p:nvSpPr>
        <p:spPr>
          <a:xfrm>
            <a:off x="0" y="0"/>
            <a:ext cx="12192000" cy="914407"/>
          </a:xfrm>
          <a:prstGeom prst="rect">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vertOverflow="overflow" horzOverflow="overflow" vert="horz" wrap="square" numCol="1" spcCol="0" rtlCol="0" fromWordArt="0" anchor="ctr" anchorCtr="0" forceAA="0" compatLnSpc="1">
            <a:noAutofit/>
          </a:bodyPr>
          <a:lstStyle/>
          <a:p>
            <a:pPr lvl="0" algn="ctr">
              <a:buClrTx/>
              <a:buSzTx/>
              <a:buFontTx/>
            </a:pPr>
            <a:endParaRPr lang="en-US" altLang="zh-CN">
              <a:solidFill>
                <a:schemeClr val="bg1"/>
              </a:solidFill>
              <a:latin typeface="Viner Hand ITC" panose="03070502030502020203" charset="0"/>
              <a:ea typeface="微软雅黑" panose="020B0503020204020204" charset="-122"/>
              <a:cs typeface="Viner Hand ITC" panose="03070502030502020203" charset="0"/>
              <a:sym typeface="+mn-ea"/>
            </a:endParaRPr>
          </a:p>
        </p:txBody>
      </p:sp>
      <p:sp>
        <p:nvSpPr>
          <p:cNvPr id="2" name="标题 1"/>
          <p:cNvSpPr>
            <a:spLocks noGrp="1"/>
          </p:cNvSpPr>
          <p:nvPr>
            <p:ph type="title"/>
            <p:custDataLst>
              <p:tags r:id="rId6"/>
            </p:custDataLst>
          </p:nvPr>
        </p:nvSpPr>
        <p:spPr>
          <a:xfrm>
            <a:off x="579600" y="237600"/>
            <a:ext cx="11037600" cy="441964"/>
          </a:xfrm>
        </p:spPr>
        <p:txBody>
          <a:bodyPr>
            <a:noAutofit/>
          </a:bodyPr>
          <a:lstStyle>
            <a:lvl1pPr>
              <a:lnSpc>
                <a:spcPct val="100000"/>
              </a:lnSpc>
              <a:defRPr sz="2400" b="1" u="none" strike="noStrike" kern="1200" cap="none" spc="0" normalizeH="0" baseline="0">
                <a:solidFill>
                  <a:schemeClr val="bg1"/>
                </a:solidFill>
                <a:uFillTx/>
                <a:latin typeface="Arial" panose="020B0604020202020204" pitchFamily="34" charset="0"/>
                <a:ea typeface="微软雅黑" panose="020B0503020204020204" charset="-122"/>
              </a:defRPr>
            </a:lvl1pPr>
          </a:lstStyle>
          <a:p>
            <a:r>
              <a:rPr lang="zh-CN" altLang="en-US" dirty="0"/>
              <a:t>单击此处编辑母版标题样式</a:t>
            </a:r>
            <a:endParaRPr lang="zh-CN" altLang="en-US" dirty="0"/>
          </a:p>
        </p:txBody>
      </p:sp>
      <p:sp>
        <p:nvSpPr>
          <p:cNvPr id="7" name="内容占位符 6"/>
          <p:cNvSpPr>
            <a:spLocks noGrp="1"/>
          </p:cNvSpPr>
          <p:nvPr>
            <p:ph sz="quarter" idx="13"/>
            <p:custDataLst>
              <p:tags r:id="rId7"/>
            </p:custDataLst>
          </p:nvPr>
        </p:nvSpPr>
        <p:spPr>
          <a:xfrm>
            <a:off x="579600" y="1663200"/>
            <a:ext cx="5342400" cy="2894400"/>
          </a:xfrm>
        </p:spPr>
        <p:txBody>
          <a:bodyPr/>
          <a:lstStyle>
            <a:lvl1pPr marL="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vl2pPr marL="4572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2pPr>
            <a:lvl3pPr marL="9144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3pPr>
            <a:lvl4pPr marL="13716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4pPr>
            <a:lvl5pPr marL="18288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5pPr>
          </a:lstStyle>
          <a:p>
            <a:pPr lvl="0"/>
            <a:r>
              <a:rPr lang="zh-CN" altLang="en-US"/>
              <a:t>单击此处编辑母版文本样式</a:t>
            </a:r>
            <a:endParaRPr lang="zh-CN" altLang="en-US"/>
          </a:p>
          <a:p>
            <a:pPr lvl="1"/>
            <a:r>
              <a:rPr lang="zh-CN" altLang="en-US" dirty="0">
                <a:sym typeface="+mn-ea"/>
              </a:rPr>
              <a:t>第</a:t>
            </a:r>
            <a:r>
              <a:rPr lang="zh-CN" altLang="en-US"/>
              <a:t>二级</a:t>
            </a:r>
            <a:endParaRPr lang="zh-CN" altLang="en-US"/>
          </a:p>
          <a:p>
            <a:pPr lvl="2"/>
            <a:r>
              <a:rPr lang="zh-CN" altLang="en-US" dirty="0">
                <a:sym typeface="+mn-ea"/>
              </a:rPr>
              <a:t>第</a:t>
            </a:r>
            <a:r>
              <a:rPr lang="zh-CN" altLang="en-US"/>
              <a:t>三级</a:t>
            </a:r>
            <a:endParaRPr lang="zh-CN" altLang="en-US"/>
          </a:p>
          <a:p>
            <a:pPr lvl="3"/>
            <a:r>
              <a:rPr lang="zh-CN" altLang="en-US" dirty="0">
                <a:sym typeface="+mn-ea"/>
              </a:rPr>
              <a:t>第</a:t>
            </a:r>
            <a:r>
              <a:rPr lang="zh-CN" altLang="en-US"/>
              <a:t>四级</a:t>
            </a:r>
            <a:endParaRPr lang="zh-CN" altLang="en-US"/>
          </a:p>
          <a:p>
            <a:pPr lvl="4"/>
            <a:r>
              <a:rPr lang="zh-CN" altLang="en-US" dirty="0">
                <a:sym typeface="+mn-ea"/>
              </a:rPr>
              <a:t>第</a:t>
            </a:r>
            <a:r>
              <a:rPr lang="zh-CN" altLang="en-US"/>
              <a:t>五级</a:t>
            </a:r>
            <a:endParaRPr lang="zh-CN" altLang="en-US"/>
          </a:p>
        </p:txBody>
      </p:sp>
      <p:sp>
        <p:nvSpPr>
          <p:cNvPr id="3" name="日期占位符 2"/>
          <p:cNvSpPr>
            <a:spLocks noGrp="1"/>
          </p:cNvSpPr>
          <p:nvPr>
            <p:ph type="dt" sz="half" idx="10"/>
            <p:custDataLst>
              <p:tags r:id="rId8"/>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9"/>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
        <p:nvSpPr>
          <p:cNvPr id="5" name="灯片编号占位符 4"/>
          <p:cNvSpPr>
            <a:spLocks noGrp="1"/>
          </p:cNvSpPr>
          <p:nvPr>
            <p:ph type="sldNum" sz="quarter" idx="12"/>
            <p:custDataLst>
              <p:tags r:id="rId10"/>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9" name="内容占位符 8"/>
          <p:cNvSpPr>
            <a:spLocks noGrp="1"/>
          </p:cNvSpPr>
          <p:nvPr>
            <p:ph sz="quarter" idx="14"/>
            <p:custDataLst>
              <p:tags r:id="rId11"/>
            </p:custDataLst>
          </p:nvPr>
        </p:nvSpPr>
        <p:spPr>
          <a:xfrm>
            <a:off x="6242400" y="1663200"/>
            <a:ext cx="5367600" cy="2894400"/>
          </a:xfrm>
        </p:spPr>
        <p:txBody>
          <a:bodyPr>
            <a:normAutofit/>
          </a:bodyPr>
          <a:lstStyle>
            <a:lvl1pPr marL="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vl2pPr marL="4572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2pPr>
            <a:lvl3pPr marL="9144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3pPr>
            <a:lvl4pPr marL="13716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4pPr>
            <a:lvl5pPr marL="18288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5pPr>
          </a:lstStyle>
          <a:p>
            <a:pPr lvl="0"/>
            <a:r>
              <a:rPr lang="zh-CN" altLang="en-US"/>
              <a:t>单击此处编辑母版文本样式</a:t>
            </a:r>
            <a:endParaRPr lang="zh-CN" altLang="en-US"/>
          </a:p>
          <a:p>
            <a:pPr lvl="1"/>
            <a:r>
              <a:rPr lang="zh-CN" altLang="en-US" dirty="0">
                <a:sym typeface="+mn-ea"/>
              </a:rPr>
              <a:t>第</a:t>
            </a:r>
            <a:r>
              <a:rPr lang="zh-CN" altLang="en-US"/>
              <a:t>二级</a:t>
            </a:r>
            <a:endParaRPr lang="zh-CN" altLang="en-US"/>
          </a:p>
          <a:p>
            <a:pPr lvl="2"/>
            <a:r>
              <a:rPr lang="zh-CN" altLang="en-US" dirty="0">
                <a:sym typeface="+mn-ea"/>
              </a:rPr>
              <a:t>第</a:t>
            </a:r>
            <a:r>
              <a:rPr lang="zh-CN" altLang="en-US"/>
              <a:t>三级</a:t>
            </a:r>
            <a:endParaRPr lang="zh-CN" altLang="en-US"/>
          </a:p>
          <a:p>
            <a:pPr lvl="3"/>
            <a:r>
              <a:rPr lang="zh-CN" altLang="en-US" dirty="0">
                <a:sym typeface="+mn-ea"/>
              </a:rPr>
              <a:t>第</a:t>
            </a:r>
            <a:r>
              <a:rPr lang="zh-CN" altLang="en-US"/>
              <a:t>四级</a:t>
            </a:r>
            <a:endParaRPr lang="zh-CN" altLang="en-US"/>
          </a:p>
          <a:p>
            <a:pPr lvl="4"/>
            <a:r>
              <a:rPr lang="zh-CN" altLang="en-US" dirty="0">
                <a:sym typeface="+mn-ea"/>
              </a:rPr>
              <a:t>第</a:t>
            </a:r>
            <a:r>
              <a:rPr lang="zh-CN" altLang="en-US"/>
              <a:t>五级</a:t>
            </a:r>
            <a:endParaRPr lang="zh-CN" altLang="en-US"/>
          </a:p>
        </p:txBody>
      </p:sp>
      <p:sp>
        <p:nvSpPr>
          <p:cNvPr id="11" name="文本占位符 10"/>
          <p:cNvSpPr>
            <a:spLocks noGrp="1"/>
          </p:cNvSpPr>
          <p:nvPr>
            <p:ph type="body" sz="quarter" idx="15"/>
            <p:custDataLst>
              <p:tags r:id="rId12"/>
            </p:custDataLst>
          </p:nvPr>
        </p:nvSpPr>
        <p:spPr>
          <a:xfrm>
            <a:off x="572400" y="4816800"/>
            <a:ext cx="5342400" cy="781200"/>
          </a:xfrm>
        </p:spPr>
        <p:txBody>
          <a:bodyPr>
            <a:normAutofit/>
          </a:bodyPr>
          <a:lstStyle>
            <a:lvl1pPr marL="0" indent="0">
              <a:lnSpc>
                <a:spcPct val="130000"/>
              </a:lnSpc>
              <a:spcBef>
                <a:spcPts val="0"/>
              </a:spcBef>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pPr lvl="0"/>
            <a:r>
              <a:rPr lang="zh-CN" altLang="en-US" dirty="0"/>
              <a:t>单击此处编辑母版文本样式</a:t>
            </a:r>
            <a:endParaRPr lang="zh-CN" altLang="en-US" dirty="0"/>
          </a:p>
        </p:txBody>
      </p:sp>
      <p:sp>
        <p:nvSpPr>
          <p:cNvPr id="13" name="文本占位符 12"/>
          <p:cNvSpPr>
            <a:spLocks noGrp="1"/>
          </p:cNvSpPr>
          <p:nvPr>
            <p:ph type="body" sz="quarter" idx="16"/>
            <p:custDataLst>
              <p:tags r:id="rId13"/>
            </p:custDataLst>
          </p:nvPr>
        </p:nvSpPr>
        <p:spPr>
          <a:xfrm>
            <a:off x="6253200" y="4813200"/>
            <a:ext cx="5367600" cy="781200"/>
          </a:xfrm>
        </p:spPr>
        <p:txBody>
          <a:bodyPr>
            <a:normAutofit/>
          </a:bodyPr>
          <a:lstStyle>
            <a:lvl1pPr marL="0" indent="0">
              <a:lnSpc>
                <a:spcPct val="130000"/>
              </a:lnSpc>
              <a:spcBef>
                <a:spcPts val="0"/>
              </a:spcBef>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pPr lvl="0"/>
            <a:r>
              <a:rPr lang="zh-CN" altLang="en-US" dirty="0"/>
              <a:t>单击此处编辑母版文本样式</a:t>
            </a:r>
            <a:endParaRPr lang="zh-CN" altLang="en-US" dirty="0"/>
          </a:p>
        </p:txBody>
      </p:sp>
    </p:spTree>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preserve="1" userDrawn="1">
  <p:cSld name="腰带">
    <p:bg>
      <p:bgPr>
        <a:solidFill>
          <a:schemeClr val="tx2"/>
        </a:solidFill>
        <a:effectLst/>
      </p:bgPr>
    </p:bg>
    <p:spTree>
      <p:nvGrpSpPr>
        <p:cNvPr id="1" name=""/>
        <p:cNvGrpSpPr/>
        <p:nvPr/>
      </p:nvGrpSpPr>
      <p:grpSpPr>
        <a:xfrm>
          <a:off x="0" y="0"/>
          <a:ext cx="0" cy="0"/>
          <a:chOff x="0" y="0"/>
          <a:chExt cx="0" cy="0"/>
        </a:xfrm>
      </p:grpSpPr>
      <p:sp>
        <p:nvSpPr>
          <p:cNvPr id="12" name="矩形 11"/>
          <p:cNvSpPr/>
          <p:nvPr userDrawn="1">
            <p:custDataLst>
              <p:tags r:id="rId2"/>
            </p:custDataLst>
          </p:nvPr>
        </p:nvSpPr>
        <p:spPr>
          <a:xfrm>
            <a:off x="0" y="959224"/>
            <a:ext cx="12192000" cy="4939553"/>
          </a:xfrm>
          <a:prstGeom prst="rect">
            <a:avLst/>
          </a:prstGeom>
          <a:solidFill>
            <a:schemeClr val="bg2"/>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lvl="0" algn="ctr"/>
            <a:endParaRPr lang="en-US" altLang="zh-CN">
              <a:latin typeface="Arial" panose="020B0604020202020204" pitchFamily="34" charset="0"/>
              <a:ea typeface="微软雅黑" panose="020B0503020204020204" charset="-122"/>
              <a:sym typeface="+mn-ea"/>
            </a:endParaRPr>
          </a:p>
        </p:txBody>
      </p:sp>
      <p:grpSp>
        <p:nvGrpSpPr>
          <p:cNvPr id="15" name="组合 14"/>
          <p:cNvGrpSpPr/>
          <p:nvPr userDrawn="1">
            <p:custDataLst>
              <p:tags r:id="rId3"/>
            </p:custDataLst>
          </p:nvPr>
        </p:nvGrpSpPr>
        <p:grpSpPr>
          <a:xfrm rot="10800000">
            <a:off x="0" y="0"/>
            <a:ext cx="5457825" cy="1529715"/>
            <a:chOff x="4001597" y="5613400"/>
            <a:chExt cx="8190403" cy="1244600"/>
          </a:xfrm>
        </p:grpSpPr>
        <p:sp>
          <p:nvSpPr>
            <p:cNvPr id="16" name="任意多边形: 形状 15"/>
            <p:cNvSpPr/>
            <p:nvPr>
              <p:custDataLst>
                <p:tags r:id="rId4"/>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sp>
          <p:nvSpPr>
            <p:cNvPr id="17" name="等腰三角形 16"/>
            <p:cNvSpPr/>
            <p:nvPr>
              <p:custDataLst>
                <p:tags r:id="rId5"/>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ea typeface="微软雅黑" panose="020B0503020204020204" charset="-122"/>
              </a:endParaRPr>
            </a:p>
          </p:txBody>
        </p:sp>
      </p:grpSp>
      <p:grpSp>
        <p:nvGrpSpPr>
          <p:cNvPr id="18" name="组合 17"/>
          <p:cNvGrpSpPr/>
          <p:nvPr userDrawn="1">
            <p:custDataLst>
              <p:tags r:id="rId6"/>
            </p:custDataLst>
          </p:nvPr>
        </p:nvGrpSpPr>
        <p:grpSpPr>
          <a:xfrm>
            <a:off x="6734175" y="5323840"/>
            <a:ext cx="5457825" cy="1529715"/>
            <a:chOff x="4001597" y="5613400"/>
            <a:chExt cx="8190403" cy="1244600"/>
          </a:xfrm>
        </p:grpSpPr>
        <p:sp>
          <p:nvSpPr>
            <p:cNvPr id="19" name="任意多边形: 形状 18"/>
            <p:cNvSpPr/>
            <p:nvPr>
              <p:custDataLst>
                <p:tags r:id="rId7"/>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ea typeface="微软雅黑" panose="020B0503020204020204" charset="-122"/>
              </a:endParaRPr>
            </a:p>
          </p:txBody>
        </p:sp>
        <p:sp>
          <p:nvSpPr>
            <p:cNvPr id="20" name="等腰三角形 19"/>
            <p:cNvSpPr/>
            <p:nvPr>
              <p:custDataLst>
                <p:tags r:id="rId8"/>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grpSp>
      <p:sp>
        <p:nvSpPr>
          <p:cNvPr id="2" name="标题 1"/>
          <p:cNvSpPr>
            <a:spLocks noGrp="1"/>
          </p:cNvSpPr>
          <p:nvPr userDrawn="1">
            <p:ph type="title" hasCustomPrompt="1"/>
            <p:custDataLst>
              <p:tags r:id="rId9"/>
            </p:custDataLst>
          </p:nvPr>
        </p:nvSpPr>
        <p:spPr>
          <a:xfrm>
            <a:off x="1522800" y="1339200"/>
            <a:ext cx="9144000" cy="2386800"/>
          </a:xfrm>
        </p:spPr>
        <p:txBody>
          <a:bodyPr anchor="b"/>
          <a:lstStyle>
            <a:lvl1pPr algn="ctr">
              <a:defRPr sz="6000" b="1"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r>
              <a:rPr lang="zh-CN" altLang="en-US" dirty="0"/>
              <a:t>单击此处编辑标题</a:t>
            </a:r>
            <a:endParaRPr lang="zh-CN" altLang="en-US" dirty="0"/>
          </a:p>
        </p:txBody>
      </p:sp>
      <p:sp>
        <p:nvSpPr>
          <p:cNvPr id="3" name="日期占位符 2"/>
          <p:cNvSpPr>
            <a:spLocks noGrp="1"/>
          </p:cNvSpPr>
          <p:nvPr userDrawn="1">
            <p:ph type="dt" sz="half" idx="10"/>
            <p:custDataLst>
              <p:tags r:id="rId10"/>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userDrawn="1">
            <p:ph type="ftr" sz="quarter" idx="11"/>
            <p:custDataLst>
              <p:tags r:id="rId11"/>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
        <p:nvSpPr>
          <p:cNvPr id="5" name="灯片编号占位符 4"/>
          <p:cNvSpPr>
            <a:spLocks noGrp="1"/>
          </p:cNvSpPr>
          <p:nvPr userDrawn="1">
            <p:ph type="sldNum" sz="quarter" idx="12"/>
            <p:custDataLst>
              <p:tags r:id="rId12"/>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7" name="文本占位符 6"/>
          <p:cNvSpPr>
            <a:spLocks noGrp="1"/>
          </p:cNvSpPr>
          <p:nvPr userDrawn="1">
            <p:ph type="body" sz="quarter" idx="13"/>
            <p:custDataLst>
              <p:tags r:id="rId13"/>
            </p:custDataLst>
          </p:nvPr>
        </p:nvSpPr>
        <p:spPr>
          <a:xfrm>
            <a:off x="1522413" y="3862800"/>
            <a:ext cx="9144000" cy="1656000"/>
          </a:xfrm>
        </p:spPr>
        <p:txBody>
          <a:bodyPr>
            <a:normAutofit/>
          </a:bodyPr>
          <a:lstStyle>
            <a:lvl1pPr marL="0" indent="0" algn="ctr">
              <a:lnSpc>
                <a:spcPct val="130000"/>
              </a:lnSpc>
              <a:spcBef>
                <a:spcPts val="0"/>
              </a:spcBef>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pPr lvl="0"/>
            <a:r>
              <a:rPr lang="zh-CN" altLang="en-US" dirty="0"/>
              <a:t>单击此处编辑母版文本样式</a:t>
            </a:r>
            <a:endParaRPr lang="zh-CN" alt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p:nvPr>
        </p:nvSpPr>
        <p:spPr>
          <a:xfrm>
            <a:off x="831850" y="3751117"/>
            <a:ext cx="7321550" cy="811357"/>
          </a:xfrm>
        </p:spPr>
        <p:txBody>
          <a:bodyPr anchor="b">
            <a:normAutofit/>
          </a:bodyPr>
          <a:lstStyle>
            <a:lvl1pPr>
              <a:defRPr sz="4000">
                <a:effectLst>
                  <a:outerShdw blurRad="38100" dist="38100" dir="2700000" algn="tl">
                    <a:srgbClr val="000000">
                      <a:alpha val="43137"/>
                    </a:srgbClr>
                  </a:outerShdw>
                </a:effectLst>
              </a:defRPr>
            </a:lvl1pPr>
          </a:lstStyle>
          <a:p>
            <a:r>
              <a:rPr lang="zh-CN" altLang="en-US" dirty="0"/>
              <a:t>单击此处编辑母版标题样式</a:t>
            </a:r>
            <a:endParaRPr lang="zh-CN" altLang="en-US" dirty="0"/>
          </a:p>
        </p:txBody>
      </p:sp>
      <p:sp>
        <p:nvSpPr>
          <p:cNvPr id="3" name="文本占位符 2"/>
          <p:cNvSpPr>
            <a:spLocks noGrp="1"/>
          </p:cNvSpPr>
          <p:nvPr>
            <p:ph type="body" idx="1"/>
          </p:nvPr>
        </p:nvSpPr>
        <p:spPr>
          <a:xfrm>
            <a:off x="831850" y="4610028"/>
            <a:ext cx="7321550" cy="647555"/>
          </a:xfrm>
        </p:spPr>
        <p:txBody>
          <a:bodyPr>
            <a:normAutofit/>
          </a:bodyPr>
          <a:lstStyle>
            <a:lvl1pPr marL="0" indent="0">
              <a:buNone/>
              <a:defRPr sz="18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zh-CN" altLang="en-US" dirty="0"/>
              <a:t>单击此处编辑母版文本样式</a:t>
            </a:r>
            <a:endParaRPr lang="zh-CN" altLang="en-US" dirty="0"/>
          </a:p>
        </p:txBody>
      </p:sp>
      <p:sp>
        <p:nvSpPr>
          <p:cNvPr id="4" name="日期占位符 3"/>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a:xfrm>
            <a:off x="647700" y="258445"/>
            <a:ext cx="10515600" cy="1325563"/>
          </a:xfrm>
        </p:spPr>
        <p:txBody>
          <a:bodyPr>
            <a:normAutofit/>
          </a:bodyPr>
          <a:lstStyle>
            <a:lvl1pPr>
              <a:defRPr sz="2400" b="1" i="0">
                <a:effectLst>
                  <a:outerShdw blurRad="38100" dist="38100" dir="2700000" algn="tl">
                    <a:srgbClr val="000000">
                      <a:alpha val="43137"/>
                    </a:srgbClr>
                  </a:outerShdw>
                </a:effectLst>
              </a:defRPr>
            </a:lvl1pPr>
          </a:lstStyle>
          <a:p>
            <a:r>
              <a:rPr lang="zh-CN" altLang="en-US" dirty="0"/>
              <a:t>单击此处编辑母版标题样式</a:t>
            </a:r>
            <a:endParaRPr lang="zh-CN" altLang="en-US" dirty="0"/>
          </a:p>
        </p:txBody>
      </p:sp>
      <p:sp>
        <p:nvSpPr>
          <p:cNvPr id="3" name="内容占位符 2"/>
          <p:cNvSpPr>
            <a:spLocks noGrp="1"/>
          </p:cNvSpPr>
          <p:nvPr>
            <p:ph sz="half" idx="1"/>
          </p:nvPr>
        </p:nvSpPr>
        <p:spPr>
          <a:xfrm>
            <a:off x="647700" y="1825625"/>
            <a:ext cx="5181600" cy="4351338"/>
          </a:xfrm>
        </p:spPr>
        <p:txBody>
          <a:bodyPr>
            <a:normAutofit/>
          </a:bodyPr>
          <a:lstStyle>
            <a:lvl1pPr>
              <a:lnSpc>
                <a:spcPct val="150000"/>
              </a:lnSpc>
              <a:defRPr sz="2000">
                <a:solidFill>
                  <a:schemeClr val="tx1">
                    <a:lumMod val="75000"/>
                    <a:lumOff val="25000"/>
                  </a:schemeClr>
                </a:solidFill>
              </a:defRPr>
            </a:lvl1pPr>
            <a:lvl2pPr>
              <a:lnSpc>
                <a:spcPct val="150000"/>
              </a:lnSpc>
              <a:defRPr sz="1800">
                <a:solidFill>
                  <a:schemeClr val="tx1">
                    <a:lumMod val="75000"/>
                    <a:lumOff val="25000"/>
                  </a:schemeClr>
                </a:solidFill>
              </a:defRPr>
            </a:lvl2pPr>
            <a:lvl3pPr>
              <a:lnSpc>
                <a:spcPct val="150000"/>
              </a:lnSpc>
              <a:defRPr sz="1600">
                <a:solidFill>
                  <a:schemeClr val="tx1">
                    <a:lumMod val="75000"/>
                    <a:lumOff val="25000"/>
                  </a:schemeClr>
                </a:solidFill>
              </a:defRPr>
            </a:lvl3pPr>
            <a:lvl4pPr>
              <a:lnSpc>
                <a:spcPct val="150000"/>
              </a:lnSpc>
              <a:defRPr sz="1600">
                <a:solidFill>
                  <a:schemeClr val="tx1">
                    <a:lumMod val="75000"/>
                    <a:lumOff val="25000"/>
                  </a:schemeClr>
                </a:solidFill>
              </a:defRPr>
            </a:lvl4pPr>
            <a:lvl5pPr>
              <a:lnSpc>
                <a:spcPct val="150000"/>
              </a:lnSpc>
              <a:defRPr sz="1600">
                <a:solidFill>
                  <a:schemeClr val="tx1">
                    <a:lumMod val="75000"/>
                    <a:lumOff val="25000"/>
                  </a:schemeClr>
                </a:solidFill>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内容占位符 3"/>
          <p:cNvSpPr>
            <a:spLocks noGrp="1"/>
          </p:cNvSpPr>
          <p:nvPr>
            <p:ph sz="half" idx="2"/>
          </p:nvPr>
        </p:nvSpPr>
        <p:spPr>
          <a:xfrm>
            <a:off x="5981700" y="1825625"/>
            <a:ext cx="5181600" cy="4351338"/>
          </a:xfrm>
        </p:spPr>
        <p:txBody>
          <a:bodyPr>
            <a:normAutofit/>
          </a:bodyPr>
          <a:lstStyle>
            <a:lvl1pPr>
              <a:lnSpc>
                <a:spcPct val="150000"/>
              </a:lnSpc>
              <a:defRPr sz="2000">
                <a:solidFill>
                  <a:schemeClr val="tx1">
                    <a:lumMod val="75000"/>
                    <a:lumOff val="25000"/>
                  </a:schemeClr>
                </a:solidFill>
              </a:defRPr>
            </a:lvl1pPr>
            <a:lvl2pPr>
              <a:lnSpc>
                <a:spcPct val="150000"/>
              </a:lnSpc>
              <a:defRPr sz="1800">
                <a:solidFill>
                  <a:schemeClr val="tx1">
                    <a:lumMod val="75000"/>
                    <a:lumOff val="25000"/>
                  </a:schemeClr>
                </a:solidFill>
              </a:defRPr>
            </a:lvl2pPr>
            <a:lvl3pPr>
              <a:lnSpc>
                <a:spcPct val="150000"/>
              </a:lnSpc>
              <a:defRPr sz="1600">
                <a:solidFill>
                  <a:schemeClr val="tx1">
                    <a:lumMod val="75000"/>
                    <a:lumOff val="25000"/>
                  </a:schemeClr>
                </a:solidFill>
              </a:defRPr>
            </a:lvl3pPr>
            <a:lvl4pPr>
              <a:lnSpc>
                <a:spcPct val="150000"/>
              </a:lnSpc>
              <a:defRPr sz="1600">
                <a:solidFill>
                  <a:schemeClr val="tx1">
                    <a:lumMod val="75000"/>
                    <a:lumOff val="25000"/>
                  </a:schemeClr>
                </a:solidFill>
              </a:defRPr>
            </a:lvl4pPr>
            <a:lvl5pPr>
              <a:lnSpc>
                <a:spcPct val="150000"/>
              </a:lnSpc>
              <a:defRPr sz="1600">
                <a:solidFill>
                  <a:schemeClr val="tx1">
                    <a:lumMod val="75000"/>
                    <a:lumOff val="25000"/>
                  </a:schemeClr>
                </a:solidFill>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5" name="日期占位符 4"/>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6" name="页脚占位符 5"/>
          <p:cNvSpPr>
            <a:spLocks noGrp="1"/>
          </p:cNvSpPr>
          <p:nvPr>
            <p:ph type="ftr" sz="quarter" idx="11"/>
          </p:nvPr>
        </p:nvSpPr>
        <p:spPr/>
        <p:txBody>
          <a:bodyPr/>
          <a:lstStyle/>
          <a:p>
            <a:endParaRPr lang="zh-CN" altLang="en-US"/>
          </a:p>
        </p:txBody>
      </p:sp>
      <p:sp>
        <p:nvSpPr>
          <p:cNvPr id="7" name="灯片编号占位符 6"/>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a:xfrm>
            <a:off x="839788" y="365125"/>
            <a:ext cx="10515600" cy="1325563"/>
          </a:xfrm>
        </p:spPr>
        <p:txBody>
          <a:bodyPr/>
          <a:lstStyle/>
          <a:p>
            <a:r>
              <a:rPr lang="zh-CN" altLang="en-US"/>
              <a:t>单击此处编辑母版标题样式</a:t>
            </a:r>
            <a:endParaRPr lang="zh-CN" altLang="en-US"/>
          </a:p>
        </p:txBody>
      </p:sp>
      <p:sp>
        <p:nvSpPr>
          <p:cNvPr id="3" name="文本占位符 2"/>
          <p:cNvSpPr>
            <a:spLocks noGrp="1"/>
          </p:cNvSpPr>
          <p:nvPr>
            <p:ph type="body" idx="1"/>
          </p:nvPr>
        </p:nvSpPr>
        <p:spPr>
          <a:xfrm>
            <a:off x="839788" y="1744961"/>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dirty="0"/>
              <a:t>单击此处编辑母版文本样式</a:t>
            </a:r>
            <a:endParaRPr lang="zh-CN" altLang="en-US" dirty="0"/>
          </a:p>
        </p:txBody>
      </p:sp>
      <p:sp>
        <p:nvSpPr>
          <p:cNvPr id="4" name="内容占位符 3"/>
          <p:cNvSpPr>
            <a:spLocks noGrp="1"/>
          </p:cNvSpPr>
          <p:nvPr>
            <p:ph sz="half" idx="2"/>
          </p:nvPr>
        </p:nvSpPr>
        <p:spPr>
          <a:xfrm>
            <a:off x="839788" y="2615609"/>
            <a:ext cx="5157787" cy="3574054"/>
          </a:xfrm>
        </p:spPr>
        <p:txBody>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5" name="文本占位符 4"/>
          <p:cNvSpPr>
            <a:spLocks noGrp="1"/>
          </p:cNvSpPr>
          <p:nvPr>
            <p:ph type="body" sz="quarter" idx="3"/>
          </p:nvPr>
        </p:nvSpPr>
        <p:spPr>
          <a:xfrm>
            <a:off x="6172200" y="1744961"/>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dirty="0"/>
              <a:t>单击此处编辑母版文本样式</a:t>
            </a:r>
            <a:endParaRPr lang="zh-CN" altLang="en-US" dirty="0"/>
          </a:p>
        </p:txBody>
      </p:sp>
      <p:sp>
        <p:nvSpPr>
          <p:cNvPr id="6" name="内容占位符 5"/>
          <p:cNvSpPr>
            <a:spLocks noGrp="1"/>
          </p:cNvSpPr>
          <p:nvPr>
            <p:ph sz="quarter" idx="4"/>
          </p:nvPr>
        </p:nvSpPr>
        <p:spPr>
          <a:xfrm>
            <a:off x="6172200" y="2615609"/>
            <a:ext cx="5183188" cy="3574054"/>
          </a:xfrm>
        </p:spPr>
        <p:txBody>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7" name="日期占位符 6"/>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8" name="页脚占位符 7"/>
          <p:cNvSpPr>
            <a:spLocks noGrp="1"/>
          </p:cNvSpPr>
          <p:nvPr>
            <p:ph type="ftr" sz="quarter" idx="11"/>
          </p:nvPr>
        </p:nvSpPr>
        <p:spPr/>
        <p:txBody>
          <a:bodyPr/>
          <a:lstStyle/>
          <a:p>
            <a:endParaRPr lang="zh-CN" altLang="en-US"/>
          </a:p>
        </p:txBody>
      </p:sp>
      <p:sp>
        <p:nvSpPr>
          <p:cNvPr id="9" name="灯片编号占位符 8"/>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a:xfrm>
            <a:off x="838200" y="2766219"/>
            <a:ext cx="10515600" cy="1325563"/>
          </a:xfrm>
        </p:spPr>
        <p:txBody>
          <a:bodyPr>
            <a:normAutofit/>
          </a:bodyPr>
          <a:lstStyle>
            <a:lvl1pPr algn="ctr">
              <a:defRPr sz="4800" b="0">
                <a:effectLst>
                  <a:outerShdw blurRad="38100" dist="38100" dir="2700000" algn="tl">
                    <a:srgbClr val="000000">
                      <a:alpha val="43137"/>
                    </a:srgbClr>
                  </a:outerShdw>
                </a:effectLst>
              </a:defRPr>
            </a:lvl1pPr>
          </a:lstStyle>
          <a:p>
            <a:r>
              <a:rPr lang="zh-CN" altLang="en-US" dirty="0"/>
              <a:t>单击此处编辑母版标题样式</a:t>
            </a:r>
            <a:endParaRPr lang="zh-CN" altLang="en-US" dirty="0"/>
          </a:p>
        </p:txBody>
      </p:sp>
      <p:sp>
        <p:nvSpPr>
          <p:cNvPr id="3" name="日期占位符 2"/>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nvPr>
        </p:nvSpPr>
        <p:spPr/>
        <p:txBody>
          <a:bodyPr/>
          <a:lstStyle/>
          <a:p>
            <a:endParaRPr lang="zh-CN" altLang="en-US"/>
          </a:p>
        </p:txBody>
      </p:sp>
      <p:sp>
        <p:nvSpPr>
          <p:cNvPr id="5" name="灯片编号占位符 4"/>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1"/>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3" name="页脚占位符 2"/>
          <p:cNvSpPr>
            <a:spLocks noGrp="1"/>
          </p:cNvSpPr>
          <p:nvPr>
            <p:ph type="ftr" sz="quarter" idx="11"/>
          </p:nvPr>
        </p:nvSpPr>
        <p:spPr/>
        <p:txBody>
          <a:bodyPr/>
          <a:lstStyle/>
          <a:p>
            <a:endParaRPr lang="zh-CN" altLang="en-US"/>
          </a:p>
        </p:txBody>
      </p:sp>
      <p:sp>
        <p:nvSpPr>
          <p:cNvPr id="4" name="灯片编号占位符 3"/>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p:cNvSpPr>
            <a:spLocks noGrp="1"/>
          </p:cNvSpPr>
          <p:nvPr>
            <p:ph type="title" hasCustomPrompt="1"/>
          </p:nvPr>
        </p:nvSpPr>
        <p:spPr>
          <a:xfrm>
            <a:off x="646747" y="127000"/>
            <a:ext cx="4165200" cy="1600200"/>
          </a:xfrm>
        </p:spPr>
        <p:txBody>
          <a:bodyPr anchor="ctr" anchorCtr="0">
            <a:normAutofit/>
          </a:bodyPr>
          <a:lstStyle>
            <a:lvl1pPr>
              <a:defRPr sz="2400" b="1">
                <a:effectLst>
                  <a:outerShdw blurRad="38100" dist="38100" dir="2700000" algn="tl">
                    <a:srgbClr val="000000">
                      <a:alpha val="43137"/>
                    </a:srgbClr>
                  </a:outerShdw>
                </a:effectLst>
              </a:defRPr>
            </a:lvl1pPr>
          </a:lstStyle>
          <a:p>
            <a:r>
              <a:rPr lang="zh-CN" altLang="en-US" dirty="0"/>
              <a:t>单击此处编辑标题</a:t>
            </a:r>
            <a:endParaRPr lang="zh-CN" altLang="en-US" dirty="0"/>
          </a:p>
        </p:txBody>
      </p:sp>
      <p:sp>
        <p:nvSpPr>
          <p:cNvPr id="3" name="图片占位符 2"/>
          <p:cNvSpPr>
            <a:spLocks noGrp="1" noChangeAspect="1"/>
          </p:cNvSpPr>
          <p:nvPr>
            <p:ph type="pic" idx="1"/>
          </p:nvPr>
        </p:nvSpPr>
        <p:spPr>
          <a:xfrm>
            <a:off x="5184000" y="766354"/>
            <a:ext cx="5817375" cy="5094446"/>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zh-CN" altLang="en-US" dirty="0"/>
          </a:p>
        </p:txBody>
      </p:sp>
      <p:sp>
        <p:nvSpPr>
          <p:cNvPr id="4" name="文本占位符 3"/>
          <p:cNvSpPr>
            <a:spLocks noGrp="1"/>
          </p:cNvSpPr>
          <p:nvPr>
            <p:ph type="body" sz="half" idx="2"/>
          </p:nvPr>
        </p:nvSpPr>
        <p:spPr>
          <a:xfrm>
            <a:off x="651827" y="2057400"/>
            <a:ext cx="4165200" cy="3811588"/>
          </a:xfrm>
        </p:spPr>
        <p:txBody>
          <a:bodyPr>
            <a:normAutofit/>
          </a:bodyPr>
          <a:lstStyle>
            <a:lvl1pPr marL="0" indent="0">
              <a:lnSpc>
                <a:spcPct val="150000"/>
              </a:lnSpc>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dirty="0"/>
              <a:t>单击此处编辑母版文本样式</a:t>
            </a:r>
            <a:endParaRPr lang="zh-CN" altLang="en-US" dirty="0"/>
          </a:p>
        </p:txBody>
      </p:sp>
      <p:sp>
        <p:nvSpPr>
          <p:cNvPr id="5" name="日期占位符 4"/>
          <p:cNvSpPr>
            <a:spLocks noGrp="1"/>
          </p:cNvSpPr>
          <p:nvPr>
            <p:ph type="dt" sz="half" idx="10"/>
          </p:nvPr>
        </p:nvSpPr>
        <p:spPr/>
        <p:txBody>
          <a:bodyPr/>
          <a:lstStyle/>
          <a:p>
            <a:fld id="{9EFD9D74-47D9-4702-A33C-335B63B48DBF}" type="datetimeFigureOut">
              <a:rPr lang="zh-CN" altLang="en-US" smtClean="0"/>
            </a:fld>
            <a:endParaRPr lang="zh-CN" altLang="en-US" dirty="0"/>
          </a:p>
        </p:txBody>
      </p:sp>
      <p:sp>
        <p:nvSpPr>
          <p:cNvPr id="6" name="页脚占位符 5"/>
          <p:cNvSpPr>
            <a:spLocks noGrp="1"/>
          </p:cNvSpPr>
          <p:nvPr>
            <p:ph type="ftr" sz="quarter" idx="11"/>
          </p:nvPr>
        </p:nvSpPr>
        <p:spPr/>
        <p:txBody>
          <a:bodyPr/>
          <a:lstStyle/>
          <a:p>
            <a:endParaRPr lang="zh-CN" altLang="en-US" dirty="0"/>
          </a:p>
        </p:txBody>
      </p:sp>
      <p:sp>
        <p:nvSpPr>
          <p:cNvPr id="7" name="灯片编号占位符 6"/>
          <p:cNvSpPr>
            <a:spLocks noGrp="1"/>
          </p:cNvSpPr>
          <p:nvPr>
            <p:ph type="sldNum" sz="quarter" idx="12"/>
          </p:nvPr>
        </p:nvSpPr>
        <p:spPr/>
        <p:txBody>
          <a:bodyPr/>
          <a:lstStyle/>
          <a:p>
            <a:fld id="{FABC47A4-756D-490B-A52F-7D9E2C9FC05F}" type="slidenum">
              <a:rPr lang="zh-CN" altLang="en-US" smtClean="0"/>
            </a:fld>
            <a:endParaRPr lang="zh-CN"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竖排标题与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9824484" y="365125"/>
            <a:ext cx="1529316" cy="5811838"/>
          </a:xfrm>
        </p:spPr>
        <p:txBody>
          <a:bodyPr vert="eaVert">
            <a:normAutofit/>
          </a:bodyPr>
          <a:lstStyle>
            <a:lvl1pPr>
              <a:defRPr sz="3600"/>
            </a:lvl1pPr>
          </a:lstStyle>
          <a:p>
            <a:r>
              <a:rPr lang="zh-CN" altLang="en-US"/>
              <a:t>单击此处编辑母版标题样式</a:t>
            </a:r>
            <a:endParaRPr lang="zh-CN" altLang="en-US"/>
          </a:p>
        </p:txBody>
      </p:sp>
      <p:sp>
        <p:nvSpPr>
          <p:cNvPr id="3" name="竖排文字占位符 2"/>
          <p:cNvSpPr>
            <a:spLocks noGrp="1"/>
          </p:cNvSpPr>
          <p:nvPr>
            <p:ph type="body" orient="vert" idx="1"/>
          </p:nvPr>
        </p:nvSpPr>
        <p:spPr>
          <a:xfrm>
            <a:off x="838200" y="365125"/>
            <a:ext cx="8879958" cy="5811838"/>
          </a:xfrm>
        </p:spPr>
        <p:txBody>
          <a:bodyPr vert="eaVert"/>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Masters/_rels/slideMaster1.xml.rels><?xml version="1.0" encoding="UTF-8" standalone="yes"?>
<Relationships xmlns="http://schemas.openxmlformats.org/package/2006/relationships"><Relationship Id="rId9" Type="http://schemas.openxmlformats.org/officeDocument/2006/relationships/slideLayout" Target="../slideLayouts/slideLayout9.xml"/><Relationship Id="rId8" Type="http://schemas.openxmlformats.org/officeDocument/2006/relationships/slideLayout" Target="../slideLayouts/slideLayout8.xml"/><Relationship Id="rId7" Type="http://schemas.openxmlformats.org/officeDocument/2006/relationships/slideLayout" Target="../slideLayouts/slideLayout7.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 Id="rId3" Type="http://schemas.openxmlformats.org/officeDocument/2006/relationships/slideLayout" Target="../slideLayouts/slideLayout3.xml"/><Relationship Id="rId2" Type="http://schemas.openxmlformats.org/officeDocument/2006/relationships/slideLayout" Target="../slideLayouts/slideLayout2.xml"/><Relationship Id="rId11" Type="http://schemas.openxmlformats.org/officeDocument/2006/relationships/theme" Target="../theme/theme1.xml"/><Relationship Id="rId10" Type="http://schemas.openxmlformats.org/officeDocument/2006/relationships/slideLayout" Target="../slideLayouts/slideLayout10.xml"/><Relationship Id="rId1" Type="http://schemas.openxmlformats.org/officeDocument/2006/relationships/slideLayout" Target="../slideLayouts/slideLayout1.xml"/></Relationships>
</file>

<file path=ppt/slideMasters/_rels/slideMaster2.xml.rels><?xml version="1.0" encoding="UTF-8" standalone="yes"?>
<Relationships xmlns="http://schemas.openxmlformats.org/package/2006/relationships"><Relationship Id="rId9" Type="http://schemas.openxmlformats.org/officeDocument/2006/relationships/slideLayout" Target="../slideLayouts/slideLayout19.xml"/><Relationship Id="rId8" Type="http://schemas.openxmlformats.org/officeDocument/2006/relationships/slideLayout" Target="../slideLayouts/slideLayout18.xml"/><Relationship Id="rId7" Type="http://schemas.openxmlformats.org/officeDocument/2006/relationships/slideLayout" Target="../slideLayouts/slideLayout17.xml"/><Relationship Id="rId6" Type="http://schemas.openxmlformats.org/officeDocument/2006/relationships/slideLayout" Target="../slideLayouts/slideLayout16.xml"/><Relationship Id="rId5" Type="http://schemas.openxmlformats.org/officeDocument/2006/relationships/slideLayout" Target="../slideLayouts/slideLayout15.xml"/><Relationship Id="rId4" Type="http://schemas.openxmlformats.org/officeDocument/2006/relationships/slideLayout" Target="../slideLayouts/slideLayout14.xml"/><Relationship Id="rId3" Type="http://schemas.openxmlformats.org/officeDocument/2006/relationships/slideLayout" Target="../slideLayouts/slideLayout13.xml"/><Relationship Id="rId25" Type="http://schemas.openxmlformats.org/officeDocument/2006/relationships/theme" Target="../theme/theme2.xml"/><Relationship Id="rId24" Type="http://schemas.openxmlformats.org/officeDocument/2006/relationships/tags" Target="../tags/tag160.xml"/><Relationship Id="rId23" Type="http://schemas.openxmlformats.org/officeDocument/2006/relationships/tags" Target="../tags/tag159.xml"/><Relationship Id="rId22" Type="http://schemas.openxmlformats.org/officeDocument/2006/relationships/tags" Target="../tags/tag158.xml"/><Relationship Id="rId21" Type="http://schemas.openxmlformats.org/officeDocument/2006/relationships/tags" Target="../tags/tag157.xml"/><Relationship Id="rId20" Type="http://schemas.openxmlformats.org/officeDocument/2006/relationships/tags" Target="../tags/tag156.xml"/><Relationship Id="rId2" Type="http://schemas.openxmlformats.org/officeDocument/2006/relationships/slideLayout" Target="../slideLayouts/slideLayout12.xml"/><Relationship Id="rId19" Type="http://schemas.openxmlformats.org/officeDocument/2006/relationships/tags" Target="../tags/tag155.xml"/><Relationship Id="rId18" Type="http://schemas.openxmlformats.org/officeDocument/2006/relationships/slideLayout" Target="../slideLayouts/slideLayout28.xml"/><Relationship Id="rId17" Type="http://schemas.openxmlformats.org/officeDocument/2006/relationships/slideLayout" Target="../slideLayouts/slideLayout27.xml"/><Relationship Id="rId16" Type="http://schemas.openxmlformats.org/officeDocument/2006/relationships/slideLayout" Target="../slideLayouts/slideLayout26.xml"/><Relationship Id="rId15" Type="http://schemas.openxmlformats.org/officeDocument/2006/relationships/slideLayout" Target="../slideLayouts/slideLayout25.xml"/><Relationship Id="rId14" Type="http://schemas.openxmlformats.org/officeDocument/2006/relationships/slideLayout" Target="../slideLayouts/slideLayout24.xml"/><Relationship Id="rId13" Type="http://schemas.openxmlformats.org/officeDocument/2006/relationships/slideLayout" Target="../slideLayouts/slideLayout23.xml"/><Relationship Id="rId12" Type="http://schemas.openxmlformats.org/officeDocument/2006/relationships/slideLayout" Target="../slideLayouts/slideLayout22.xml"/><Relationship Id="rId11" Type="http://schemas.openxmlformats.org/officeDocument/2006/relationships/slideLayout" Target="../slideLayouts/slideLayout21.xml"/><Relationship Id="rId10" Type="http://schemas.openxmlformats.org/officeDocument/2006/relationships/slideLayout" Target="../slideLayouts/slideLayout20.xml"/><Relationship Id="rId1" Type="http://schemas.openxmlformats.org/officeDocument/2006/relationships/slideLayout" Target="../slideLayouts/slideLayout1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标题占位符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zh-CN" altLang="en-US" dirty="0"/>
              <a:t>单击此处编辑母版标题样式</a:t>
            </a:r>
            <a:endParaRPr lang="zh-CN" altLang="en-US" dirty="0"/>
          </a:p>
        </p:txBody>
      </p:sp>
      <p:sp>
        <p:nvSpPr>
          <p:cNvPr id="3" name="文本占位符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2"/>
          </p:nvPr>
        </p:nvSpPr>
        <p:spPr>
          <a:xfrm>
            <a:off x="838200" y="6356350"/>
            <a:ext cx="2743200" cy="365125"/>
          </a:xfrm>
          <a:prstGeom prst="rect">
            <a:avLst/>
          </a:prstGeom>
        </p:spPr>
        <p:txBody>
          <a:bodyPr vert="horz" lIns="91440" tIns="45720" rIns="91440" bIns="45720" rtlCol="0" anchor="ctr">
            <a:normAutofit/>
          </a:bodyPr>
          <a:lstStyle>
            <a:lvl1pPr algn="l">
              <a:defRPr sz="1200">
                <a:solidFill>
                  <a:schemeClr val="tx1">
                    <a:tint val="75000"/>
                  </a:schemeClr>
                </a:solidFill>
              </a:defRPr>
            </a:lvl1pPr>
          </a:lstStyle>
          <a:p>
            <a:fld id="{760FBDFE-C587-4B4C-A407-44438C67B59E}" type="datetimeFigureOut">
              <a:rPr lang="zh-CN" altLang="en-US" smtClean="0"/>
            </a:fld>
            <a:endParaRPr lang="zh-CN" altLang="en-US"/>
          </a:p>
        </p:txBody>
      </p:sp>
      <p:sp>
        <p:nvSpPr>
          <p:cNvPr id="5" name="页脚占位符 4"/>
          <p:cNvSpPr>
            <a:spLocks noGrp="1"/>
          </p:cNvSpPr>
          <p:nvPr>
            <p:ph type="ftr" sz="quarter" idx="3"/>
          </p:nvPr>
        </p:nvSpPr>
        <p:spPr>
          <a:xfrm>
            <a:off x="4038600" y="6356350"/>
            <a:ext cx="4114800" cy="365125"/>
          </a:xfrm>
          <a:prstGeom prst="rect">
            <a:avLst/>
          </a:prstGeom>
        </p:spPr>
        <p:txBody>
          <a:bodyPr vert="horz" lIns="91440" tIns="45720" rIns="91440" bIns="45720" rtlCol="0" anchor="ctr">
            <a:normAutofit/>
          </a:bodyPr>
          <a:lstStyle>
            <a:lvl1pPr algn="ctr">
              <a:defRPr sz="1200">
                <a:solidFill>
                  <a:schemeClr val="tx1">
                    <a:tint val="75000"/>
                  </a:schemeClr>
                </a:solidFill>
              </a:defRPr>
            </a:lvl1pPr>
          </a:lstStyle>
          <a:p>
            <a:endParaRPr lang="zh-CN" altLang="en-US"/>
          </a:p>
        </p:txBody>
      </p:sp>
      <p:sp>
        <p:nvSpPr>
          <p:cNvPr id="6" name="灯片编号占位符 5"/>
          <p:cNvSpPr>
            <a:spLocks noGrp="1"/>
          </p:cNvSpPr>
          <p:nvPr>
            <p:ph type="sldNum" sz="quarter" idx="4"/>
          </p:nvPr>
        </p:nvSpPr>
        <p:spPr>
          <a:xfrm>
            <a:off x="8610600" y="6356350"/>
            <a:ext cx="2743200" cy="365125"/>
          </a:xfrm>
          <a:prstGeom prst="rect">
            <a:avLst/>
          </a:prstGeom>
        </p:spPr>
        <p:txBody>
          <a:bodyPr vert="horz" lIns="91440" tIns="45720" rIns="91440" bIns="45720" rtlCol="0" anchor="ctr">
            <a:normAutofit/>
          </a:bodyPr>
          <a:lstStyle>
            <a:lvl1pPr algn="r">
              <a:defRPr sz="1200">
                <a:solidFill>
                  <a:schemeClr val="tx1">
                    <a:tint val="75000"/>
                  </a:schemeClr>
                </a:solidFill>
              </a:defRPr>
            </a:lvl1pPr>
          </a:lstStyle>
          <a:p>
            <a:fld id="{49AE70B2-8BF9-45C0-BB95-33D1B9D3A854}" type="slidenum">
              <a:rPr lang="zh-CN" altLang="en-US" smtClean="0"/>
            </a:fld>
            <a:endParaRPr lang="zh-CN" alt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Lst>
  <p:txStyles>
    <p:titleStyle>
      <a:lvl1pPr algn="l" defTabSz="914400" rtl="0" eaLnBrk="1" latinLnBrk="0" hangingPunct="1">
        <a:lnSpc>
          <a:spcPct val="90000"/>
        </a:lnSpc>
        <a:spcBef>
          <a:spcPct val="0"/>
        </a:spcBef>
        <a:buNone/>
        <a:defRPr sz="40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4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标题占位符 1"/>
          <p:cNvSpPr>
            <a:spLocks noGrp="1"/>
          </p:cNvSpPr>
          <p:nvPr>
            <p:ph type="title"/>
            <p:custDataLst>
              <p:tags r:id="rId19"/>
            </p:custDataLst>
          </p:nvPr>
        </p:nvSpPr>
        <p:spPr>
          <a:xfrm>
            <a:off x="669882" y="443230"/>
            <a:ext cx="10852237" cy="441964"/>
          </a:xfrm>
          <a:prstGeom prst="rect">
            <a:avLst/>
          </a:prstGeom>
        </p:spPr>
        <p:txBody>
          <a:bodyPr vert="horz" lIns="101600" tIns="38100" rIns="76200" bIns="38100" rtlCol="0" anchor="t" anchorCtr="0">
            <a:noAutofit/>
          </a:bodyPr>
          <a:lstStyle/>
          <a:p>
            <a:r>
              <a:rPr lang="zh-CN" altLang="en-US" dirty="0"/>
              <a:t>单击此处编辑母版标题样式</a:t>
            </a:r>
            <a:endParaRPr lang="zh-CN" altLang="en-US" dirty="0"/>
          </a:p>
        </p:txBody>
      </p:sp>
      <p:sp>
        <p:nvSpPr>
          <p:cNvPr id="3" name="文本占位符 2"/>
          <p:cNvSpPr>
            <a:spLocks noGrp="1"/>
          </p:cNvSpPr>
          <p:nvPr>
            <p:ph type="body" idx="1"/>
            <p:custDataLst>
              <p:tags r:id="rId20"/>
            </p:custDataLst>
          </p:nvPr>
        </p:nvSpPr>
        <p:spPr>
          <a:xfrm>
            <a:off x="669882" y="952508"/>
            <a:ext cx="10852237" cy="5388907"/>
          </a:xfrm>
          <a:prstGeom prst="rect">
            <a:avLst/>
          </a:prstGeom>
        </p:spPr>
        <p:txBody>
          <a:bodyPr vert="horz" lIns="101600" tIns="0" rIns="82550" bIns="0" rtlCol="0">
            <a:normAutofit/>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2"/>
            <p:custDataLst>
              <p:tags r:id="rId21"/>
            </p:custDataLst>
          </p:nvPr>
        </p:nvSpPr>
        <p:spPr>
          <a:xfrm>
            <a:off x="879742" y="6349833"/>
            <a:ext cx="2700000" cy="316800"/>
          </a:xfrm>
          <a:prstGeom prst="rect">
            <a:avLst/>
          </a:prstGeom>
        </p:spPr>
        <p:txBody>
          <a:bodyPr vert="horz" lIns="91440" tIns="45720" rIns="91440" bIns="45720" rtlCol="0" anchor="ctr">
            <a:normAutofit/>
          </a:bodyPr>
          <a:lstStyle>
            <a:lvl1pPr algn="l">
              <a:defRPr sz="1200">
                <a:solidFill>
                  <a:schemeClr val="tx1">
                    <a:tint val="75000"/>
                  </a:schemeClr>
                </a:solidFill>
              </a:defRPr>
            </a:lvl1pPr>
          </a:lstStyle>
          <a:p>
            <a:fld id="{760FBDFE-C587-4B4C-A407-44438C67B59E}" type="datetimeFigureOut">
              <a:rPr lang="zh-CN" altLang="en-US" smtClean="0"/>
            </a:fld>
            <a:endParaRPr lang="zh-CN" altLang="en-US"/>
          </a:p>
        </p:txBody>
      </p:sp>
      <p:sp>
        <p:nvSpPr>
          <p:cNvPr id="5" name="页脚占位符 4"/>
          <p:cNvSpPr>
            <a:spLocks noGrp="1"/>
          </p:cNvSpPr>
          <p:nvPr>
            <p:ph type="ftr" sz="quarter" idx="3"/>
            <p:custDataLst>
              <p:tags r:id="rId22"/>
            </p:custDataLst>
          </p:nvPr>
        </p:nvSpPr>
        <p:spPr>
          <a:xfrm>
            <a:off x="4116000" y="6349833"/>
            <a:ext cx="3960000" cy="316800"/>
          </a:xfrm>
          <a:prstGeom prst="rect">
            <a:avLst/>
          </a:prstGeom>
        </p:spPr>
        <p:txBody>
          <a:bodyPr vert="horz" lIns="91440" tIns="45720" rIns="91440" bIns="45720" rtlCol="0" anchor="ctr">
            <a:normAutofit/>
          </a:bodyPr>
          <a:lstStyle>
            <a:lvl1pPr algn="ctr">
              <a:defRPr sz="1200">
                <a:solidFill>
                  <a:schemeClr val="tx1">
                    <a:tint val="75000"/>
                  </a:schemeClr>
                </a:solidFill>
              </a:defRPr>
            </a:lvl1pPr>
          </a:lstStyle>
          <a:p>
            <a:endParaRPr lang="zh-CN" altLang="en-US" dirty="0"/>
          </a:p>
        </p:txBody>
      </p:sp>
      <p:sp>
        <p:nvSpPr>
          <p:cNvPr id="6" name="灯片编号占位符 5"/>
          <p:cNvSpPr>
            <a:spLocks noGrp="1"/>
          </p:cNvSpPr>
          <p:nvPr>
            <p:ph type="sldNum" sz="quarter" idx="4"/>
            <p:custDataLst>
              <p:tags r:id="rId23"/>
            </p:custDataLst>
          </p:nvPr>
        </p:nvSpPr>
        <p:spPr>
          <a:xfrm>
            <a:off x="8610600" y="6349833"/>
            <a:ext cx="2700000" cy="316800"/>
          </a:xfrm>
          <a:prstGeom prst="rect">
            <a:avLst/>
          </a:prstGeom>
        </p:spPr>
        <p:txBody>
          <a:bodyPr vert="horz" lIns="91440" tIns="45720" rIns="91440" bIns="45720" rtlCol="0" anchor="ctr">
            <a:normAutofit/>
          </a:bodyPr>
          <a:lstStyle>
            <a:lvl1pPr algn="r">
              <a:defRPr sz="1200">
                <a:solidFill>
                  <a:schemeClr val="tx1">
                    <a:tint val="75000"/>
                  </a:schemeClr>
                </a:solidFill>
              </a:defRPr>
            </a:lvl1pPr>
          </a:lstStyle>
          <a:p>
            <a:fld id="{49AE70B2-8BF9-45C0-BB95-33D1B9D3A854}" type="slidenum">
              <a:rPr lang="zh-CN" altLang="en-US" smtClean="0"/>
            </a:fld>
            <a:endParaRPr lang="zh-CN" altLang="en-US" dirty="0"/>
          </a:p>
        </p:txBody>
      </p:sp>
      <p:sp>
        <p:nvSpPr>
          <p:cNvPr id="7" name="KSO_TEMPLATE" hidden="1"/>
          <p:cNvSpPr/>
          <p:nvPr userDrawn="1">
            <p:custDataLst>
              <p:tags r:id="rId24"/>
            </p:custDataLst>
          </p:nvPr>
        </p:nvSpPr>
        <p:spPr>
          <a:xfrm>
            <a:off x="0" y="0"/>
            <a:ext cx="0" cy="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Tree>
  </p:cSld>
  <p:clrMap bg1="lt1" tx1="dk1" bg2="lt2" tx2="dk2" accent1="accent1" accent2="accent2" accent3="accent3" accent4="accent4" accent5="accent5" accent6="accent6" hlink="hlink" folHlink="folHlink"/>
  <p:sldLayoutIdLst>
    <p:sldLayoutId id="2147483660" r:id="rId1"/>
    <p:sldLayoutId id="2147483661" r:id="rId2"/>
    <p:sldLayoutId id="2147483662" r:id="rId3"/>
    <p:sldLayoutId id="2147483663" r:id="rId4"/>
    <p:sldLayoutId id="2147483664" r:id="rId5"/>
    <p:sldLayoutId id="2147483665" r:id="rId6"/>
    <p:sldLayoutId id="2147483666" r:id="rId7"/>
    <p:sldLayoutId id="2147483667" r:id="rId8"/>
    <p:sldLayoutId id="2147483668" r:id="rId9"/>
    <p:sldLayoutId id="2147483669" r:id="rId10"/>
    <p:sldLayoutId id="2147483670" r:id="rId11"/>
    <p:sldLayoutId id="2147483671" r:id="rId12"/>
    <p:sldLayoutId id="2147483672" r:id="rId13"/>
    <p:sldLayoutId id="2147483673" r:id="rId14"/>
    <p:sldLayoutId id="2147483674" r:id="rId15"/>
    <p:sldLayoutId id="2147483675" r:id="rId16"/>
    <p:sldLayoutId id="2147483676" r:id="rId17"/>
    <p:sldLayoutId id="2147483677" r:id="rId18"/>
  </p:sldLayoutIdLst>
  <p:txStyles>
    <p:titleStyle>
      <a:lvl1pPr algn="l" defTabSz="914400" rtl="0" eaLnBrk="1" fontAlgn="auto" latinLnBrk="0" hangingPunct="1">
        <a:lnSpc>
          <a:spcPct val="100000"/>
        </a:lnSpc>
        <a:spcBef>
          <a:spcPct val="0"/>
        </a:spcBef>
        <a:buNone/>
        <a:defRPr sz="2400" b="1" u="none" strike="noStrike" kern="1200" cap="none" spc="200" normalizeH="0" baseline="0">
          <a:solidFill>
            <a:schemeClr val="tx1">
              <a:lumMod val="85000"/>
              <a:lumOff val="15000"/>
            </a:schemeClr>
          </a:solidFill>
          <a:uFillTx/>
          <a:latin typeface="Arial" panose="020B0604020202020204" pitchFamily="34" charset="0"/>
          <a:ea typeface="微软雅黑" panose="020B0503020204020204" charset="-122"/>
          <a:cs typeface="+mj-cs"/>
        </a:defRPr>
      </a:lvl1pPr>
    </p:titleStyle>
    <p:bodyStyle>
      <a:lvl1pPr marL="228600" indent="-228600" algn="l" defTabSz="914400" rtl="0" eaLnBrk="1" fontAlgn="auto" latinLnBrk="0" hangingPunct="1">
        <a:lnSpc>
          <a:spcPct val="130000"/>
        </a:lnSpc>
        <a:spcBef>
          <a:spcPts val="0"/>
        </a:spcBef>
        <a:spcAft>
          <a:spcPts val="1000"/>
        </a:spcAft>
        <a:buFont typeface="Arial" panose="020B0604020202020204" pitchFamily="34" charset="0"/>
        <a:buChar char="•"/>
        <a:defRPr sz="1600" u="none" strike="noStrike" kern="1200" cap="none" spc="150" normalizeH="0" baseline="0">
          <a:solidFill>
            <a:schemeClr val="tx1">
              <a:lumMod val="85000"/>
              <a:lumOff val="15000"/>
            </a:schemeClr>
          </a:solidFill>
          <a:uFillTx/>
          <a:latin typeface="Arial" panose="020B0604020202020204" pitchFamily="34" charset="0"/>
          <a:ea typeface="微软雅黑" panose="020B0503020204020204" charset="-122"/>
          <a:cs typeface="+mn-cs"/>
        </a:defRPr>
      </a:lvl1pPr>
      <a:lvl2pPr marL="685800"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sz="1600" u="none" strike="noStrike" kern="1200" cap="none" spc="150" normalizeH="0" baseline="0">
          <a:solidFill>
            <a:schemeClr val="tx1">
              <a:lumMod val="85000"/>
              <a:lumOff val="15000"/>
            </a:schemeClr>
          </a:solidFill>
          <a:uFillTx/>
          <a:latin typeface="Arial" panose="020B0604020202020204" pitchFamily="34" charset="0"/>
          <a:ea typeface="微软雅黑" panose="020B0503020204020204" charset="-122"/>
          <a:cs typeface="+mn-cs"/>
        </a:defRPr>
      </a:lvl2pPr>
      <a:lvl3pPr marL="1143000" indent="-228600" algn="l" defTabSz="914400" rtl="0" eaLnBrk="1" fontAlgn="auto" latinLnBrk="0" hangingPunct="1">
        <a:lnSpc>
          <a:spcPct val="130000"/>
        </a:lnSpc>
        <a:spcBef>
          <a:spcPts val="0"/>
        </a:spcBef>
        <a:spcAft>
          <a:spcPts val="1000"/>
        </a:spcAft>
        <a:buFont typeface="Arial" panose="020B0604020202020204" pitchFamily="34" charset="0"/>
        <a:buChar char="•"/>
        <a:defRPr sz="1600" u="none" strike="noStrike" kern="1200" cap="none" spc="150" normalizeH="0" baseline="0">
          <a:solidFill>
            <a:schemeClr val="tx1">
              <a:lumMod val="85000"/>
              <a:lumOff val="15000"/>
            </a:schemeClr>
          </a:solidFill>
          <a:uFillTx/>
          <a:latin typeface="Arial" panose="020B0604020202020204" pitchFamily="34" charset="0"/>
          <a:ea typeface="微软雅黑" panose="020B0503020204020204" charset="-122"/>
          <a:cs typeface="+mn-cs"/>
        </a:defRPr>
      </a:lvl3pPr>
      <a:lvl4pPr marL="1600200" indent="-228600" algn="l" defTabSz="914400" rtl="0" eaLnBrk="1" fontAlgn="auto" latinLnBrk="0" hangingPunct="1">
        <a:lnSpc>
          <a:spcPct val="130000"/>
        </a:lnSpc>
        <a:spcBef>
          <a:spcPts val="0"/>
        </a:spcBef>
        <a:spcAft>
          <a:spcPts val="1000"/>
        </a:spcAft>
        <a:buFont typeface="Arial" panose="020B0604020202020204" pitchFamily="34" charset="0"/>
        <a:buChar char="•"/>
        <a:defRPr sz="1600" u="none" strike="noStrike" kern="1200" cap="none" spc="150" normalizeH="0" baseline="0">
          <a:solidFill>
            <a:schemeClr val="tx1">
              <a:lumMod val="85000"/>
              <a:lumOff val="15000"/>
            </a:schemeClr>
          </a:solidFill>
          <a:uFillTx/>
          <a:latin typeface="Arial" panose="020B0604020202020204" pitchFamily="34" charset="0"/>
          <a:ea typeface="微软雅黑" panose="020B0503020204020204" charset="-122"/>
          <a:cs typeface="+mn-cs"/>
        </a:defRPr>
      </a:lvl4pPr>
      <a:lvl5pPr marL="2057400" indent="-228600" algn="l" defTabSz="914400" rtl="0" eaLnBrk="1" fontAlgn="auto" latinLnBrk="0" hangingPunct="1">
        <a:lnSpc>
          <a:spcPct val="130000"/>
        </a:lnSpc>
        <a:spcBef>
          <a:spcPts val="0"/>
        </a:spcBef>
        <a:spcAft>
          <a:spcPts val="1000"/>
        </a:spcAft>
        <a:buFont typeface="Arial" panose="020B0604020202020204" pitchFamily="34" charset="0"/>
        <a:buChar char="•"/>
        <a:defRPr sz="1600" u="none" strike="noStrike" kern="1200" cap="none" spc="150" normalizeH="0" baseline="0">
          <a:solidFill>
            <a:schemeClr val="tx1">
              <a:lumMod val="85000"/>
              <a:lumOff val="15000"/>
            </a:schemeClr>
          </a:solidFill>
          <a:uFillTx/>
          <a:latin typeface="Arial" panose="020B0604020202020204" pitchFamily="34" charset="0"/>
          <a:ea typeface="微软雅黑" panose="020B0503020204020204" charset="-122"/>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slideLayout" Target="../slideLayouts/slideLayout11.xml"/><Relationship Id="rId2" Type="http://schemas.openxmlformats.org/officeDocument/2006/relationships/tags" Target="../tags/tag162.xml"/><Relationship Id="rId1" Type="http://schemas.openxmlformats.org/officeDocument/2006/relationships/tags" Target="../tags/tag161.xml"/></Relationships>
</file>

<file path=ppt/slides/_rels/slide10.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28.xml"/><Relationship Id="rId7" Type="http://schemas.openxmlformats.org/officeDocument/2006/relationships/tags" Target="../tags/tag227.xml"/><Relationship Id="rId6" Type="http://schemas.openxmlformats.org/officeDocument/2006/relationships/tags" Target="../tags/tag226.xml"/><Relationship Id="rId5" Type="http://schemas.openxmlformats.org/officeDocument/2006/relationships/tags" Target="../tags/tag225.xml"/><Relationship Id="rId4" Type="http://schemas.openxmlformats.org/officeDocument/2006/relationships/tags" Target="../tags/tag224.xml"/><Relationship Id="rId3" Type="http://schemas.openxmlformats.org/officeDocument/2006/relationships/tags" Target="../tags/tag223.xml"/><Relationship Id="rId2" Type="http://schemas.openxmlformats.org/officeDocument/2006/relationships/tags" Target="../tags/tag222.xml"/><Relationship Id="rId1" Type="http://schemas.openxmlformats.org/officeDocument/2006/relationships/tags" Target="../tags/tag221.xml"/></Relationships>
</file>

<file path=ppt/slides/_rels/slide11.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36.xml"/><Relationship Id="rId7" Type="http://schemas.openxmlformats.org/officeDocument/2006/relationships/tags" Target="../tags/tag235.xml"/><Relationship Id="rId6" Type="http://schemas.openxmlformats.org/officeDocument/2006/relationships/tags" Target="../tags/tag234.xml"/><Relationship Id="rId5" Type="http://schemas.openxmlformats.org/officeDocument/2006/relationships/tags" Target="../tags/tag233.xml"/><Relationship Id="rId4" Type="http://schemas.openxmlformats.org/officeDocument/2006/relationships/tags" Target="../tags/tag232.xml"/><Relationship Id="rId3" Type="http://schemas.openxmlformats.org/officeDocument/2006/relationships/tags" Target="../tags/tag231.xml"/><Relationship Id="rId2" Type="http://schemas.openxmlformats.org/officeDocument/2006/relationships/tags" Target="../tags/tag230.xml"/><Relationship Id="rId1" Type="http://schemas.openxmlformats.org/officeDocument/2006/relationships/tags" Target="../tags/tag229.xml"/></Relationships>
</file>

<file path=ppt/slides/_rels/slide12.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44.xml"/><Relationship Id="rId7" Type="http://schemas.openxmlformats.org/officeDocument/2006/relationships/tags" Target="../tags/tag243.xml"/><Relationship Id="rId6" Type="http://schemas.openxmlformats.org/officeDocument/2006/relationships/tags" Target="../tags/tag242.xml"/><Relationship Id="rId5" Type="http://schemas.openxmlformats.org/officeDocument/2006/relationships/tags" Target="../tags/tag241.xml"/><Relationship Id="rId4" Type="http://schemas.openxmlformats.org/officeDocument/2006/relationships/tags" Target="../tags/tag240.xml"/><Relationship Id="rId3" Type="http://schemas.openxmlformats.org/officeDocument/2006/relationships/tags" Target="../tags/tag239.xml"/><Relationship Id="rId2" Type="http://schemas.openxmlformats.org/officeDocument/2006/relationships/tags" Target="../tags/tag238.xml"/><Relationship Id="rId1" Type="http://schemas.openxmlformats.org/officeDocument/2006/relationships/tags" Target="../tags/tag237.xml"/></Relationships>
</file>

<file path=ppt/slides/_rels/slide13.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52.xml"/><Relationship Id="rId7" Type="http://schemas.openxmlformats.org/officeDocument/2006/relationships/tags" Target="../tags/tag251.xml"/><Relationship Id="rId6" Type="http://schemas.openxmlformats.org/officeDocument/2006/relationships/tags" Target="../tags/tag250.xml"/><Relationship Id="rId5" Type="http://schemas.openxmlformats.org/officeDocument/2006/relationships/tags" Target="../tags/tag249.xml"/><Relationship Id="rId4" Type="http://schemas.openxmlformats.org/officeDocument/2006/relationships/tags" Target="../tags/tag248.xml"/><Relationship Id="rId3" Type="http://schemas.openxmlformats.org/officeDocument/2006/relationships/tags" Target="../tags/tag247.xml"/><Relationship Id="rId2" Type="http://schemas.openxmlformats.org/officeDocument/2006/relationships/tags" Target="../tags/tag246.xml"/><Relationship Id="rId1" Type="http://schemas.openxmlformats.org/officeDocument/2006/relationships/tags" Target="../tags/tag245.xml"/></Relationships>
</file>

<file path=ppt/slides/_rels/slide14.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259.xml"/><Relationship Id="rId6" Type="http://schemas.openxmlformats.org/officeDocument/2006/relationships/tags" Target="../tags/tag258.xml"/><Relationship Id="rId5" Type="http://schemas.openxmlformats.org/officeDocument/2006/relationships/tags" Target="../tags/tag257.xml"/><Relationship Id="rId4" Type="http://schemas.openxmlformats.org/officeDocument/2006/relationships/tags" Target="../tags/tag256.xml"/><Relationship Id="rId3" Type="http://schemas.openxmlformats.org/officeDocument/2006/relationships/tags" Target="../tags/tag255.xml"/><Relationship Id="rId2" Type="http://schemas.openxmlformats.org/officeDocument/2006/relationships/tags" Target="../tags/tag254.xml"/><Relationship Id="rId1" Type="http://schemas.openxmlformats.org/officeDocument/2006/relationships/tags" Target="../tags/tag253.xml"/></Relationships>
</file>

<file path=ppt/slides/_rels/slide15.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67.xml"/><Relationship Id="rId7" Type="http://schemas.openxmlformats.org/officeDocument/2006/relationships/tags" Target="../tags/tag266.xml"/><Relationship Id="rId6" Type="http://schemas.openxmlformats.org/officeDocument/2006/relationships/tags" Target="../tags/tag265.xml"/><Relationship Id="rId5" Type="http://schemas.openxmlformats.org/officeDocument/2006/relationships/tags" Target="../tags/tag264.xml"/><Relationship Id="rId4" Type="http://schemas.openxmlformats.org/officeDocument/2006/relationships/tags" Target="../tags/tag263.xml"/><Relationship Id="rId3" Type="http://schemas.openxmlformats.org/officeDocument/2006/relationships/tags" Target="../tags/tag262.xml"/><Relationship Id="rId2" Type="http://schemas.openxmlformats.org/officeDocument/2006/relationships/tags" Target="../tags/tag261.xml"/><Relationship Id="rId1" Type="http://schemas.openxmlformats.org/officeDocument/2006/relationships/tags" Target="../tags/tag260.xml"/></Relationships>
</file>

<file path=ppt/slides/_rels/slide16.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75.xml"/><Relationship Id="rId7" Type="http://schemas.openxmlformats.org/officeDocument/2006/relationships/tags" Target="../tags/tag274.xml"/><Relationship Id="rId6" Type="http://schemas.openxmlformats.org/officeDocument/2006/relationships/tags" Target="../tags/tag273.xml"/><Relationship Id="rId5" Type="http://schemas.openxmlformats.org/officeDocument/2006/relationships/tags" Target="../tags/tag272.xml"/><Relationship Id="rId4" Type="http://schemas.openxmlformats.org/officeDocument/2006/relationships/tags" Target="../tags/tag271.xml"/><Relationship Id="rId3" Type="http://schemas.openxmlformats.org/officeDocument/2006/relationships/tags" Target="../tags/tag270.xml"/><Relationship Id="rId2" Type="http://schemas.openxmlformats.org/officeDocument/2006/relationships/tags" Target="../tags/tag269.xml"/><Relationship Id="rId1" Type="http://schemas.openxmlformats.org/officeDocument/2006/relationships/tags" Target="../tags/tag268.xml"/></Relationships>
</file>

<file path=ppt/slides/_rels/slide17.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83.xml"/><Relationship Id="rId7" Type="http://schemas.openxmlformats.org/officeDocument/2006/relationships/tags" Target="../tags/tag282.xml"/><Relationship Id="rId6" Type="http://schemas.openxmlformats.org/officeDocument/2006/relationships/tags" Target="../tags/tag281.xml"/><Relationship Id="rId5" Type="http://schemas.openxmlformats.org/officeDocument/2006/relationships/tags" Target="../tags/tag280.xml"/><Relationship Id="rId4" Type="http://schemas.openxmlformats.org/officeDocument/2006/relationships/tags" Target="../tags/tag279.xml"/><Relationship Id="rId3" Type="http://schemas.openxmlformats.org/officeDocument/2006/relationships/tags" Target="../tags/tag278.xml"/><Relationship Id="rId2" Type="http://schemas.openxmlformats.org/officeDocument/2006/relationships/tags" Target="../tags/tag277.xml"/><Relationship Id="rId1" Type="http://schemas.openxmlformats.org/officeDocument/2006/relationships/tags" Target="../tags/tag276.xml"/></Relationships>
</file>

<file path=ppt/slides/_rels/slide18.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91.xml"/><Relationship Id="rId7" Type="http://schemas.openxmlformats.org/officeDocument/2006/relationships/tags" Target="../tags/tag290.xml"/><Relationship Id="rId6" Type="http://schemas.openxmlformats.org/officeDocument/2006/relationships/tags" Target="../tags/tag289.xml"/><Relationship Id="rId5" Type="http://schemas.openxmlformats.org/officeDocument/2006/relationships/tags" Target="../tags/tag288.xml"/><Relationship Id="rId4" Type="http://schemas.openxmlformats.org/officeDocument/2006/relationships/tags" Target="../tags/tag287.xml"/><Relationship Id="rId3" Type="http://schemas.openxmlformats.org/officeDocument/2006/relationships/tags" Target="../tags/tag286.xml"/><Relationship Id="rId2" Type="http://schemas.openxmlformats.org/officeDocument/2006/relationships/tags" Target="../tags/tag285.xml"/><Relationship Id="rId1" Type="http://schemas.openxmlformats.org/officeDocument/2006/relationships/tags" Target="../tags/tag284.xml"/></Relationships>
</file>

<file path=ppt/slides/_rels/slide19.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99.xml"/><Relationship Id="rId7" Type="http://schemas.openxmlformats.org/officeDocument/2006/relationships/tags" Target="../tags/tag298.xml"/><Relationship Id="rId6" Type="http://schemas.openxmlformats.org/officeDocument/2006/relationships/tags" Target="../tags/tag297.xml"/><Relationship Id="rId5" Type="http://schemas.openxmlformats.org/officeDocument/2006/relationships/tags" Target="../tags/tag296.xml"/><Relationship Id="rId4" Type="http://schemas.openxmlformats.org/officeDocument/2006/relationships/tags" Target="../tags/tag295.xml"/><Relationship Id="rId3" Type="http://schemas.openxmlformats.org/officeDocument/2006/relationships/tags" Target="../tags/tag294.xml"/><Relationship Id="rId2" Type="http://schemas.openxmlformats.org/officeDocument/2006/relationships/tags" Target="../tags/tag293.xml"/><Relationship Id="rId1" Type="http://schemas.openxmlformats.org/officeDocument/2006/relationships/tags" Target="../tags/tag292.xml"/></Relationships>
</file>

<file path=ppt/slides/_rels/slide2.xml.rels><?xml version="1.0" encoding="UTF-8" standalone="yes"?>
<Relationships xmlns="http://schemas.openxmlformats.org/package/2006/relationships"><Relationship Id="rId7" Type="http://schemas.openxmlformats.org/officeDocument/2006/relationships/slideLayout" Target="../slideLayouts/slideLayout17.xml"/><Relationship Id="rId6" Type="http://schemas.openxmlformats.org/officeDocument/2006/relationships/tags" Target="../tags/tag168.xml"/><Relationship Id="rId5" Type="http://schemas.openxmlformats.org/officeDocument/2006/relationships/tags" Target="../tags/tag167.xml"/><Relationship Id="rId4" Type="http://schemas.openxmlformats.org/officeDocument/2006/relationships/tags" Target="../tags/tag166.xml"/><Relationship Id="rId3" Type="http://schemas.openxmlformats.org/officeDocument/2006/relationships/tags" Target="../tags/tag165.xml"/><Relationship Id="rId2" Type="http://schemas.openxmlformats.org/officeDocument/2006/relationships/tags" Target="../tags/tag164.xml"/><Relationship Id="rId1" Type="http://schemas.openxmlformats.org/officeDocument/2006/relationships/tags" Target="../tags/tag163.xml"/></Relationships>
</file>

<file path=ppt/slides/_rels/slide20.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07.xml"/><Relationship Id="rId7" Type="http://schemas.openxmlformats.org/officeDocument/2006/relationships/tags" Target="../tags/tag306.xml"/><Relationship Id="rId6" Type="http://schemas.openxmlformats.org/officeDocument/2006/relationships/tags" Target="../tags/tag305.xml"/><Relationship Id="rId5" Type="http://schemas.openxmlformats.org/officeDocument/2006/relationships/tags" Target="../tags/tag304.xml"/><Relationship Id="rId4" Type="http://schemas.openxmlformats.org/officeDocument/2006/relationships/tags" Target="../tags/tag303.xml"/><Relationship Id="rId3" Type="http://schemas.openxmlformats.org/officeDocument/2006/relationships/tags" Target="../tags/tag302.xml"/><Relationship Id="rId2" Type="http://schemas.openxmlformats.org/officeDocument/2006/relationships/tags" Target="../tags/tag301.xml"/><Relationship Id="rId1" Type="http://schemas.openxmlformats.org/officeDocument/2006/relationships/tags" Target="../tags/tag300.xml"/></Relationships>
</file>

<file path=ppt/slides/_rels/slide21.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15.xml"/><Relationship Id="rId7" Type="http://schemas.openxmlformats.org/officeDocument/2006/relationships/tags" Target="../tags/tag314.xml"/><Relationship Id="rId6" Type="http://schemas.openxmlformats.org/officeDocument/2006/relationships/tags" Target="../tags/tag313.xml"/><Relationship Id="rId5" Type="http://schemas.openxmlformats.org/officeDocument/2006/relationships/tags" Target="../tags/tag312.xml"/><Relationship Id="rId4" Type="http://schemas.openxmlformats.org/officeDocument/2006/relationships/tags" Target="../tags/tag311.xml"/><Relationship Id="rId3" Type="http://schemas.openxmlformats.org/officeDocument/2006/relationships/tags" Target="../tags/tag310.xml"/><Relationship Id="rId2" Type="http://schemas.openxmlformats.org/officeDocument/2006/relationships/tags" Target="../tags/tag309.xml"/><Relationship Id="rId1" Type="http://schemas.openxmlformats.org/officeDocument/2006/relationships/tags" Target="../tags/tag308.xml"/></Relationships>
</file>

<file path=ppt/slides/_rels/slide22.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23.xml"/><Relationship Id="rId7" Type="http://schemas.openxmlformats.org/officeDocument/2006/relationships/tags" Target="../tags/tag322.xml"/><Relationship Id="rId6" Type="http://schemas.openxmlformats.org/officeDocument/2006/relationships/tags" Target="../tags/tag321.xml"/><Relationship Id="rId5" Type="http://schemas.openxmlformats.org/officeDocument/2006/relationships/tags" Target="../tags/tag320.xml"/><Relationship Id="rId4" Type="http://schemas.openxmlformats.org/officeDocument/2006/relationships/tags" Target="../tags/tag319.xml"/><Relationship Id="rId3" Type="http://schemas.openxmlformats.org/officeDocument/2006/relationships/tags" Target="../tags/tag318.xml"/><Relationship Id="rId2" Type="http://schemas.openxmlformats.org/officeDocument/2006/relationships/tags" Target="../tags/tag317.xml"/><Relationship Id="rId1" Type="http://schemas.openxmlformats.org/officeDocument/2006/relationships/tags" Target="../tags/tag316.xml"/></Relationships>
</file>

<file path=ppt/slides/_rels/slide23.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330.xml"/><Relationship Id="rId6" Type="http://schemas.openxmlformats.org/officeDocument/2006/relationships/tags" Target="../tags/tag329.xml"/><Relationship Id="rId5" Type="http://schemas.openxmlformats.org/officeDocument/2006/relationships/tags" Target="../tags/tag328.xml"/><Relationship Id="rId4" Type="http://schemas.openxmlformats.org/officeDocument/2006/relationships/tags" Target="../tags/tag327.xml"/><Relationship Id="rId3" Type="http://schemas.openxmlformats.org/officeDocument/2006/relationships/tags" Target="../tags/tag326.xml"/><Relationship Id="rId2" Type="http://schemas.openxmlformats.org/officeDocument/2006/relationships/tags" Target="../tags/tag325.xml"/><Relationship Id="rId1" Type="http://schemas.openxmlformats.org/officeDocument/2006/relationships/tags" Target="../tags/tag324.xml"/></Relationships>
</file>

<file path=ppt/slides/_rels/slide24.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38.xml"/><Relationship Id="rId7" Type="http://schemas.openxmlformats.org/officeDocument/2006/relationships/tags" Target="../tags/tag337.xml"/><Relationship Id="rId6" Type="http://schemas.openxmlformats.org/officeDocument/2006/relationships/tags" Target="../tags/tag336.xml"/><Relationship Id="rId5" Type="http://schemas.openxmlformats.org/officeDocument/2006/relationships/tags" Target="../tags/tag335.xml"/><Relationship Id="rId4" Type="http://schemas.openxmlformats.org/officeDocument/2006/relationships/tags" Target="../tags/tag334.xml"/><Relationship Id="rId3" Type="http://schemas.openxmlformats.org/officeDocument/2006/relationships/tags" Target="../tags/tag333.xml"/><Relationship Id="rId2" Type="http://schemas.openxmlformats.org/officeDocument/2006/relationships/tags" Target="../tags/tag332.xml"/><Relationship Id="rId1" Type="http://schemas.openxmlformats.org/officeDocument/2006/relationships/tags" Target="../tags/tag331.xml"/></Relationships>
</file>

<file path=ppt/slides/_rels/slide25.xml.rels><?xml version="1.0" encoding="UTF-8" standalone="yes"?>
<Relationships xmlns="http://schemas.openxmlformats.org/package/2006/relationships"><Relationship Id="rId7" Type="http://schemas.openxmlformats.org/officeDocument/2006/relationships/slideLayout" Target="../slideLayouts/slideLayout17.xml"/><Relationship Id="rId6" Type="http://schemas.openxmlformats.org/officeDocument/2006/relationships/tags" Target="../tags/tag344.xml"/><Relationship Id="rId5" Type="http://schemas.openxmlformats.org/officeDocument/2006/relationships/tags" Target="../tags/tag343.xml"/><Relationship Id="rId4" Type="http://schemas.openxmlformats.org/officeDocument/2006/relationships/tags" Target="../tags/tag342.xml"/><Relationship Id="rId3" Type="http://schemas.openxmlformats.org/officeDocument/2006/relationships/tags" Target="../tags/tag341.xml"/><Relationship Id="rId2" Type="http://schemas.openxmlformats.org/officeDocument/2006/relationships/tags" Target="../tags/tag340.xml"/><Relationship Id="rId1" Type="http://schemas.openxmlformats.org/officeDocument/2006/relationships/tags" Target="../tags/tag339.xml"/></Relationships>
</file>

<file path=ppt/slides/_rels/slide26.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52.xml"/><Relationship Id="rId7" Type="http://schemas.openxmlformats.org/officeDocument/2006/relationships/tags" Target="../tags/tag351.xml"/><Relationship Id="rId6" Type="http://schemas.openxmlformats.org/officeDocument/2006/relationships/tags" Target="../tags/tag350.xml"/><Relationship Id="rId5" Type="http://schemas.openxmlformats.org/officeDocument/2006/relationships/tags" Target="../tags/tag349.xml"/><Relationship Id="rId4" Type="http://schemas.openxmlformats.org/officeDocument/2006/relationships/tags" Target="../tags/tag348.xml"/><Relationship Id="rId3" Type="http://schemas.openxmlformats.org/officeDocument/2006/relationships/tags" Target="../tags/tag347.xml"/><Relationship Id="rId2" Type="http://schemas.openxmlformats.org/officeDocument/2006/relationships/tags" Target="../tags/tag346.xml"/><Relationship Id="rId1" Type="http://schemas.openxmlformats.org/officeDocument/2006/relationships/tags" Target="../tags/tag345.xml"/></Relationships>
</file>

<file path=ppt/slides/_rels/slide27.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60.xml"/><Relationship Id="rId7" Type="http://schemas.openxmlformats.org/officeDocument/2006/relationships/tags" Target="../tags/tag359.xml"/><Relationship Id="rId6" Type="http://schemas.openxmlformats.org/officeDocument/2006/relationships/tags" Target="../tags/tag358.xml"/><Relationship Id="rId5" Type="http://schemas.openxmlformats.org/officeDocument/2006/relationships/tags" Target="../tags/tag357.xml"/><Relationship Id="rId4" Type="http://schemas.openxmlformats.org/officeDocument/2006/relationships/tags" Target="../tags/tag356.xml"/><Relationship Id="rId3" Type="http://schemas.openxmlformats.org/officeDocument/2006/relationships/tags" Target="../tags/tag355.xml"/><Relationship Id="rId2" Type="http://schemas.openxmlformats.org/officeDocument/2006/relationships/tags" Target="../tags/tag354.xml"/><Relationship Id="rId1" Type="http://schemas.openxmlformats.org/officeDocument/2006/relationships/tags" Target="../tags/tag353.xml"/></Relationships>
</file>

<file path=ppt/slides/_rels/slide28.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68.xml"/><Relationship Id="rId7" Type="http://schemas.openxmlformats.org/officeDocument/2006/relationships/tags" Target="../tags/tag367.xml"/><Relationship Id="rId6" Type="http://schemas.openxmlformats.org/officeDocument/2006/relationships/tags" Target="../tags/tag366.xml"/><Relationship Id="rId5" Type="http://schemas.openxmlformats.org/officeDocument/2006/relationships/tags" Target="../tags/tag365.xml"/><Relationship Id="rId4" Type="http://schemas.openxmlformats.org/officeDocument/2006/relationships/tags" Target="../tags/tag364.xml"/><Relationship Id="rId3" Type="http://schemas.openxmlformats.org/officeDocument/2006/relationships/tags" Target="../tags/tag363.xml"/><Relationship Id="rId2" Type="http://schemas.openxmlformats.org/officeDocument/2006/relationships/tags" Target="../tags/tag362.xml"/><Relationship Id="rId1" Type="http://schemas.openxmlformats.org/officeDocument/2006/relationships/tags" Target="../tags/tag361.xml"/></Relationships>
</file>

<file path=ppt/slides/_rels/slide29.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76.xml"/><Relationship Id="rId7" Type="http://schemas.openxmlformats.org/officeDocument/2006/relationships/tags" Target="../tags/tag375.xml"/><Relationship Id="rId6" Type="http://schemas.openxmlformats.org/officeDocument/2006/relationships/tags" Target="../tags/tag374.xml"/><Relationship Id="rId5" Type="http://schemas.openxmlformats.org/officeDocument/2006/relationships/tags" Target="../tags/tag373.xml"/><Relationship Id="rId4" Type="http://schemas.openxmlformats.org/officeDocument/2006/relationships/tags" Target="../tags/tag372.xml"/><Relationship Id="rId3" Type="http://schemas.openxmlformats.org/officeDocument/2006/relationships/tags" Target="../tags/tag371.xml"/><Relationship Id="rId2" Type="http://schemas.openxmlformats.org/officeDocument/2006/relationships/tags" Target="../tags/tag370.xml"/><Relationship Id="rId1" Type="http://schemas.openxmlformats.org/officeDocument/2006/relationships/tags" Target="../tags/tag369.xml"/></Relationships>
</file>

<file path=ppt/slides/_rels/slide3.xml.rels><?xml version="1.0" encoding="UTF-8" standalone="yes"?>
<Relationships xmlns="http://schemas.openxmlformats.org/package/2006/relationships"><Relationship Id="rId9" Type="http://schemas.openxmlformats.org/officeDocument/2006/relationships/tags" Target="../tags/tag177.xml"/><Relationship Id="rId8" Type="http://schemas.openxmlformats.org/officeDocument/2006/relationships/tags" Target="../tags/tag176.xml"/><Relationship Id="rId7" Type="http://schemas.openxmlformats.org/officeDocument/2006/relationships/tags" Target="../tags/tag175.xml"/><Relationship Id="rId6" Type="http://schemas.openxmlformats.org/officeDocument/2006/relationships/tags" Target="../tags/tag174.xml"/><Relationship Id="rId5" Type="http://schemas.openxmlformats.org/officeDocument/2006/relationships/tags" Target="../tags/tag173.xml"/><Relationship Id="rId4" Type="http://schemas.openxmlformats.org/officeDocument/2006/relationships/tags" Target="../tags/tag172.xml"/><Relationship Id="rId3" Type="http://schemas.openxmlformats.org/officeDocument/2006/relationships/tags" Target="../tags/tag171.xml"/><Relationship Id="rId2" Type="http://schemas.openxmlformats.org/officeDocument/2006/relationships/tags" Target="../tags/tag170.xml"/><Relationship Id="rId12" Type="http://schemas.openxmlformats.org/officeDocument/2006/relationships/slideLayout" Target="../slideLayouts/slideLayout17.xml"/><Relationship Id="rId11" Type="http://schemas.openxmlformats.org/officeDocument/2006/relationships/tags" Target="../tags/tag179.xml"/><Relationship Id="rId10" Type="http://schemas.openxmlformats.org/officeDocument/2006/relationships/tags" Target="../tags/tag178.xml"/><Relationship Id="rId1" Type="http://schemas.openxmlformats.org/officeDocument/2006/relationships/tags" Target="../tags/tag169.xml"/></Relationships>
</file>

<file path=ppt/slides/_rels/slide30.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84.xml"/><Relationship Id="rId7" Type="http://schemas.openxmlformats.org/officeDocument/2006/relationships/tags" Target="../tags/tag383.xml"/><Relationship Id="rId6" Type="http://schemas.openxmlformats.org/officeDocument/2006/relationships/tags" Target="../tags/tag382.xml"/><Relationship Id="rId5" Type="http://schemas.openxmlformats.org/officeDocument/2006/relationships/tags" Target="../tags/tag381.xml"/><Relationship Id="rId4" Type="http://schemas.openxmlformats.org/officeDocument/2006/relationships/tags" Target="../tags/tag380.xml"/><Relationship Id="rId3" Type="http://schemas.openxmlformats.org/officeDocument/2006/relationships/tags" Target="../tags/tag379.xml"/><Relationship Id="rId2" Type="http://schemas.openxmlformats.org/officeDocument/2006/relationships/tags" Target="../tags/tag378.xml"/><Relationship Id="rId1" Type="http://schemas.openxmlformats.org/officeDocument/2006/relationships/tags" Target="../tags/tag377.xml"/></Relationships>
</file>

<file path=ppt/slides/_rels/slide31.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92.xml"/><Relationship Id="rId7" Type="http://schemas.openxmlformats.org/officeDocument/2006/relationships/tags" Target="../tags/tag391.xml"/><Relationship Id="rId6" Type="http://schemas.openxmlformats.org/officeDocument/2006/relationships/tags" Target="../tags/tag390.xml"/><Relationship Id="rId5" Type="http://schemas.openxmlformats.org/officeDocument/2006/relationships/tags" Target="../tags/tag389.xml"/><Relationship Id="rId4" Type="http://schemas.openxmlformats.org/officeDocument/2006/relationships/tags" Target="../tags/tag388.xml"/><Relationship Id="rId3" Type="http://schemas.openxmlformats.org/officeDocument/2006/relationships/tags" Target="../tags/tag387.xml"/><Relationship Id="rId2" Type="http://schemas.openxmlformats.org/officeDocument/2006/relationships/tags" Target="../tags/tag386.xml"/><Relationship Id="rId1" Type="http://schemas.openxmlformats.org/officeDocument/2006/relationships/tags" Target="../tags/tag385.xml"/></Relationships>
</file>

<file path=ppt/slides/_rels/slide32.xml.rels><?xml version="1.0" encoding="UTF-8" standalone="yes"?>
<Relationships xmlns="http://schemas.openxmlformats.org/package/2006/relationships"><Relationship Id="rId7" Type="http://schemas.openxmlformats.org/officeDocument/2006/relationships/slideLayout" Target="../slideLayouts/slideLayout17.xml"/><Relationship Id="rId6" Type="http://schemas.openxmlformats.org/officeDocument/2006/relationships/tags" Target="../tags/tag398.xml"/><Relationship Id="rId5" Type="http://schemas.openxmlformats.org/officeDocument/2006/relationships/tags" Target="../tags/tag397.xml"/><Relationship Id="rId4" Type="http://schemas.openxmlformats.org/officeDocument/2006/relationships/tags" Target="../tags/tag396.xml"/><Relationship Id="rId3" Type="http://schemas.openxmlformats.org/officeDocument/2006/relationships/tags" Target="../tags/tag395.xml"/><Relationship Id="rId2" Type="http://schemas.openxmlformats.org/officeDocument/2006/relationships/tags" Target="../tags/tag394.xml"/><Relationship Id="rId1" Type="http://schemas.openxmlformats.org/officeDocument/2006/relationships/tags" Target="../tags/tag393.xml"/></Relationships>
</file>

<file path=ppt/slides/_rels/slide33.xml.rels><?xml version="1.0" encoding="UTF-8" standalone="yes"?>
<Relationships xmlns="http://schemas.openxmlformats.org/package/2006/relationships"><Relationship Id="rId3" Type="http://schemas.openxmlformats.org/officeDocument/2006/relationships/slideLayout" Target="../slideLayouts/slideLayout21.xml"/><Relationship Id="rId2" Type="http://schemas.openxmlformats.org/officeDocument/2006/relationships/tags" Target="../tags/tag400.xml"/><Relationship Id="rId1" Type="http://schemas.openxmlformats.org/officeDocument/2006/relationships/tags" Target="../tags/tag399.xml"/></Relationships>
</file>

<file path=ppt/slides/_rels/slide4.xml.rels><?xml version="1.0" encoding="UTF-8" standalone="yes"?>
<Relationships xmlns="http://schemas.openxmlformats.org/package/2006/relationships"><Relationship Id="rId3" Type="http://schemas.openxmlformats.org/officeDocument/2006/relationships/slideLayout" Target="../slideLayouts/slideLayout17.xml"/><Relationship Id="rId2" Type="http://schemas.openxmlformats.org/officeDocument/2006/relationships/tags" Target="../tags/tag181.xml"/><Relationship Id="rId1" Type="http://schemas.openxmlformats.org/officeDocument/2006/relationships/tags" Target="../tags/tag180.xml"/></Relationships>
</file>

<file path=ppt/slides/_rels/slide5.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188.xml"/><Relationship Id="rId6" Type="http://schemas.openxmlformats.org/officeDocument/2006/relationships/tags" Target="../tags/tag187.xml"/><Relationship Id="rId5" Type="http://schemas.openxmlformats.org/officeDocument/2006/relationships/tags" Target="../tags/tag186.xml"/><Relationship Id="rId4" Type="http://schemas.openxmlformats.org/officeDocument/2006/relationships/tags" Target="../tags/tag185.xml"/><Relationship Id="rId3" Type="http://schemas.openxmlformats.org/officeDocument/2006/relationships/tags" Target="../tags/tag184.xml"/><Relationship Id="rId2" Type="http://schemas.openxmlformats.org/officeDocument/2006/relationships/tags" Target="../tags/tag183.xml"/><Relationship Id="rId1" Type="http://schemas.openxmlformats.org/officeDocument/2006/relationships/tags" Target="../tags/tag182.xml"/></Relationships>
</file>

<file path=ppt/slides/_rels/slide6.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196.xml"/><Relationship Id="rId7" Type="http://schemas.openxmlformats.org/officeDocument/2006/relationships/tags" Target="../tags/tag195.xml"/><Relationship Id="rId6" Type="http://schemas.openxmlformats.org/officeDocument/2006/relationships/tags" Target="../tags/tag194.xml"/><Relationship Id="rId5" Type="http://schemas.openxmlformats.org/officeDocument/2006/relationships/tags" Target="../tags/tag193.xml"/><Relationship Id="rId4" Type="http://schemas.openxmlformats.org/officeDocument/2006/relationships/tags" Target="../tags/tag192.xml"/><Relationship Id="rId3" Type="http://schemas.openxmlformats.org/officeDocument/2006/relationships/tags" Target="../tags/tag191.xml"/><Relationship Id="rId2" Type="http://schemas.openxmlformats.org/officeDocument/2006/relationships/tags" Target="../tags/tag190.xml"/><Relationship Id="rId1" Type="http://schemas.openxmlformats.org/officeDocument/2006/relationships/tags" Target="../tags/tag189.xml"/></Relationships>
</file>

<file path=ppt/slides/_rels/slide7.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04.xml"/><Relationship Id="rId7" Type="http://schemas.openxmlformats.org/officeDocument/2006/relationships/tags" Target="../tags/tag203.xml"/><Relationship Id="rId6" Type="http://schemas.openxmlformats.org/officeDocument/2006/relationships/tags" Target="../tags/tag202.xml"/><Relationship Id="rId5" Type="http://schemas.openxmlformats.org/officeDocument/2006/relationships/tags" Target="../tags/tag201.xml"/><Relationship Id="rId4" Type="http://schemas.openxmlformats.org/officeDocument/2006/relationships/tags" Target="../tags/tag200.xml"/><Relationship Id="rId3" Type="http://schemas.openxmlformats.org/officeDocument/2006/relationships/tags" Target="../tags/tag199.xml"/><Relationship Id="rId2" Type="http://schemas.openxmlformats.org/officeDocument/2006/relationships/tags" Target="../tags/tag198.xml"/><Relationship Id="rId1" Type="http://schemas.openxmlformats.org/officeDocument/2006/relationships/tags" Target="../tags/tag197.xml"/></Relationships>
</file>

<file path=ppt/slides/_rels/slide8.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12.xml"/><Relationship Id="rId7" Type="http://schemas.openxmlformats.org/officeDocument/2006/relationships/tags" Target="../tags/tag211.xml"/><Relationship Id="rId6" Type="http://schemas.openxmlformats.org/officeDocument/2006/relationships/tags" Target="../tags/tag210.xml"/><Relationship Id="rId5" Type="http://schemas.openxmlformats.org/officeDocument/2006/relationships/tags" Target="../tags/tag209.xml"/><Relationship Id="rId4" Type="http://schemas.openxmlformats.org/officeDocument/2006/relationships/tags" Target="../tags/tag208.xml"/><Relationship Id="rId3" Type="http://schemas.openxmlformats.org/officeDocument/2006/relationships/tags" Target="../tags/tag207.xml"/><Relationship Id="rId2" Type="http://schemas.openxmlformats.org/officeDocument/2006/relationships/tags" Target="../tags/tag206.xml"/><Relationship Id="rId1" Type="http://schemas.openxmlformats.org/officeDocument/2006/relationships/tags" Target="../tags/tag205.xml"/></Relationships>
</file>

<file path=ppt/slides/_rels/slide9.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20.xml"/><Relationship Id="rId7" Type="http://schemas.openxmlformats.org/officeDocument/2006/relationships/tags" Target="../tags/tag219.xml"/><Relationship Id="rId6" Type="http://schemas.openxmlformats.org/officeDocument/2006/relationships/tags" Target="../tags/tag218.xml"/><Relationship Id="rId5" Type="http://schemas.openxmlformats.org/officeDocument/2006/relationships/tags" Target="../tags/tag217.xml"/><Relationship Id="rId4" Type="http://schemas.openxmlformats.org/officeDocument/2006/relationships/tags" Target="../tags/tag216.xml"/><Relationship Id="rId3" Type="http://schemas.openxmlformats.org/officeDocument/2006/relationships/tags" Target="../tags/tag215.xml"/><Relationship Id="rId2" Type="http://schemas.openxmlformats.org/officeDocument/2006/relationships/tags" Target="../tags/tag214.xml"/><Relationship Id="rId1" Type="http://schemas.openxmlformats.org/officeDocument/2006/relationships/tags" Target="../tags/tag21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ctrTitle"/>
            <p:custDataLst>
              <p:tags r:id="rId1"/>
            </p:custDataLst>
          </p:nvPr>
        </p:nvSpPr>
        <p:spPr/>
        <p:txBody>
          <a:bodyPr>
            <a:normAutofit fontScale="40000"/>
          </a:bodyPr>
          <a:lstStyle/>
          <a:p>
            <a:r>
              <a:rPr lang="zh-CN" altLang="en-US" sz="6500" dirty="0">
                <a:solidFill>
                  <a:schemeClr val="dk1">
                    <a:lumMod val="85000"/>
                    <a:lumOff val="15000"/>
                  </a:schemeClr>
                </a:solidFill>
                <a:sym typeface="+mn-lt"/>
              </a:rPr>
              <a:t>第十九章 行政事业单位的会计报表</a:t>
            </a:r>
            <a:endParaRPr lang="zh-CN" altLang="en-US" sz="6500" dirty="0">
              <a:solidFill>
                <a:schemeClr val="dk1">
                  <a:lumMod val="85000"/>
                  <a:lumOff val="15000"/>
                </a:schemeClr>
              </a:solidFill>
              <a:sym typeface="+mn-lt"/>
            </a:endParaRPr>
          </a:p>
        </p:txBody>
      </p:sp>
    </p:spTree>
    <p:custDataLst>
      <p:tags r:id="rId2"/>
    </p:custData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财务报表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负债类项目</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1384935" y="1383665"/>
            <a:ext cx="9852660" cy="488124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5.“流动负债合计”项目,应当根据本表“短期借款”“应交增值税”“其他应交税费”“应缴财政款”“应付职工薪酬”“应付票据”“应付账款”“应付政府补贴款”“应付利息”“预收账款”“其他应付款”“预提费用”“一年内到期的非流动负债”“其他流动负债”项目金额的合计数填列。
6.“长期借款”“长期应付款”项目,应当根据“长期借款”和“长期应付款”科目的期末余额减去其中将于 1 年内(含 1 年)到期的长期借款和长期应付款余额后的金额填列。
7.“其他非流动负债”项目,应当根据有关科目的期末余额合计数填列。
8.“非流动负债合计”项目,应当根据本表中“长期借款”“长期应付款”“预计负债”“其他非流动负债”项目金额的合计数填列。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9.“</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负债合计</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应当根据本表中</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流动负债合计</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非流动负债合计</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受托代理负债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项目金额的合计数填列。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11.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财务报表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三）</a:t>
            </a:r>
            <a:r>
              <a:rPr dirty="0" err="1">
                <a:solidFill>
                  <a:schemeClr val="dk1"/>
                </a:solidFill>
                <a:latin typeface="汉仪旗黑-85S" panose="00020600040101010101" charset="-128"/>
                <a:ea typeface="汉仪旗黑-85S" panose="00020600040101010101" charset="-128"/>
                <a:sym typeface="微软雅黑" panose="020B0503020204020204" charset="-122"/>
              </a:rPr>
              <a:t>净资产项目</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646385" y="1289034"/>
            <a:ext cx="11277678" cy="4229126"/>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1.“累计盈余”“专用基金”项目应当根据“累计盈余”“专用基金”科目的期末余额填列。
2.“权益法调整”项目应当根据“权益法调整”科目的期末余额填列。如“权益法调整”科目期末为借方余额,以“-”号填列。
3.“无偿调拨净资产”“本期盈余”项目仅在月度报表中列示,年度报表中不列示。月度报表中应当根据“无偿调拨净资产”和“本期盈余”科目的期末余额填列;科目期末为借方余额时,以“-”号填列。
4.“净资产合计”项目应当根据本表中“累计盈余”“专用基金”“权益法调整”“无偿调拨净资产”[月度报表]“本期盈余”[月度报表]项目金额的合计数填列。
5.“负债和净资产总计”项目,应当按照本表中“负债合计”“净资产合计”项目金额的合计数填列。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1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财务报表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收入费用表</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1069975" y="1536065"/>
            <a:ext cx="10052685" cy="459232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收入费用表是反映单位在某一会计期间内发生的收入、费用及当期盈余等运行情况的报表。行政事业单位的收入费用表格式见表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19-3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收入费用表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本月数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栏反映各项目的本月实际发生数。编制年度收入费用表时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应当将本栏改为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本年数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反映本年度各项目的实际发生数。收入费用表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本年累计数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栏反映各项目自年初至报告期期末的累计实际发生数。编制年度收入费用表时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应当将本栏改为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上年数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反映上年度各项目的实际发生数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上年数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栏应当根据上年年度收入费用表中</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本年数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栏内所列数字填列。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如果本年度收入费用表规定的项目的名称和内容同上年度不一致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应当对上年度收入费用表项目的名称和数字按照本年度的规定进行调整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将调整后的金额填入本年度收入费用表的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上年数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栏内。如果本年度单位发生了因前期差错更正、会计政策变更等调整以前年度盈余的事项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还应当对年度收入费用表中</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上年数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栏中的有关项目金额进行相应调整。</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收入费用表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本月数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栏各项目的内容和填列方法如下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1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财务报表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sym typeface="微软雅黑" panose="020B0503020204020204" charset="-122"/>
              </a:rPr>
              <a:t>本期收入</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985520" y="1146810"/>
            <a:ext cx="9862820" cy="473265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本期收入”项目应当根据本表中“财政拨款收入”“事业收入”“上级补助收入”“附属单位上缴收入”“经营收入”“非同级财政拨款收入”“投资收益”“捐赠收入”“利息收入”“租金收入”“其他收入”项目金额的合计数填列。
2.“财政拨款收入”“事业收入”“上级补助收入”“附属单位上缴收入”“经营收入”“非同级财政拨款收入”“捐赠收入”“利息收入”“租金收入”“其他收入”项目应该按照各自对应科目的本期发生额填列。“政府性基金收入”项目应当根据“财政拨款收入”相关明细科目的本期发生额填列。
3.“投资收益”项目应当根据“投资收益”科目的本期发生额填列;如为投资净损失,以“-”号填列。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1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299089" y="106046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财务报表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Title 6"/>
          <p:cNvSpPr txBox="1"/>
          <p:nvPr>
            <p:custDataLst>
              <p:tags r:id="rId6"/>
            </p:custDataLst>
          </p:nvPr>
        </p:nvSpPr>
        <p:spPr>
          <a:xfrm>
            <a:off x="694690" y="1182370"/>
            <a:ext cx="10882630" cy="488061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本期费用</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本期费用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项目应当根据本表中</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业务活动费用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单位管理费用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经营费用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资产处置费用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上缴上级费用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对附属单位补助费用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所得税费用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项目金额的合计数填列。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业务活动费用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单位管理费用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经营费用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资产处置费用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上缴上级费用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对附属单位补助费用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所得税费用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项目应该按照各自对应科目的本期发生额填列。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三</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本期盈余</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本期盈余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项目应当根据收入支出表中</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本期收入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项目金额减去</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本期费用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项目金额后的金额填列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如为负数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号填列。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7"/>
    </p:custDataLst>
  </p:cSld>
  <p:clrMapOvr>
    <a:masterClrMapping/>
  </p:clrMapOvr>
  <p:transition spd="med"/>
</p:sld>
</file>

<file path=ppt/slides/slide1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财务报表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三、</a:t>
            </a:r>
            <a:r>
              <a:rPr dirty="0" err="1">
                <a:solidFill>
                  <a:schemeClr val="dk1"/>
                </a:solidFill>
                <a:latin typeface="汉仪旗黑-85S" panose="00020600040101010101" charset="-128"/>
                <a:ea typeface="汉仪旗黑-85S" panose="00020600040101010101" charset="-128"/>
                <a:sym typeface="微软雅黑" panose="020B0503020204020204" charset="-122"/>
              </a:rPr>
              <a:t>净资产变动表</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831850" y="1536700"/>
            <a:ext cx="10398125" cy="472694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净资产变动表是反映单位在某一会计年度内净资产项目变动情况的报表。净资产变动表是年报表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只需按年编制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见表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19-4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如果上年度净资产变动表规定的项目的名称和内容与本年度不一致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应对上年度净资产变动表项目的名称和数字按照本年度的规定进行调整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将调整后金额填入本年度净资产变动表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上年数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栏内。</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净资产变动表各项目的内容和填列方法如下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上年年末余额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各项目应当根据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累计盈余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专用基金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权益法调整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科目上年年末余额填列。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以前年度盈余调整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各项目应当根据本年度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以前年度盈余调整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科目转入各自科目的金额填列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如调整减少累计盈余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号填列。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本年年初余额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累计盈余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专用基金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权益法调整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项目应当根据其各自在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上年年末余额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以前年度盈余调整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行对应项目金额的合计数填列。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16.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财务报表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三、</a:t>
            </a:r>
            <a:r>
              <a:rPr dirty="0" err="1">
                <a:solidFill>
                  <a:schemeClr val="dk1"/>
                </a:solidFill>
                <a:latin typeface="汉仪旗黑-85S" panose="00020600040101010101" charset="-128"/>
                <a:ea typeface="汉仪旗黑-85S" panose="00020600040101010101" charset="-128"/>
                <a:sym typeface="微软雅黑" panose="020B0503020204020204" charset="-122"/>
              </a:rPr>
              <a:t>净资产变动表</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831850" y="1536700"/>
            <a:ext cx="10398125" cy="472694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本年变动金额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累计盈余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专用基金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权益法调整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项目应当根据其各自在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本年盈余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无偿调拨净资产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归集调整预算结转结余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提取或设置专用基金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使用专用基金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权益法调整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行对应项目金额的合计数填列。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本年盈余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累计盈余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项目应当根据年末由</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本期盈余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科目转入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本年盈余分配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科目的金额填列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如转入时借记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本年盈余分配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则以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号填列。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6.“</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无偿调拨净资产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累计盈余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项目应当根据年末由</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无偿调拨净资产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科目转入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累计盈余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科目的金额填列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如转入时借记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累计盈余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则以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号填列。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7.“</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归集调整预算结转结余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累计盈余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项目应当根据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累计盈余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科目明细账记录分析填列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如归集调整减少预算结转结余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则以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号填列。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8.“</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提取或设置专用基金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累计盈余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项目应当根据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从预算结余中提取</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累计盈余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项目的金额填列。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专用基金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项目应当根据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从预算收入中提取</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从预算结余中提取</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设置的专用基金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专用基金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项目金额的合计数填列。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17.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财务报表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三、</a:t>
            </a:r>
            <a:r>
              <a:rPr dirty="0" err="1">
                <a:solidFill>
                  <a:schemeClr val="dk1"/>
                </a:solidFill>
                <a:latin typeface="汉仪旗黑-85S" panose="00020600040101010101" charset="-128"/>
                <a:ea typeface="汉仪旗黑-85S" panose="00020600040101010101" charset="-128"/>
                <a:sym typeface="微软雅黑" panose="020B0503020204020204" charset="-122"/>
              </a:rPr>
              <a:t>净资产变动表</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831850" y="1536700"/>
            <a:ext cx="10398125" cy="472694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从预算收入中提取</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专用基金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项目应当通过对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专用基金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科目明细账记录的分析</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根据本年按有关规定从预算收入中提取基金的金额填列。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从预算结余中提取</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累计盈余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专用基金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项目应当通过对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专用基金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科目明细账记录的分析</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根据本年按有关规定从本年度非财政拨款结余或经营结余中提取专用基金的金额填列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累计盈余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号填列。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设置的专用基金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专用基金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项目应当通过对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专用基金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科目明细账记录的分析</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根据本年按有关规定设置的其他专用基金的金额填列。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9.“</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使用专用基金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累计盈余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专用基金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项目应当通过对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专用基金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科目明细账记录的分析</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根据本年按规定使用专用基金的金额填列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专用基金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号填列。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18.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财务报表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三、</a:t>
            </a:r>
            <a:r>
              <a:rPr dirty="0" err="1">
                <a:solidFill>
                  <a:schemeClr val="dk1"/>
                </a:solidFill>
                <a:latin typeface="汉仪旗黑-85S" panose="00020600040101010101" charset="-128"/>
                <a:ea typeface="汉仪旗黑-85S" panose="00020600040101010101" charset="-128"/>
                <a:sym typeface="微软雅黑" panose="020B0503020204020204" charset="-122"/>
              </a:rPr>
              <a:t>净资产变动表</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831850" y="1536700"/>
            <a:ext cx="10398125" cy="472694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10.“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权益法调整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权益法调整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项目应当根据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权益法调整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科目本年发生额填列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若本年净发生额为借方时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号填列。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11.“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会计政策变更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行：本行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累计盈余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项目根据会计政策变更业务数据分析填列。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12.“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行：本行各项目根据具体业务数据分析填列。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本年年末余额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累计盈余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专用基金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权益法调整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项目应当根据其各自在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本年年初余额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本年变动金额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行对应项目金额的合计数填列。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净资产变动表各行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净资产合计</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应当根据所在行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累计盈余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专用基金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权益法调整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项目金额的合计数填列。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19.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财务报表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四、</a:t>
            </a:r>
            <a:r>
              <a:rPr dirty="0" err="1">
                <a:solidFill>
                  <a:schemeClr val="dk1"/>
                </a:solidFill>
                <a:latin typeface="汉仪旗黑-85S" panose="00020600040101010101" charset="-128"/>
                <a:ea typeface="汉仪旗黑-85S" panose="00020600040101010101" charset="-128"/>
                <a:sym typeface="微软雅黑" panose="020B0503020204020204" charset="-122"/>
              </a:rPr>
              <a:t>现金流量表</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1111885" y="1502410"/>
            <a:ext cx="9495155" cy="466153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现金流量表反映单位在某一会计年度内现金流入和流出情况的报表。《政府会计准则第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9</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号</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财务报表编制和列报》规定</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财务报表至少包括下列组成部分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资产负债表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收入费用表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附注。政府会计主体可以根据实际情况自行选择编制现金流量表。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《政府会计制度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行政事业单位会计科目和报表》规定</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财务报表由会计报表及其附注构成。会计报表一般包括资产负债表、收入费用表和净资产变动表。单位可根据实际情况自行选择编制现金流量表。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按照这两个法规的规定</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单位可选择编制或者不编制现金流量表。现金流量表是年报表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如果编制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只需按年编制即可。</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现金流量表所指的现金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是指单位的库存现金以及其他可以随时用于支付的款项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包括库存现金、可以随时用于支付的银行存款、其他货币资金、零余额账户用款额度、财政应返还额度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以及通过财政直接支付方式支付的款项。</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现金流量表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本年金额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栏反映各项目的本年实际发生数。本表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上年金额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栏反映各项目的上年实际发生数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应当根据上年现金流量表中</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本年金额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栏内所列数字填列。单位应当采用直接法编制现金流量表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见表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19-5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6" name="直接连接符 5"/>
          <p:cNvCxnSpPr/>
          <p:nvPr>
            <p:custDataLst>
              <p:tags r:id="rId4"/>
            </p:custDataLst>
          </p:nvPr>
        </p:nvCxnSpPr>
        <p:spPr>
          <a:xfrm>
            <a:off x="457204" y="304802"/>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11" name="Title 6"/>
          <p:cNvSpPr txBox="1"/>
          <p:nvPr>
            <p:custDataLst>
              <p:tags r:id="rId5"/>
            </p:custDataLst>
          </p:nvPr>
        </p:nvSpPr>
        <p:spPr>
          <a:xfrm>
            <a:off x="1206500" y="586740"/>
            <a:ext cx="9400540" cy="504380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行政事业单位会计具有预算会计和财务会计双会计功能</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对应的也实行双报告制度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单位既要编制决算报告</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又要编制财务报告。决算报告是综合反映会计主体年度预算收支执行结果的文件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包括决算报表和其他应当在决算报告中反映的相关信息和资料。预算会计报表是编制决算报表和决算报告的基础。财务报告是反映会计主体某一特定日期的财务状况和某一会计期间的运行情况和现金流量等信息的文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包括财务报表和其他应当在财务报告中披露的相关信息和资料。</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财务报表的编制主要以权责发生制为基础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以单位财务会计核算生成的数据为准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预算会计报表的编制主要以收付实现制为基础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以单位预算会计核算生成的数据为准。财务报表由财务会计报表及其附注构成</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财务会计报表一般包括资产负债表、收入费用表和净资产变动表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单位可根据实际情况自行选择编制现金流量表。预算会计报表至少包括预算收入支出表、预算结转结余变动表和财政拨款预算收入支出表。</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6"/>
    </p:custDataLst>
  </p:cSld>
  <p:clrMapOvr>
    <a:masterClrMapping/>
  </p:clrMapOvr>
  <p:transition spd="med"/>
</p:sld>
</file>

<file path=ppt/slides/slide20.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财务报表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五、</a:t>
            </a:r>
            <a:r>
              <a:rPr dirty="0" err="1">
                <a:solidFill>
                  <a:schemeClr val="dk1"/>
                </a:solidFill>
                <a:latin typeface="汉仪旗黑-85S" panose="00020600040101010101" charset="-128"/>
                <a:ea typeface="汉仪旗黑-85S" panose="00020600040101010101" charset="-128"/>
                <a:sym typeface="微软雅黑" panose="020B0503020204020204" charset="-122"/>
              </a:rPr>
              <a:t>附注</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981075" y="1511935"/>
            <a:ext cx="10439400" cy="453898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附注是对在会计报表中列示的项目所做的进一步说明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以及对未能在会计报表中列示项目的说明。附注是财务报表的重要组成部分。凡对报表使用者的决策有重要影响的会计信息</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不论政府会计制度是否有明确规定</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单位均应当充分披露。附注主要包括下列内容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单位的基本情况</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单位应当简要披露其基本情况</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包括单位主要职能、主要业务活动、所在地、预算管理关系等。</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会计报表编制基础</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三</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遵循政府会计准则、制度的声明</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四</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重要会计政策和会计估计</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单位应当采用与其业务特点相适应的具体会计政策</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并充分披露报告期内采用的重要会计政策和会计估计。主要包括以下内容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21.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财务报表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五、</a:t>
            </a:r>
            <a:r>
              <a:rPr dirty="0" err="1">
                <a:solidFill>
                  <a:schemeClr val="dk1"/>
                </a:solidFill>
                <a:latin typeface="汉仪旗黑-85S" panose="00020600040101010101" charset="-128"/>
                <a:ea typeface="汉仪旗黑-85S" panose="00020600040101010101" charset="-128"/>
                <a:sym typeface="微软雅黑" panose="020B0503020204020204" charset="-122"/>
              </a:rPr>
              <a:t>附注</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981075" y="1511935"/>
            <a:ext cx="10439400" cy="453898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会计期间。</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记账本位币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外币折算汇率。</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坏账准备的计方法。</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存货类别、发出存货的计价方法、存货的盘存制度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以及低值易耗品和包装物的摊销方法。</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长期股权投资的核算方法。</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6.</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固定资产分类、折旧方法、折旧年限和年折旧率</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融资租入固定资产的计价和折旧方法。</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7.</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无形资产的计价方法</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使用寿命有限的无形资产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其使用寿命估计情况</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使用寿命不确定的无形资产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其使用寿命不确定的判断依据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单位内部研究开发项目划分研究阶段和开发阶段的具体标准。</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2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财务报表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五、</a:t>
            </a:r>
            <a:r>
              <a:rPr dirty="0" err="1">
                <a:solidFill>
                  <a:schemeClr val="dk1"/>
                </a:solidFill>
                <a:latin typeface="汉仪旗黑-85S" panose="00020600040101010101" charset="-128"/>
                <a:ea typeface="汉仪旗黑-85S" panose="00020600040101010101" charset="-128"/>
                <a:sym typeface="微软雅黑" panose="020B0503020204020204" charset="-122"/>
              </a:rPr>
              <a:t>附注</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981075" y="1511935"/>
            <a:ext cx="10439400" cy="453898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8.</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公共基础设施的分类、折旧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摊销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方法、折旧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摊销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年限</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以及其确定依据。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9.</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政府储备物资分类</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以及确定其发出成本所采用的方法。</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保障性住房的分类、折旧方法、折旧年限。</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其他重要的会计政策和会计估计。</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本期发生重要会计政策和会计估计变更的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变更的内容和原因、受其重要影响的报表项目名称和金额、相关审批程序</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以及会计估计变更开始适用的时点。</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五</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会计报表重要项目说明</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单位应当按照资产负债表和收入费用表项目列示顺序</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采用文字和数据描述相结合的方式披露重要项目的明细信息。报表重要项目的明细金额合计</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应当与报表项目金额相衔接。</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2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5"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4" name="等腰三角形 13"/>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4"/>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预算会计报表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6"/>
            </p:custDataLst>
          </p:nvPr>
        </p:nvSpPr>
        <p:spPr>
          <a:xfrm>
            <a:off x="619760" y="1178560"/>
            <a:ext cx="11114405" cy="508635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预算会计报表是反映单位预算执行情况及其结果的系列报表。预算会计报表至少包括预算收入支出表、预算结转结余变动表和财政拨款预算收入支出表。预算会计报表都是年报表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即按年编制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是编制部门决算报表和部门决算报告的基础。预算会计报表与决算报表的格式和内容有一定的区别。我们这里只介绍预算会计报表。</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一、预算收入支出表</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预算收入支出表是反映单位在某一会计年度内各项预算收入、预算支出和预算收支差额情况的报表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是年报表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见表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19-6</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预算收入支出表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本年数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栏反映各项目的本年实际发生数。预算收入支出表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上年数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栏反映各项目上年度的实际发生数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应当根据上年度预算收入支出表中</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本年数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栏内所列数字填列。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如果本年度预算收入支出表规定的项目的名称和内容同上年度不一致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应当对上年度预算收入支出表项目的名称和数字按照本年度的规定进行调整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将调整后金额填入本年度预算收入支出表的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上年数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栏。</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预算收入支出表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本年数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栏各项目的内容和填列方法如下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7"/>
    </p:custDataLst>
  </p:cSld>
  <p:clrMapOvr>
    <a:masterClrMapping/>
  </p:clrMapOvr>
  <p:transition spd="med"/>
</p:sld>
</file>

<file path=ppt/slides/slide2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预算会计报表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sym typeface="微软雅黑" panose="020B0503020204020204" charset="-122"/>
              </a:rPr>
              <a:t>预算收入支出表</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200" y="1371600"/>
            <a:ext cx="11277600" cy="485775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本年预算收入</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本年预算收入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项目应根据本表中</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事业预算收入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上级补助预算收入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附属单位上缴预算收入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经营预算收入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债务预算收入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非同级财政拨款预算收入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投资预算收益</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项目金额的合计数填列。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事业预算收入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上级补助预算收入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附属单位上缴预算收入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经营预算收入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债务预算收入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非同级财政拨款预算收入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投资预算收益</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等项目应该按照各自对应科目的本年发生额填列。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政府性基金收入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项目应当根据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相关明细科目的本年发生额填列。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利息预算收入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捐赠预算收入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租金预算收入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项目应当根据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科目的明细记录分析填列。单位单设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利息预算收入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捐赠预算收入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租金预算收入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应当根据各自对应科目的本年发生额填列。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2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flipV="1">
            <a:off x="552454" y="911236"/>
            <a:ext cx="11297920" cy="5588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预算会计报表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文本框 4"/>
          <p:cNvSpPr txBox="1"/>
          <p:nvPr/>
        </p:nvSpPr>
        <p:spPr>
          <a:xfrm>
            <a:off x="948055" y="1335405"/>
            <a:ext cx="10411460" cy="4040505"/>
          </a:xfrm>
          <a:prstGeom prst="rect">
            <a:avLst/>
          </a:prstGeom>
        </p:spPr>
        <p:txBody>
          <a:bodyPr>
            <a:noAutofit/>
          </a:bodyPr>
          <a:p>
            <a:pPr indent="0" algn="l" defTabSz="266700" fontAlgn="auto">
              <a:lnSpc>
                <a:spcPct val="150000"/>
              </a:lnSpc>
              <a:spcBef>
                <a:spcPct val="0"/>
              </a:spcBef>
              <a:spcAft>
                <a:spcPct val="0"/>
              </a:spcAft>
            </a:pP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二</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本年预算支出</a:t>
            </a:r>
            <a:endParaRPr lang="zh-CN" altLang="en-US">
              <a:solidFill>
                <a:srgbClr val="000000"/>
              </a:solidFill>
              <a:latin typeface="微软雅黑" panose="020B0503020204020204" charset="-122"/>
              <a:ea typeface="微软雅黑" panose="020B0503020204020204" charset="-122"/>
              <a:cs typeface="微软雅黑" panose="020B0503020204020204" charset="-122"/>
            </a:endParaRPr>
          </a:p>
          <a:p>
            <a:pPr indent="0" defTabSz="266700" fontAlgn="auto">
              <a:lnSpc>
                <a:spcPct val="150000"/>
              </a:lnSpc>
              <a:spcBef>
                <a:spcPct val="0"/>
              </a:spcBef>
              <a:spcAft>
                <a:spcPct val="0"/>
              </a:spcAft>
            </a:pPr>
            <a:r>
              <a:rPr lang="zh-CN" altLang="en-US">
                <a:solidFill>
                  <a:srgbClr val="000000"/>
                </a:solidFill>
                <a:latin typeface="微软雅黑" panose="020B0503020204020204" charset="-122"/>
                <a:ea typeface="微软雅黑" panose="020B0503020204020204" charset="-122"/>
                <a:cs typeface="微软雅黑" panose="020B0503020204020204" charset="-122"/>
              </a:rPr>
              <a:t>　　</a:t>
            </a:r>
            <a:r>
              <a:rPr lang="en-US" altLang="zh-CN">
                <a:solidFill>
                  <a:srgbClr val="000000"/>
                </a:solidFill>
                <a:latin typeface="微软雅黑" panose="020B0503020204020204" charset="-122"/>
                <a:ea typeface="微软雅黑" panose="020B0503020204020204" charset="-122"/>
                <a:cs typeface="微软雅黑" panose="020B0503020204020204" charset="-122"/>
              </a:rPr>
              <a:t>1.</a:t>
            </a:r>
            <a:r>
              <a:rPr lang="zh-CN" altLang="en-US">
                <a:solidFill>
                  <a:srgbClr val="000000"/>
                </a:solidFill>
                <a:latin typeface="微软雅黑" panose="020B0503020204020204" charset="-122"/>
                <a:ea typeface="微软雅黑" panose="020B0503020204020204" charset="-122"/>
                <a:cs typeface="微软雅黑" panose="020B0503020204020204" charset="-122"/>
              </a:rPr>
              <a:t>“本年预算支出”项目应当根据本表中“行政支出”“事业支出”“经营支出”“上缴上级支出”“对附属单位补助支出”“投资支出”“债务还本支出”和“其他支出”项目金额的合计数填列。</a:t>
            </a:r>
            <a:endParaRPr lang="zh-CN" altLang="en-US">
              <a:solidFill>
                <a:srgbClr val="000000"/>
              </a:solidFill>
              <a:latin typeface="微软雅黑" panose="020B0503020204020204" charset="-122"/>
              <a:ea typeface="微软雅黑" panose="020B0503020204020204" charset="-122"/>
              <a:cs typeface="微软雅黑" panose="020B0503020204020204" charset="-122"/>
            </a:endParaRPr>
          </a:p>
          <a:p>
            <a:pPr indent="0" defTabSz="266700" fontAlgn="auto">
              <a:lnSpc>
                <a:spcPct val="150000"/>
              </a:lnSpc>
              <a:spcBef>
                <a:spcPct val="0"/>
              </a:spcBef>
              <a:spcAft>
                <a:spcPct val="0"/>
              </a:spcAft>
            </a:pPr>
            <a:r>
              <a:rPr lang="zh-CN" altLang="en-US">
                <a:solidFill>
                  <a:srgbClr val="000000"/>
                </a:solidFill>
                <a:latin typeface="微软雅黑" panose="020B0503020204020204" charset="-122"/>
                <a:ea typeface="微软雅黑" panose="020B0503020204020204" charset="-122"/>
                <a:cs typeface="微软雅黑" panose="020B0503020204020204" charset="-122"/>
              </a:rPr>
              <a:t>　　</a:t>
            </a:r>
            <a:r>
              <a:rPr lang="en-US" altLang="zh-CN">
                <a:solidFill>
                  <a:srgbClr val="000000"/>
                </a:solidFill>
                <a:latin typeface="微软雅黑" panose="020B0503020204020204" charset="-122"/>
                <a:ea typeface="微软雅黑" panose="020B0503020204020204" charset="-122"/>
                <a:cs typeface="微软雅黑" panose="020B0503020204020204" charset="-122"/>
              </a:rPr>
              <a:t>2.</a:t>
            </a:r>
            <a:r>
              <a:rPr lang="zh-CN" altLang="en-US">
                <a:solidFill>
                  <a:srgbClr val="000000"/>
                </a:solidFill>
                <a:latin typeface="微软雅黑" panose="020B0503020204020204" charset="-122"/>
                <a:ea typeface="微软雅黑" panose="020B0503020204020204" charset="-122"/>
                <a:cs typeface="微软雅黑" panose="020B0503020204020204" charset="-122"/>
              </a:rPr>
              <a:t>“行政支出”“事业支出”“经营支出”“上缴上级支出”“对附属单位补助支出”“投资支出”“债务还本支出”和“其他支出”等项目应该按照各自对应科目的</a:t>
            </a:r>
            <a:r>
              <a:rPr lang="zh-CN" altLang="en-US">
                <a:solidFill>
                  <a:srgbClr val="FF0000"/>
                </a:solidFill>
                <a:latin typeface="微软雅黑" panose="020B0503020204020204" charset="-122"/>
                <a:ea typeface="微软雅黑" panose="020B0503020204020204" charset="-122"/>
                <a:cs typeface="微软雅黑" panose="020B0503020204020204" charset="-122"/>
              </a:rPr>
              <a:t>本年</a:t>
            </a:r>
            <a:r>
              <a:rPr lang="zh-CN" altLang="en-US">
                <a:solidFill>
                  <a:srgbClr val="000000"/>
                </a:solidFill>
                <a:latin typeface="微软雅黑" panose="020B0503020204020204" charset="-122"/>
                <a:ea typeface="微软雅黑" panose="020B0503020204020204" charset="-122"/>
                <a:cs typeface="微软雅黑" panose="020B0503020204020204" charset="-122"/>
              </a:rPr>
              <a:t>发生额填列。</a:t>
            </a:r>
            <a:endParaRPr lang="zh-CN" altLang="en-US">
              <a:solidFill>
                <a:srgbClr val="000000"/>
              </a:solidFill>
              <a:latin typeface="微软雅黑" panose="020B0503020204020204" charset="-122"/>
              <a:ea typeface="微软雅黑" panose="020B0503020204020204" charset="-122"/>
              <a:cs typeface="微软雅黑" panose="020B0503020204020204" charset="-122"/>
            </a:endParaRPr>
          </a:p>
          <a:p>
            <a:pPr indent="0" defTabSz="266700" fontAlgn="auto">
              <a:lnSpc>
                <a:spcPct val="150000"/>
              </a:lnSpc>
              <a:spcBef>
                <a:spcPct val="0"/>
              </a:spcBef>
              <a:spcAft>
                <a:spcPct val="0"/>
              </a:spcAft>
            </a:pPr>
            <a:r>
              <a:rPr lang="zh-CN" altLang="en-US">
                <a:solidFill>
                  <a:srgbClr val="000000"/>
                </a:solidFill>
                <a:latin typeface="微软雅黑" panose="020B0503020204020204" charset="-122"/>
                <a:ea typeface="微软雅黑" panose="020B0503020204020204" charset="-122"/>
                <a:cs typeface="微软雅黑" panose="020B0503020204020204" charset="-122"/>
              </a:rPr>
              <a:t>　　“利息支出”“捐赠支出”项目应当根据“其他支出”科目明细账记录分析填列。单位单设“利息支出”“捐赠支出”科目的</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应当根据“利息支出”“捐赠支出”科目的本年发生额填列。</a:t>
            </a:r>
            <a:endParaRPr lang="zh-CN" altLang="en-US">
              <a:solidFill>
                <a:srgbClr val="000000"/>
              </a:solidFill>
              <a:latin typeface="微软雅黑" panose="020B0503020204020204" charset="-122"/>
              <a:ea typeface="微软雅黑" panose="020B0503020204020204" charset="-122"/>
              <a:cs typeface="微软雅黑" panose="020B0503020204020204" charset="-122"/>
            </a:endParaRPr>
          </a:p>
          <a:p>
            <a:pPr indent="0" algn="l" defTabSz="266700" fontAlgn="auto">
              <a:lnSpc>
                <a:spcPct val="150000"/>
              </a:lnSpc>
              <a:spcBef>
                <a:spcPct val="0"/>
              </a:spcBef>
              <a:spcAft>
                <a:spcPct val="0"/>
              </a:spcAft>
            </a:pP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三</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本年预算收支差额</a:t>
            </a:r>
            <a:endParaRPr lang="zh-CN" altLang="en-US">
              <a:solidFill>
                <a:srgbClr val="000000"/>
              </a:solidFill>
              <a:latin typeface="微软雅黑" panose="020B0503020204020204" charset="-122"/>
              <a:ea typeface="微软雅黑" panose="020B0503020204020204" charset="-122"/>
              <a:cs typeface="微软雅黑" panose="020B0503020204020204" charset="-122"/>
            </a:endParaRPr>
          </a:p>
          <a:p>
            <a:pPr indent="0" defTabSz="266700" fontAlgn="auto">
              <a:lnSpc>
                <a:spcPct val="150000"/>
              </a:lnSpc>
              <a:spcBef>
                <a:spcPct val="0"/>
              </a:spcBef>
              <a:spcAft>
                <a:spcPct val="0"/>
              </a:spcAft>
            </a:pPr>
            <a:r>
              <a:rPr lang="zh-CN" altLang="en-US">
                <a:solidFill>
                  <a:srgbClr val="000000"/>
                </a:solidFill>
                <a:latin typeface="微软雅黑" panose="020B0503020204020204" charset="-122"/>
                <a:ea typeface="微软雅黑" panose="020B0503020204020204" charset="-122"/>
                <a:cs typeface="微软雅黑" panose="020B0503020204020204" charset="-122"/>
              </a:rPr>
              <a:t>　　“本年预算收支差额”项目</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应当根据本表中“本期预算收入”项目金额减去“本期预算支出”项目金额后的金额填列</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如相减后金额为负数</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以</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号填列。</a:t>
            </a:r>
            <a:endParaRPr lang="zh-CN" altLang="en-US">
              <a:solidFill>
                <a:srgbClr val="000000"/>
              </a:solidFill>
              <a:latin typeface="微软雅黑" panose="020B0503020204020204" charset="-122"/>
              <a:ea typeface="微软雅黑" panose="020B0503020204020204" charset="-122"/>
              <a:cs typeface="微软雅黑" panose="020B0503020204020204" charset="-122"/>
            </a:endParaRPr>
          </a:p>
        </p:txBody>
      </p:sp>
    </p:spTree>
    <p:custDataLst>
      <p:tags r:id="rId6"/>
    </p:custDataLst>
  </p:cSld>
  <p:clrMapOvr>
    <a:masterClrMapping/>
  </p:clrMapOvr>
  <p:transition spd="med"/>
</p:sld>
</file>

<file path=ppt/slides/slide26.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预算会计报表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预算结转结余变动表</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986155" y="1481455"/>
            <a:ext cx="9620885" cy="468249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预算结转结余表是反映单位在某一会计年度内预算结转结余变动情况的报表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是年报表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见表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19-7</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预算结转结余变动表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本年数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栏反映各项目的本年实际发生数。本表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上年数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栏反映各项目的上年实际发生数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应当根据上年度预算结转结余变动表中</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本年数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栏内所列数字填列。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如果本年度预算结转结余变动表规定的项目的名称和内容同上年度不一致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应当对上年度预算结转结余变动表项目的名称和数字按照本年度的规定进行调整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将调整后金额填入本年度预算结转结余变动表的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上年数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栏。</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本表中</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年末预算结转结余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项目金额等于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年初预算结转结余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年初余额调整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本年变动金额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三个项目的合计数。</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本表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本年数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栏各项目的内容和填列方法如下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27.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预算会计报表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预算结转结余变动表</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986155" y="1481455"/>
            <a:ext cx="9620885" cy="4682490"/>
          </a:xfrm>
          <a:prstGeom prst="rect">
            <a:avLst/>
          </a:prstGeom>
          <a:noFill/>
          <a:ln w="3175">
            <a:noFill/>
            <a:prstDash val="dash"/>
          </a:ln>
        </p:spPr>
        <p:txBody>
          <a:bodyPr wrap="square" lIns="63500" tIns="25400" rIns="63500" bIns="25400" anchor="ctr" anchorCtr="0">
            <a:normAutofit lnSpcReduction="2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年初预算结转结余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项目应当根据本项目下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财政拨款结转结余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其他资金结转结余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项目金额的合计数填列。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财政拨款结转结余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项目应当根据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科目本年年初余额合计数填列。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其他资金结转结余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项目应当根据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非财政拨款结转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非财政拨款结余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专用结余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经营结余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科目本年年初余额的合计数填列。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年初余额调整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应当根据本项目下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财政拨款结转结余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其他资金结转结余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项目金额的合计数填列。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财政拨款结转结余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项目应当根据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年初余额调整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明细科目的本年发生额的合计数填列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如调整减少年初财政拨款结转结余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号填列。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其他资金结转结余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项目应当根据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非财政拨款结转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非财政拨款结余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年初余额调整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明细科目的本年发生额的合计数填列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如调整减少年初其他资金结转结余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号填列。</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28.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预算会计报表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预算结转结余变动表</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986155" y="1481455"/>
            <a:ext cx="9620885" cy="4682490"/>
          </a:xfrm>
          <a:prstGeom prst="rect">
            <a:avLst/>
          </a:prstGeom>
          <a:noFill/>
          <a:ln w="3175">
            <a:noFill/>
            <a:prstDash val="dash"/>
          </a:ln>
        </p:spPr>
        <p:txBody>
          <a:bodyPr wrap="square" lIns="63500" tIns="25400" rIns="63500" bIns="25400" anchor="ctr" anchorCtr="0">
            <a:normAutofit lnSpcReduction="2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本年变动金额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项目应当根据本项目下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财政拨款结转结余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其他资金结转结余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项目金额的合计数填列。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财政拨款结转结余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项目应当根据本项目下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本年收支差额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归集调入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归集上缴或调出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项目金额的合计数填列。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本年收支差额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归集调入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项目应当根据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科目下相关明细科目分析填列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如为负数的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号填列。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归集上缴或调出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项目应当根据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科目下相关明细科目本年发生额的合计数填列，以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号填列。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其他资金结转结余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项目应当根据本项目下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本年收支差额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缴回资金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使用专用结余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支付所得税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项目金额的合计数填列。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本年收支差额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缴回资金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使用专用结余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支付所得税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项目应当根据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非财政拨款结转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经营结余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专用结余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科目下相关明细科目分析填列。本年转入的预算收入与预算支出的差额如为负数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本年收支差额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号填列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缴回资金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使用专用结余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支付所得税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按照实际发生额以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号填列。</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29.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预算会计报表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预算结转结余变动表</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986155" y="1481455"/>
            <a:ext cx="9620885" cy="4682490"/>
          </a:xfrm>
          <a:prstGeom prst="rect">
            <a:avLst/>
          </a:prstGeom>
          <a:noFill/>
          <a:ln w="3175">
            <a:noFill/>
            <a:prstDash val="dash"/>
          </a:ln>
        </p:spPr>
        <p:txBody>
          <a:bodyPr wrap="square" lIns="63500" tIns="25400" rIns="63500" bIns="25400" anchor="ctr" anchorCtr="0">
            <a:normAutofit lnSpcReduction="2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年末预算结转结余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项目应当根据本项目下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财政拨款结转结余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其他资金结转结余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项目金额的合计数填列。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财政拨款结转结余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项目应当根据本项目下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项目金额的合计数填列。本项目下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应当分别根据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科目的本年年末余额填列。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其他资金结转结余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应当根据本项目下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非财政拨款结转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非财政拨款结余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专用结余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经营结余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项目金额的合计数填列。本项目下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非财政拨款结转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非财政拨款结余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专用结余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经营结余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应当分别根据各自对应科目的本年年末余额填列。</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5" name="等腰三角形 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6" name="直接连接符 5"/>
          <p:cNvCxnSpPr/>
          <p:nvPr>
            <p:custDataLst>
              <p:tags r:id="rId4"/>
            </p:custDataLst>
          </p:nvPr>
        </p:nvCxnSpPr>
        <p:spPr>
          <a:xfrm>
            <a:off x="457204" y="304802"/>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矩形 8"/>
          <p:cNvSpPr/>
          <p:nvPr>
            <p:custDataLst>
              <p:tags r:id="rId5"/>
            </p:custDataLst>
          </p:nvPr>
        </p:nvSpPr>
        <p:spPr>
          <a:xfrm>
            <a:off x="1115379" y="918453"/>
            <a:ext cx="9934947" cy="5325324"/>
          </a:xfrm>
          <a:prstGeom prst="rect">
            <a:avLst/>
          </a:prstGeom>
          <a:noFill/>
          <a:ln w="19050">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lnSpc>
                <a:spcPct val="120000"/>
              </a:lnSpc>
            </a:pPr>
            <a:endParaRPr lang="zh-CN" altLang="en-US">
              <a:solidFill>
                <a:schemeClr val="lt1"/>
              </a:solidFill>
              <a:latin typeface="微软雅黑" panose="020B0503020204020204" charset="-122"/>
              <a:ea typeface="微软雅黑" panose="020B0503020204020204" charset="-122"/>
              <a:cs typeface="+mn-ea"/>
              <a:sym typeface="+mn-lt"/>
            </a:endParaRPr>
          </a:p>
        </p:txBody>
      </p:sp>
      <p:cxnSp>
        <p:nvCxnSpPr>
          <p:cNvPr id="10" name="直接连接符 9"/>
          <p:cNvCxnSpPr/>
          <p:nvPr>
            <p:custDataLst>
              <p:tags r:id="rId6"/>
            </p:custDataLst>
          </p:nvPr>
        </p:nvCxnSpPr>
        <p:spPr>
          <a:xfrm>
            <a:off x="1278123" y="609371"/>
            <a:ext cx="444527" cy="444527"/>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1" name="直接连接符 10"/>
          <p:cNvCxnSpPr/>
          <p:nvPr>
            <p:custDataLst>
              <p:tags r:id="rId7"/>
            </p:custDataLst>
          </p:nvPr>
        </p:nvCxnSpPr>
        <p:spPr>
          <a:xfrm>
            <a:off x="1115377" y="686026"/>
            <a:ext cx="444527" cy="444527"/>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2" name="直接连接符 11"/>
          <p:cNvCxnSpPr/>
          <p:nvPr>
            <p:custDataLst>
              <p:tags r:id="rId8"/>
            </p:custDataLst>
          </p:nvPr>
        </p:nvCxnSpPr>
        <p:spPr>
          <a:xfrm>
            <a:off x="10631342" y="6031678"/>
            <a:ext cx="444527" cy="444527"/>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3" name="直接连接符 12"/>
          <p:cNvCxnSpPr/>
          <p:nvPr>
            <p:custDataLst>
              <p:tags r:id="rId9"/>
            </p:custDataLst>
          </p:nvPr>
        </p:nvCxnSpPr>
        <p:spPr>
          <a:xfrm>
            <a:off x="10468596" y="6108332"/>
            <a:ext cx="444527" cy="444527"/>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sp>
        <p:nvSpPr>
          <p:cNvPr id="2" name="Title 6"/>
          <p:cNvSpPr txBox="1"/>
          <p:nvPr>
            <p:custDataLst>
              <p:tags r:id="rId10"/>
            </p:custDataLst>
          </p:nvPr>
        </p:nvSpPr>
        <p:spPr>
          <a:xfrm>
            <a:off x="1412527" y="1454510"/>
            <a:ext cx="9340650" cy="4253209"/>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单位应当至少按照年度编制财务报表和预算会计报表。单位应当编制真实、完整的财务报表和预算会计报表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不得违反规定随意改变财务报表和预算会计报表的编制基础、编制依据、编制原则和方法</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不得随意改变会计制度规定的财务报表和预算会计报表有关数据的会计口径。</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财务报表和预算会计报表应当根据登记完整、核对无误的账簿记录和其他有关资料编制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做到数字真实、计算准确、内容完整、编报及时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见表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19-1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11"/>
    </p:custDataLst>
  </p:cSld>
  <p:clrMapOvr>
    <a:masterClrMapping/>
  </p:clrMapOvr>
  <p:transition spd="med"/>
</p:sld>
</file>

<file path=ppt/slides/slide30.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预算会计报表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三、</a:t>
            </a:r>
            <a:r>
              <a:rPr dirty="0" err="1">
                <a:solidFill>
                  <a:schemeClr val="dk1"/>
                </a:solidFill>
                <a:latin typeface="汉仪旗黑-85S" panose="00020600040101010101" charset="-128"/>
                <a:ea typeface="汉仪旗黑-85S" panose="00020600040101010101" charset="-128"/>
                <a:sym typeface="微软雅黑" panose="020B0503020204020204" charset="-122"/>
              </a:rPr>
              <a:t>财政拨款预算收入支出表</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970280" y="1463040"/>
            <a:ext cx="10314305" cy="473011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财政拨款预算收入支出表是反映单位本年财政拨款预算资金收入、支出及相关变动等具体情况的报表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是年报表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见表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19-8</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财政拨款预算收入支出表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栏内各项目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应当根据单位取得的财政拨款种类分项设置。其中</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根据每个项目设置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单位取得除一般公共财政预算拨款和政府性基金预算拨款以外的其他财政拨款的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应当按照财政拨款种类增加相应的资金项目及其明细项目。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本表各栏及其对应项目的内容和填列方法</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年初财政拨款结转结余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栏中各项目应当根据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及其明细科目的年初余额填列。本栏中各项目的数额应当与上年度财政拨款预算收入支出表中</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年末财政拨款结转结余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栏中各项目的数额相等。</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调整年初财政拨款结转结余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栏中各项目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应当根据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年初余额调整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明细科目及其所属明细科目的本年发生额填列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如调整减少年初财政拨款结转结余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号填列。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31.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预算会计报表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三、</a:t>
            </a:r>
            <a:r>
              <a:rPr dirty="0" err="1">
                <a:solidFill>
                  <a:schemeClr val="dk1"/>
                </a:solidFill>
                <a:latin typeface="汉仪旗黑-85S" panose="00020600040101010101" charset="-128"/>
                <a:ea typeface="汉仪旗黑-85S" panose="00020600040101010101" charset="-128"/>
                <a:sym typeface="微软雅黑" panose="020B0503020204020204" charset="-122"/>
              </a:rPr>
              <a:t>财政拨款预算收入支出表</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970280" y="1463040"/>
            <a:ext cx="10314305" cy="473011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本年归集调入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栏中各项目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应当根据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归集调入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明细科目及其所属明细科目的本年发生额填列。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本年归集上缴或调出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栏中各项目应当根据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归集上缴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归集调出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及其所属明细科目的本年发生额填列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号填列。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单位内部调剂</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栏中各项目应当根据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科目下的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单位内部调剂</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明细科目及其所属明细科目的本年发生额填列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对单位内部调剂减少的财政拨款结余金额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号填列。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6.“</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本年财政拨款收入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本年财政拨款支出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栏中各项目当根据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行政支出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事业支出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等科目及其所属明细科目的本年发生额填列。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7.“</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年末财政拨款结转结余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栏中各项目应当根据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科目及其所属明细科目的年末余额填列。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3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34" name="组合 33"/>
          <p:cNvGrpSpPr/>
          <p:nvPr userDrawn="1">
            <p:custDataLst>
              <p:tags r:id="rId1"/>
            </p:custDataLst>
          </p:nvPr>
        </p:nvGrpSpPr>
        <p:grpSpPr>
          <a:xfrm>
            <a:off x="4001597" y="6045200"/>
            <a:ext cx="8190403" cy="812800"/>
            <a:chOff x="4001597" y="5613400"/>
            <a:chExt cx="8190403" cy="1244600"/>
          </a:xfrm>
        </p:grpSpPr>
        <p:sp>
          <p:nvSpPr>
            <p:cNvPr id="35"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36" name="等腰三角形 35"/>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4"/>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fontScale="90000"/>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复习思考题</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2" name="文本框 31"/>
          <p:cNvSpPr txBox="1"/>
          <p:nvPr/>
        </p:nvSpPr>
        <p:spPr>
          <a:xfrm>
            <a:off x="2526030" y="1331595"/>
            <a:ext cx="6109970" cy="4550410"/>
          </a:xfrm>
          <a:prstGeom prst="rect">
            <a:avLst/>
          </a:prstGeom>
        </p:spPr>
        <p:txBody>
          <a:bodyPr>
            <a:noAutofit/>
          </a:bodyPr>
          <a:p>
            <a:pPr indent="0" defTabSz="266700" fontAlgn="auto">
              <a:lnSpc>
                <a:spcPct val="150000"/>
              </a:lnSpc>
              <a:spcBef>
                <a:spcPct val="0"/>
              </a:spcBef>
              <a:spcAft>
                <a:spcPct val="0"/>
              </a:spcAft>
            </a:pPr>
            <a:r>
              <a:rPr lang="en-US" altLang="zh-CN">
                <a:solidFill>
                  <a:srgbClr val="000000"/>
                </a:solidFill>
                <a:latin typeface="微软雅黑" panose="020B0503020204020204" charset="-122"/>
                <a:ea typeface="微软雅黑" panose="020B0503020204020204" charset="-122"/>
                <a:cs typeface="微软雅黑" panose="020B0503020204020204" charset="-122"/>
              </a:rPr>
              <a:t>      1.</a:t>
            </a:r>
            <a:r>
              <a:rPr lang="zh-CN" altLang="en-US">
                <a:solidFill>
                  <a:srgbClr val="000000"/>
                </a:solidFill>
                <a:latin typeface="微软雅黑" panose="020B0503020204020204" charset="-122"/>
                <a:ea typeface="微软雅黑" panose="020B0503020204020204" charset="-122"/>
                <a:cs typeface="微软雅黑" panose="020B0503020204020204" charset="-122"/>
              </a:rPr>
              <a:t>简述行政事业单位财务报告的概念和内容。</a:t>
            </a:r>
            <a:endParaRPr lang="zh-CN" altLang="en-US">
              <a:solidFill>
                <a:srgbClr val="000000"/>
              </a:solidFill>
              <a:latin typeface="微软雅黑" panose="020B0503020204020204" charset="-122"/>
              <a:ea typeface="微软雅黑" panose="020B0503020204020204" charset="-122"/>
              <a:cs typeface="微软雅黑" panose="020B0503020204020204" charset="-122"/>
            </a:endParaRPr>
          </a:p>
          <a:p>
            <a:pPr indent="0" defTabSz="266700" fontAlgn="auto">
              <a:lnSpc>
                <a:spcPct val="150000"/>
              </a:lnSpc>
              <a:spcBef>
                <a:spcPct val="0"/>
              </a:spcBef>
              <a:spcAft>
                <a:spcPct val="0"/>
              </a:spcAft>
            </a:pPr>
            <a:r>
              <a:rPr lang="zh-CN" altLang="en-US">
                <a:solidFill>
                  <a:srgbClr val="000000"/>
                </a:solidFill>
                <a:latin typeface="微软雅黑" panose="020B0503020204020204" charset="-122"/>
                <a:ea typeface="微软雅黑" panose="020B0503020204020204" charset="-122"/>
                <a:cs typeface="微软雅黑" panose="020B0503020204020204" charset="-122"/>
              </a:rPr>
              <a:t>　　</a:t>
            </a:r>
            <a:r>
              <a:rPr lang="en-US" altLang="zh-CN">
                <a:solidFill>
                  <a:srgbClr val="000000"/>
                </a:solidFill>
                <a:latin typeface="微软雅黑" panose="020B0503020204020204" charset="-122"/>
                <a:ea typeface="微软雅黑" panose="020B0503020204020204" charset="-122"/>
                <a:cs typeface="微软雅黑" panose="020B0503020204020204" charset="-122"/>
              </a:rPr>
              <a:t>2.</a:t>
            </a:r>
            <a:r>
              <a:rPr lang="zh-CN" altLang="en-US">
                <a:solidFill>
                  <a:srgbClr val="000000"/>
                </a:solidFill>
                <a:latin typeface="微软雅黑" panose="020B0503020204020204" charset="-122"/>
                <a:ea typeface="微软雅黑" panose="020B0503020204020204" charset="-122"/>
                <a:cs typeface="微软雅黑" panose="020B0503020204020204" charset="-122"/>
              </a:rPr>
              <a:t>财务会计报表编制与预算会计报表编制有什么不同</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endParaRPr lang="en-US" altLang="zh-CN">
              <a:solidFill>
                <a:srgbClr val="000000"/>
              </a:solidFill>
              <a:latin typeface="微软雅黑" panose="020B0503020204020204" charset="-122"/>
              <a:ea typeface="微软雅黑" panose="020B0503020204020204" charset="-122"/>
              <a:cs typeface="微软雅黑" panose="020B0503020204020204" charset="-122"/>
            </a:endParaRPr>
          </a:p>
          <a:p>
            <a:pPr indent="0" defTabSz="266700" fontAlgn="auto">
              <a:lnSpc>
                <a:spcPct val="150000"/>
              </a:lnSpc>
              <a:spcBef>
                <a:spcPct val="0"/>
              </a:spcBef>
              <a:spcAft>
                <a:spcPct val="0"/>
              </a:spcAft>
            </a:pPr>
            <a:r>
              <a:rPr lang="zh-CN" altLang="en-US">
                <a:solidFill>
                  <a:srgbClr val="000000"/>
                </a:solidFill>
                <a:latin typeface="微软雅黑" panose="020B0503020204020204" charset="-122"/>
                <a:ea typeface="微软雅黑" panose="020B0503020204020204" charset="-122"/>
                <a:cs typeface="微软雅黑" panose="020B0503020204020204" charset="-122"/>
              </a:rPr>
              <a:t>　　</a:t>
            </a:r>
            <a:r>
              <a:rPr lang="en-US" altLang="zh-CN">
                <a:solidFill>
                  <a:srgbClr val="000000"/>
                </a:solidFill>
                <a:latin typeface="微软雅黑" panose="020B0503020204020204" charset="-122"/>
                <a:ea typeface="微软雅黑" panose="020B0503020204020204" charset="-122"/>
                <a:cs typeface="微软雅黑" panose="020B0503020204020204" charset="-122"/>
              </a:rPr>
              <a:t>3.</a:t>
            </a:r>
            <a:r>
              <a:rPr lang="zh-CN" altLang="en-US">
                <a:solidFill>
                  <a:srgbClr val="000000"/>
                </a:solidFill>
                <a:latin typeface="微软雅黑" panose="020B0503020204020204" charset="-122"/>
                <a:ea typeface="微软雅黑" panose="020B0503020204020204" charset="-122"/>
                <a:cs typeface="微软雅黑" panose="020B0503020204020204" charset="-122"/>
              </a:rPr>
              <a:t>如何编制资产负债表</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endParaRPr lang="en-US" altLang="zh-CN">
              <a:solidFill>
                <a:srgbClr val="000000"/>
              </a:solidFill>
              <a:latin typeface="微软雅黑" panose="020B0503020204020204" charset="-122"/>
              <a:ea typeface="微软雅黑" panose="020B0503020204020204" charset="-122"/>
              <a:cs typeface="微软雅黑" panose="020B0503020204020204" charset="-122"/>
            </a:endParaRPr>
          </a:p>
          <a:p>
            <a:pPr indent="0" defTabSz="266700" fontAlgn="auto">
              <a:lnSpc>
                <a:spcPct val="150000"/>
              </a:lnSpc>
              <a:spcBef>
                <a:spcPct val="0"/>
              </a:spcBef>
              <a:spcAft>
                <a:spcPct val="0"/>
              </a:spcAft>
            </a:pPr>
            <a:r>
              <a:rPr lang="zh-CN" altLang="en-US">
                <a:solidFill>
                  <a:srgbClr val="000000"/>
                </a:solidFill>
                <a:latin typeface="微软雅黑" panose="020B0503020204020204" charset="-122"/>
                <a:ea typeface="微软雅黑" panose="020B0503020204020204" charset="-122"/>
                <a:cs typeface="微软雅黑" panose="020B0503020204020204" charset="-122"/>
              </a:rPr>
              <a:t>　　</a:t>
            </a:r>
            <a:r>
              <a:rPr lang="en-US" altLang="zh-CN">
                <a:solidFill>
                  <a:srgbClr val="000000"/>
                </a:solidFill>
                <a:latin typeface="微软雅黑" panose="020B0503020204020204" charset="-122"/>
                <a:ea typeface="微软雅黑" panose="020B0503020204020204" charset="-122"/>
                <a:cs typeface="微软雅黑" panose="020B0503020204020204" charset="-122"/>
              </a:rPr>
              <a:t>4.</a:t>
            </a:r>
            <a:r>
              <a:rPr lang="zh-CN" altLang="en-US">
                <a:solidFill>
                  <a:srgbClr val="000000"/>
                </a:solidFill>
                <a:latin typeface="微软雅黑" panose="020B0503020204020204" charset="-122"/>
                <a:ea typeface="微软雅黑" panose="020B0503020204020204" charset="-122"/>
                <a:cs typeface="微软雅黑" panose="020B0503020204020204" charset="-122"/>
              </a:rPr>
              <a:t>如何编制收入费用表</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endParaRPr lang="en-US" altLang="zh-CN">
              <a:solidFill>
                <a:srgbClr val="000000"/>
              </a:solidFill>
              <a:latin typeface="微软雅黑" panose="020B0503020204020204" charset="-122"/>
              <a:ea typeface="微软雅黑" panose="020B0503020204020204" charset="-122"/>
              <a:cs typeface="微软雅黑" panose="020B0503020204020204" charset="-122"/>
            </a:endParaRPr>
          </a:p>
          <a:p>
            <a:pPr indent="0" defTabSz="266700" fontAlgn="auto">
              <a:lnSpc>
                <a:spcPct val="150000"/>
              </a:lnSpc>
              <a:spcBef>
                <a:spcPct val="0"/>
              </a:spcBef>
              <a:spcAft>
                <a:spcPct val="0"/>
              </a:spcAft>
            </a:pPr>
            <a:r>
              <a:rPr lang="zh-CN" altLang="en-US">
                <a:solidFill>
                  <a:srgbClr val="000000"/>
                </a:solidFill>
                <a:latin typeface="微软雅黑" panose="020B0503020204020204" charset="-122"/>
                <a:ea typeface="微软雅黑" panose="020B0503020204020204" charset="-122"/>
                <a:cs typeface="微软雅黑" panose="020B0503020204020204" charset="-122"/>
              </a:rPr>
              <a:t>　　</a:t>
            </a:r>
            <a:r>
              <a:rPr lang="en-US" altLang="zh-CN">
                <a:solidFill>
                  <a:srgbClr val="000000"/>
                </a:solidFill>
                <a:latin typeface="微软雅黑" panose="020B0503020204020204" charset="-122"/>
                <a:ea typeface="微软雅黑" panose="020B0503020204020204" charset="-122"/>
                <a:cs typeface="微软雅黑" panose="020B0503020204020204" charset="-122"/>
              </a:rPr>
              <a:t>5.</a:t>
            </a:r>
            <a:r>
              <a:rPr lang="zh-CN" altLang="en-US">
                <a:solidFill>
                  <a:srgbClr val="000000"/>
                </a:solidFill>
                <a:latin typeface="微软雅黑" panose="020B0503020204020204" charset="-122"/>
                <a:ea typeface="微软雅黑" panose="020B0503020204020204" charset="-122"/>
                <a:cs typeface="微软雅黑" panose="020B0503020204020204" charset="-122"/>
              </a:rPr>
              <a:t>如何编制净资产变动表</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endParaRPr lang="en-US" altLang="zh-CN">
              <a:solidFill>
                <a:srgbClr val="000000"/>
              </a:solidFill>
              <a:latin typeface="微软雅黑" panose="020B0503020204020204" charset="-122"/>
              <a:ea typeface="微软雅黑" panose="020B0503020204020204" charset="-122"/>
              <a:cs typeface="微软雅黑" panose="020B0503020204020204" charset="-122"/>
            </a:endParaRPr>
          </a:p>
          <a:p>
            <a:pPr indent="0" defTabSz="266700" fontAlgn="auto">
              <a:lnSpc>
                <a:spcPct val="150000"/>
              </a:lnSpc>
              <a:spcBef>
                <a:spcPct val="0"/>
              </a:spcBef>
              <a:spcAft>
                <a:spcPct val="0"/>
              </a:spcAft>
            </a:pPr>
            <a:r>
              <a:rPr lang="zh-CN" altLang="en-US">
                <a:solidFill>
                  <a:srgbClr val="000000"/>
                </a:solidFill>
                <a:latin typeface="微软雅黑" panose="020B0503020204020204" charset="-122"/>
                <a:ea typeface="微软雅黑" panose="020B0503020204020204" charset="-122"/>
                <a:cs typeface="微软雅黑" panose="020B0503020204020204" charset="-122"/>
              </a:rPr>
              <a:t>　　</a:t>
            </a:r>
            <a:r>
              <a:rPr lang="en-US" altLang="zh-CN">
                <a:solidFill>
                  <a:srgbClr val="000000"/>
                </a:solidFill>
                <a:latin typeface="微软雅黑" panose="020B0503020204020204" charset="-122"/>
                <a:ea typeface="微软雅黑" panose="020B0503020204020204" charset="-122"/>
                <a:cs typeface="微软雅黑" panose="020B0503020204020204" charset="-122"/>
              </a:rPr>
              <a:t>6.</a:t>
            </a:r>
            <a:r>
              <a:rPr lang="zh-CN" altLang="en-US">
                <a:solidFill>
                  <a:srgbClr val="000000"/>
                </a:solidFill>
                <a:latin typeface="微软雅黑" panose="020B0503020204020204" charset="-122"/>
                <a:ea typeface="微软雅黑" panose="020B0503020204020204" charset="-122"/>
                <a:cs typeface="微软雅黑" panose="020B0503020204020204" charset="-122"/>
              </a:rPr>
              <a:t>如何编制预算收入支出表</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endParaRPr lang="en-US" altLang="zh-CN">
              <a:solidFill>
                <a:srgbClr val="000000"/>
              </a:solidFill>
              <a:latin typeface="微软雅黑" panose="020B0503020204020204" charset="-122"/>
              <a:ea typeface="微软雅黑" panose="020B0503020204020204" charset="-122"/>
              <a:cs typeface="微软雅黑" panose="020B0503020204020204" charset="-122"/>
            </a:endParaRPr>
          </a:p>
          <a:p>
            <a:pPr indent="0" defTabSz="266700" fontAlgn="auto">
              <a:lnSpc>
                <a:spcPct val="150000"/>
              </a:lnSpc>
              <a:spcBef>
                <a:spcPct val="0"/>
              </a:spcBef>
              <a:spcAft>
                <a:spcPct val="0"/>
              </a:spcAft>
            </a:pPr>
            <a:r>
              <a:rPr lang="zh-CN" altLang="en-US">
                <a:solidFill>
                  <a:srgbClr val="000000"/>
                </a:solidFill>
                <a:latin typeface="微软雅黑" panose="020B0503020204020204" charset="-122"/>
                <a:ea typeface="微软雅黑" panose="020B0503020204020204" charset="-122"/>
                <a:cs typeface="微软雅黑" panose="020B0503020204020204" charset="-122"/>
              </a:rPr>
              <a:t>　　</a:t>
            </a:r>
            <a:r>
              <a:rPr lang="en-US" altLang="zh-CN">
                <a:solidFill>
                  <a:srgbClr val="000000"/>
                </a:solidFill>
                <a:latin typeface="微软雅黑" panose="020B0503020204020204" charset="-122"/>
                <a:ea typeface="微软雅黑" panose="020B0503020204020204" charset="-122"/>
                <a:cs typeface="微软雅黑" panose="020B0503020204020204" charset="-122"/>
              </a:rPr>
              <a:t>7.</a:t>
            </a:r>
            <a:r>
              <a:rPr lang="zh-CN" altLang="en-US">
                <a:solidFill>
                  <a:srgbClr val="000000"/>
                </a:solidFill>
                <a:latin typeface="微软雅黑" panose="020B0503020204020204" charset="-122"/>
                <a:ea typeface="微软雅黑" panose="020B0503020204020204" charset="-122"/>
                <a:cs typeface="微软雅黑" panose="020B0503020204020204" charset="-122"/>
              </a:rPr>
              <a:t>如何编制预算结转结余变动表</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endParaRPr lang="en-US" altLang="zh-CN">
              <a:solidFill>
                <a:srgbClr val="000000"/>
              </a:solidFill>
              <a:latin typeface="微软雅黑" panose="020B0503020204020204" charset="-122"/>
              <a:ea typeface="微软雅黑" panose="020B0503020204020204" charset="-122"/>
              <a:cs typeface="微软雅黑" panose="020B0503020204020204" charset="-122"/>
            </a:endParaRPr>
          </a:p>
          <a:p>
            <a:pPr indent="0" defTabSz="266700" fontAlgn="auto">
              <a:lnSpc>
                <a:spcPct val="150000"/>
              </a:lnSpc>
              <a:spcBef>
                <a:spcPct val="0"/>
              </a:spcBef>
              <a:spcAft>
                <a:spcPct val="0"/>
              </a:spcAft>
            </a:pPr>
            <a:r>
              <a:rPr lang="en-US" altLang="zh-CN">
                <a:solidFill>
                  <a:srgbClr val="000000"/>
                </a:solidFill>
                <a:latin typeface="微软雅黑" panose="020B0503020204020204" charset="-122"/>
                <a:ea typeface="微软雅黑" panose="020B0503020204020204" charset="-122"/>
                <a:cs typeface="微软雅黑" panose="020B0503020204020204" charset="-122"/>
              </a:rPr>
              <a:t> </a:t>
            </a:r>
            <a:endParaRPr lang="en-US" altLang="zh-CN">
              <a:solidFill>
                <a:srgbClr val="000000"/>
              </a:solidFill>
              <a:latin typeface="微软雅黑" panose="020B0503020204020204" charset="-122"/>
              <a:ea typeface="微软雅黑" panose="020B0503020204020204" charset="-122"/>
              <a:cs typeface="微软雅黑" panose="020B0503020204020204" charset="-122"/>
            </a:endParaRPr>
          </a:p>
        </p:txBody>
      </p:sp>
    </p:spTree>
    <p:custDataLst>
      <p:tags r:id="rId6"/>
    </p:custDataLst>
  </p:cSld>
  <p:clrMapOvr>
    <a:masterClrMapping/>
  </p:clrMapOvr>
  <p:transition spd="med"/>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标题 5"/>
          <p:cNvSpPr>
            <a:spLocks noGrp="1"/>
          </p:cNvSpPr>
          <p:nvPr>
            <p:ph type="title"/>
            <p:custDataLst>
              <p:tags r:id="rId1"/>
            </p:custDataLst>
          </p:nvPr>
        </p:nvSpPr>
        <p:spPr/>
        <p:txBody>
          <a:bodyPr/>
          <a:lstStyle/>
          <a:p>
            <a:r>
              <a:rPr lang="en-US" altLang="zh-CN" noProof="0" dirty="0">
                <a:solidFill>
                  <a:schemeClr val="dk1">
                    <a:lumMod val="85000"/>
                    <a:lumOff val="15000"/>
                  </a:schemeClr>
                </a:solidFill>
                <a:sym typeface="+mn-lt"/>
              </a:rPr>
              <a:t>谢谢</a:t>
            </a:r>
            <a:endParaRPr lang="en-US" altLang="zh-CN" noProof="0" dirty="0">
              <a:solidFill>
                <a:schemeClr val="dk1">
                  <a:lumMod val="85000"/>
                  <a:lumOff val="15000"/>
                </a:schemeClr>
              </a:solidFill>
              <a:sym typeface="+mn-lt"/>
            </a:endParaRPr>
          </a:p>
        </p:txBody>
      </p:sp>
    </p:spTree>
    <p:custDataLst>
      <p:tags r:id="rId2"/>
    </p:custData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graphicFrame>
        <p:nvGraphicFramePr>
          <p:cNvPr id="2" name="表格 1"/>
          <p:cNvGraphicFramePr/>
          <p:nvPr>
            <p:custDataLst>
              <p:tags r:id="rId1"/>
            </p:custDataLst>
          </p:nvPr>
        </p:nvGraphicFramePr>
        <p:xfrm>
          <a:off x="2311400" y="1511300"/>
          <a:ext cx="8403590" cy="4373437"/>
        </p:xfrm>
        <a:graphic>
          <a:graphicData uri="http://schemas.openxmlformats.org/drawingml/2006/table">
            <a:tbl>
              <a:tblPr/>
              <a:tblGrid>
                <a:gridCol w="2068830"/>
                <a:gridCol w="3700145"/>
                <a:gridCol w="2003425"/>
              </a:tblGrid>
              <a:tr h="371475">
                <a:tc>
                  <a:txBody>
                    <a:bodyPr/>
                    <a:p>
                      <a:pPr marL="0" indent="0" algn="ctr">
                        <a:lnSpc>
                          <a:spcPct val="120000"/>
                        </a:lnSpc>
                        <a:spcBef>
                          <a:spcPts val="0"/>
                        </a:spcBef>
                        <a:spcAft>
                          <a:spcPts val="0"/>
                        </a:spcAft>
                      </a:pPr>
                      <a:r>
                        <a:rPr lang="zh-CN" sz="1800" spc="120">
                          <a:solidFill>
                            <a:srgbClr val="000000"/>
                          </a:solidFill>
                          <a:latin typeface="微软雅黑" panose="020B0503020204020204" charset="-122"/>
                          <a:ea typeface="微软雅黑" panose="020B0503020204020204" charset="-122"/>
                        </a:rPr>
                        <a:t>编　号</a:t>
                      </a:r>
                      <a:endParaRPr lang="zh-CN" sz="1800" spc="120">
                        <a:solidFill>
                          <a:srgbClr val="000000"/>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800" spc="120">
                          <a:solidFill>
                            <a:srgbClr val="000000"/>
                          </a:solidFill>
                          <a:latin typeface="微软雅黑" panose="020B0503020204020204" charset="-122"/>
                          <a:ea typeface="微软雅黑" panose="020B0503020204020204" charset="-122"/>
                        </a:rPr>
                        <a:t>报表名称</a:t>
                      </a:r>
                      <a:endParaRPr lang="zh-CN" sz="1800" spc="120">
                        <a:solidFill>
                          <a:srgbClr val="000000"/>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800" spc="120">
                          <a:solidFill>
                            <a:srgbClr val="000000"/>
                          </a:solidFill>
                          <a:latin typeface="微软雅黑" panose="020B0503020204020204" charset="-122"/>
                          <a:ea typeface="微软雅黑" panose="020B0503020204020204" charset="-122"/>
                        </a:rPr>
                        <a:t>编制期</a:t>
                      </a:r>
                      <a:endParaRPr lang="zh-CN" sz="1800" spc="120">
                        <a:solidFill>
                          <a:srgbClr val="000000"/>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367030">
                <a:tc gridSpan="3">
                  <a:txBody>
                    <a:bodyPr/>
                    <a:p>
                      <a:pPr marL="0" indent="0" algn="ctr">
                        <a:lnSpc>
                          <a:spcPct val="120000"/>
                        </a:lnSpc>
                        <a:spcBef>
                          <a:spcPts val="0"/>
                        </a:spcBef>
                        <a:spcAft>
                          <a:spcPts val="0"/>
                        </a:spcAft>
                      </a:pPr>
                      <a:r>
                        <a:rPr lang="zh-CN" sz="1800" spc="120">
                          <a:solidFill>
                            <a:srgbClr val="000000"/>
                          </a:solidFill>
                          <a:latin typeface="微软雅黑" panose="020B0503020204020204" charset="-122"/>
                          <a:ea typeface="微软雅黑" panose="020B0503020204020204" charset="-122"/>
                        </a:rPr>
                        <a:t>财务报表</a:t>
                      </a:r>
                      <a:endParaRPr lang="zh-CN" sz="1800" spc="120">
                        <a:solidFill>
                          <a:srgbClr val="000000"/>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hMerge="1">
                  <a:tcP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tcPr>
                </a:tc>
                <a:tc hMerge="1">
                  <a:tcPr>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tcPr>
                </a:tc>
              </a:tr>
              <a:tr h="367665">
                <a:tc>
                  <a:txBody>
                    <a:bodyPr/>
                    <a:p>
                      <a:pPr marL="0" indent="0" algn="ctr">
                        <a:lnSpc>
                          <a:spcPct val="120000"/>
                        </a:lnSpc>
                        <a:spcBef>
                          <a:spcPts val="0"/>
                        </a:spcBef>
                        <a:spcAft>
                          <a:spcPts val="0"/>
                        </a:spcAft>
                      </a:pPr>
                      <a:r>
                        <a:rPr lang="zh-CN" sz="1800" spc="120">
                          <a:solidFill>
                            <a:srgbClr val="000000"/>
                          </a:solidFill>
                          <a:latin typeface="微软雅黑" panose="020B0503020204020204" charset="-122"/>
                          <a:ea typeface="微软雅黑" panose="020B0503020204020204" charset="-122"/>
                          <a:cs typeface="微软雅黑" panose="020B0503020204020204" charset="-122"/>
                        </a:rPr>
                        <a:t>会政财01表</a:t>
                      </a:r>
                      <a:endParaRPr lang="zh-CN" sz="18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800" spc="120">
                          <a:solidFill>
                            <a:srgbClr val="000000"/>
                          </a:solidFill>
                          <a:latin typeface="微软雅黑" panose="020B0503020204020204" charset="-122"/>
                          <a:ea typeface="微软雅黑" panose="020B0503020204020204" charset="-122"/>
                        </a:rPr>
                        <a:t>资产负债表</a:t>
                      </a:r>
                      <a:endParaRPr lang="zh-CN" sz="1800" spc="120">
                        <a:solidFill>
                          <a:srgbClr val="000000"/>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800" spc="120">
                          <a:solidFill>
                            <a:srgbClr val="000000"/>
                          </a:solidFill>
                          <a:latin typeface="微软雅黑" panose="020B0503020204020204" charset="-122"/>
                          <a:ea typeface="微软雅黑" panose="020B0503020204020204" charset="-122"/>
                        </a:rPr>
                        <a:t>月度、年度</a:t>
                      </a:r>
                      <a:endParaRPr lang="zh-CN" sz="1800" spc="120">
                        <a:solidFill>
                          <a:srgbClr val="000000"/>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367030">
                <a:tc>
                  <a:txBody>
                    <a:bodyPr/>
                    <a:p>
                      <a:pPr marL="0" indent="0" algn="ctr">
                        <a:lnSpc>
                          <a:spcPct val="120000"/>
                        </a:lnSpc>
                        <a:spcBef>
                          <a:spcPts val="0"/>
                        </a:spcBef>
                        <a:spcAft>
                          <a:spcPts val="0"/>
                        </a:spcAft>
                      </a:pPr>
                      <a:r>
                        <a:rPr lang="zh-CN" sz="1800" spc="120">
                          <a:solidFill>
                            <a:srgbClr val="000000"/>
                          </a:solidFill>
                          <a:latin typeface="微软雅黑" panose="020B0503020204020204" charset="-122"/>
                          <a:ea typeface="微软雅黑" panose="020B0503020204020204" charset="-122"/>
                          <a:cs typeface="微软雅黑" panose="020B0503020204020204" charset="-122"/>
                        </a:rPr>
                        <a:t>会政财</a:t>
                      </a:r>
                      <a:r>
                        <a:rPr lang="en-US" altLang="zh-CN" sz="1800" spc="120">
                          <a:solidFill>
                            <a:srgbClr val="000000"/>
                          </a:solidFill>
                          <a:latin typeface="微软雅黑" panose="020B0503020204020204" charset="-122"/>
                          <a:ea typeface="微软雅黑" panose="020B0503020204020204" charset="-122"/>
                          <a:cs typeface="微软雅黑" panose="020B0503020204020204" charset="-122"/>
                        </a:rPr>
                        <a:t>02</a:t>
                      </a:r>
                      <a:r>
                        <a:rPr lang="zh-CN" sz="1800" spc="120">
                          <a:solidFill>
                            <a:srgbClr val="000000"/>
                          </a:solidFill>
                          <a:latin typeface="微软雅黑" panose="020B0503020204020204" charset="-122"/>
                          <a:ea typeface="微软雅黑" panose="020B0503020204020204" charset="-122"/>
                          <a:cs typeface="微软雅黑" panose="020B0503020204020204" charset="-122"/>
                        </a:rPr>
                        <a:t>表</a:t>
                      </a:r>
                      <a:endParaRPr lang="zh-CN" sz="18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800" spc="120">
                          <a:solidFill>
                            <a:srgbClr val="000000"/>
                          </a:solidFill>
                          <a:latin typeface="微软雅黑" panose="020B0503020204020204" charset="-122"/>
                          <a:ea typeface="微软雅黑" panose="020B0503020204020204" charset="-122"/>
                        </a:rPr>
                        <a:t>收入费用表</a:t>
                      </a:r>
                      <a:endParaRPr lang="zh-CN" sz="1800" spc="120">
                        <a:solidFill>
                          <a:srgbClr val="000000"/>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800" spc="120">
                          <a:solidFill>
                            <a:srgbClr val="000000"/>
                          </a:solidFill>
                          <a:latin typeface="微软雅黑" panose="020B0503020204020204" charset="-122"/>
                          <a:ea typeface="微软雅黑" panose="020B0503020204020204" charset="-122"/>
                        </a:rPr>
                        <a:t>月度、年度</a:t>
                      </a:r>
                      <a:endParaRPr lang="zh-CN" sz="1800" spc="120">
                        <a:solidFill>
                          <a:srgbClr val="000000"/>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367665">
                <a:tc>
                  <a:txBody>
                    <a:bodyPr/>
                    <a:p>
                      <a:pPr marL="0" indent="0" algn="ctr">
                        <a:lnSpc>
                          <a:spcPct val="120000"/>
                        </a:lnSpc>
                        <a:spcBef>
                          <a:spcPts val="0"/>
                        </a:spcBef>
                        <a:spcAft>
                          <a:spcPts val="0"/>
                        </a:spcAft>
                      </a:pPr>
                      <a:r>
                        <a:rPr lang="zh-CN" sz="1800" spc="120">
                          <a:solidFill>
                            <a:srgbClr val="000000"/>
                          </a:solidFill>
                          <a:latin typeface="微软雅黑" panose="020B0503020204020204" charset="-122"/>
                          <a:ea typeface="微软雅黑" panose="020B0503020204020204" charset="-122"/>
                          <a:cs typeface="微软雅黑" panose="020B0503020204020204" charset="-122"/>
                        </a:rPr>
                        <a:t>会政财</a:t>
                      </a:r>
                      <a:r>
                        <a:rPr lang="en-US" altLang="zh-CN" sz="1800" spc="120">
                          <a:solidFill>
                            <a:srgbClr val="000000"/>
                          </a:solidFill>
                          <a:latin typeface="微软雅黑" panose="020B0503020204020204" charset="-122"/>
                          <a:ea typeface="微软雅黑" panose="020B0503020204020204" charset="-122"/>
                          <a:cs typeface="微软雅黑" panose="020B0503020204020204" charset="-122"/>
                        </a:rPr>
                        <a:t>03</a:t>
                      </a:r>
                      <a:r>
                        <a:rPr lang="zh-CN" sz="1800" spc="120">
                          <a:solidFill>
                            <a:srgbClr val="000000"/>
                          </a:solidFill>
                          <a:latin typeface="微软雅黑" panose="020B0503020204020204" charset="-122"/>
                          <a:ea typeface="微软雅黑" panose="020B0503020204020204" charset="-122"/>
                          <a:cs typeface="微软雅黑" panose="020B0503020204020204" charset="-122"/>
                        </a:rPr>
                        <a:t>表</a:t>
                      </a:r>
                      <a:endParaRPr lang="zh-CN" sz="18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800" spc="120">
                          <a:solidFill>
                            <a:srgbClr val="000000"/>
                          </a:solidFill>
                          <a:latin typeface="微软雅黑" panose="020B0503020204020204" charset="-122"/>
                          <a:ea typeface="微软雅黑" panose="020B0503020204020204" charset="-122"/>
                        </a:rPr>
                        <a:t>净资产变动表</a:t>
                      </a:r>
                      <a:endParaRPr lang="zh-CN" sz="1800" spc="120">
                        <a:solidFill>
                          <a:srgbClr val="000000"/>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800" spc="120">
                          <a:solidFill>
                            <a:srgbClr val="000000"/>
                          </a:solidFill>
                          <a:latin typeface="微软雅黑" panose="020B0503020204020204" charset="-122"/>
                          <a:ea typeface="微软雅黑" panose="020B0503020204020204" charset="-122"/>
                        </a:rPr>
                        <a:t>年度</a:t>
                      </a:r>
                      <a:endParaRPr lang="zh-CN" sz="1800" spc="120">
                        <a:solidFill>
                          <a:srgbClr val="000000"/>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367030">
                <a:tc>
                  <a:txBody>
                    <a:bodyPr/>
                    <a:p>
                      <a:pPr marL="0" indent="0" algn="ctr">
                        <a:lnSpc>
                          <a:spcPct val="120000"/>
                        </a:lnSpc>
                        <a:spcBef>
                          <a:spcPts val="0"/>
                        </a:spcBef>
                        <a:spcAft>
                          <a:spcPts val="0"/>
                        </a:spcAft>
                      </a:pPr>
                      <a:r>
                        <a:rPr lang="zh-CN" sz="1800" spc="120">
                          <a:solidFill>
                            <a:srgbClr val="000000"/>
                          </a:solidFill>
                          <a:latin typeface="微软雅黑" panose="020B0503020204020204" charset="-122"/>
                          <a:ea typeface="微软雅黑" panose="020B0503020204020204" charset="-122"/>
                          <a:cs typeface="微软雅黑" panose="020B0503020204020204" charset="-122"/>
                        </a:rPr>
                        <a:t>会政财</a:t>
                      </a:r>
                      <a:r>
                        <a:rPr lang="en-US" altLang="zh-CN" sz="1800" spc="120">
                          <a:solidFill>
                            <a:srgbClr val="000000"/>
                          </a:solidFill>
                          <a:latin typeface="微软雅黑" panose="020B0503020204020204" charset="-122"/>
                          <a:ea typeface="微软雅黑" panose="020B0503020204020204" charset="-122"/>
                          <a:cs typeface="微软雅黑" panose="020B0503020204020204" charset="-122"/>
                        </a:rPr>
                        <a:t>04</a:t>
                      </a:r>
                      <a:r>
                        <a:rPr lang="zh-CN" sz="1800" spc="120">
                          <a:solidFill>
                            <a:srgbClr val="000000"/>
                          </a:solidFill>
                          <a:latin typeface="微软雅黑" panose="020B0503020204020204" charset="-122"/>
                          <a:ea typeface="微软雅黑" panose="020B0503020204020204" charset="-122"/>
                          <a:cs typeface="微软雅黑" panose="020B0503020204020204" charset="-122"/>
                        </a:rPr>
                        <a:t>表</a:t>
                      </a:r>
                      <a:endParaRPr lang="zh-CN" sz="18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800" spc="120">
                          <a:solidFill>
                            <a:srgbClr val="000000"/>
                          </a:solidFill>
                          <a:latin typeface="微软雅黑" panose="020B0503020204020204" charset="-122"/>
                          <a:ea typeface="微软雅黑" panose="020B0503020204020204" charset="-122"/>
                        </a:rPr>
                        <a:t>现金流量表</a:t>
                      </a:r>
                      <a:endParaRPr lang="zh-CN" sz="1800" spc="120">
                        <a:solidFill>
                          <a:srgbClr val="000000"/>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800" spc="120">
                          <a:solidFill>
                            <a:srgbClr val="000000"/>
                          </a:solidFill>
                          <a:latin typeface="微软雅黑" panose="020B0503020204020204" charset="-122"/>
                          <a:ea typeface="微软雅黑" panose="020B0503020204020204" charset="-122"/>
                        </a:rPr>
                        <a:t>年度</a:t>
                      </a:r>
                      <a:endParaRPr lang="zh-CN" sz="1800" spc="120">
                        <a:solidFill>
                          <a:srgbClr val="000000"/>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367665">
                <a:tc>
                  <a:txBody>
                    <a:bodyPr/>
                    <a:p>
                      <a:pPr marL="0" indent="0" algn="ctr">
                        <a:lnSpc>
                          <a:spcPct val="120000"/>
                        </a:lnSpc>
                        <a:spcBef>
                          <a:spcPts val="0"/>
                        </a:spcBef>
                        <a:spcAft>
                          <a:spcPts val="0"/>
                        </a:spcAft>
                      </a:pPr>
                      <a:endParaRPr lang="en-US" altLang="zh-CN" sz="1800" spc="120">
                        <a:solidFill>
                          <a:srgbClr val="000000"/>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800" spc="120">
                          <a:solidFill>
                            <a:srgbClr val="000000"/>
                          </a:solidFill>
                          <a:latin typeface="微软雅黑" panose="020B0503020204020204" charset="-122"/>
                          <a:ea typeface="微软雅黑" panose="020B0503020204020204" charset="-122"/>
                        </a:rPr>
                        <a:t>附注</a:t>
                      </a:r>
                      <a:endParaRPr lang="zh-CN" sz="1800" spc="120">
                        <a:solidFill>
                          <a:srgbClr val="000000"/>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800" spc="120">
                          <a:solidFill>
                            <a:srgbClr val="000000"/>
                          </a:solidFill>
                          <a:latin typeface="微软雅黑" panose="020B0503020204020204" charset="-122"/>
                          <a:ea typeface="微软雅黑" panose="020B0503020204020204" charset="-122"/>
                        </a:rPr>
                        <a:t>年度</a:t>
                      </a:r>
                      <a:endParaRPr lang="zh-CN" sz="1800" spc="120">
                        <a:solidFill>
                          <a:srgbClr val="000000"/>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367030">
                <a:tc gridSpan="3">
                  <a:txBody>
                    <a:bodyPr/>
                    <a:p>
                      <a:pPr marL="0" indent="0" algn="ctr">
                        <a:lnSpc>
                          <a:spcPct val="120000"/>
                        </a:lnSpc>
                        <a:spcBef>
                          <a:spcPts val="0"/>
                        </a:spcBef>
                        <a:spcAft>
                          <a:spcPts val="0"/>
                        </a:spcAft>
                      </a:pPr>
                      <a:r>
                        <a:rPr lang="zh-CN" sz="1800" spc="120">
                          <a:solidFill>
                            <a:srgbClr val="000000"/>
                          </a:solidFill>
                          <a:latin typeface="微软雅黑" panose="020B0503020204020204" charset="-122"/>
                          <a:ea typeface="微软雅黑" panose="020B0503020204020204" charset="-122"/>
                        </a:rPr>
                        <a:t>预算会计报表</a:t>
                      </a:r>
                      <a:endParaRPr lang="zh-CN" sz="1800" spc="120">
                        <a:solidFill>
                          <a:srgbClr val="000000"/>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hMerge="1">
                  <a:tcP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tcPr>
                </a:tc>
                <a:tc hMerge="1">
                  <a:tcPr>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tcPr>
                </a:tc>
              </a:tr>
              <a:tr h="367665">
                <a:tc>
                  <a:txBody>
                    <a:bodyPr/>
                    <a:p>
                      <a:pPr marL="0" indent="0" algn="ctr">
                        <a:lnSpc>
                          <a:spcPct val="120000"/>
                        </a:lnSpc>
                        <a:spcBef>
                          <a:spcPts val="0"/>
                        </a:spcBef>
                        <a:spcAft>
                          <a:spcPts val="0"/>
                        </a:spcAft>
                      </a:pPr>
                      <a:r>
                        <a:rPr lang="zh-CN" sz="1800" spc="120">
                          <a:solidFill>
                            <a:srgbClr val="000000"/>
                          </a:solidFill>
                          <a:latin typeface="微软雅黑" panose="020B0503020204020204" charset="-122"/>
                          <a:ea typeface="微软雅黑" panose="020B0503020204020204" charset="-122"/>
                          <a:cs typeface="微软雅黑" panose="020B0503020204020204" charset="-122"/>
                        </a:rPr>
                        <a:t>会政预</a:t>
                      </a:r>
                      <a:r>
                        <a:rPr lang="en-US" altLang="zh-CN" sz="1800" spc="120">
                          <a:solidFill>
                            <a:srgbClr val="000000"/>
                          </a:solidFill>
                          <a:latin typeface="微软雅黑" panose="020B0503020204020204" charset="-122"/>
                          <a:ea typeface="微软雅黑" panose="020B0503020204020204" charset="-122"/>
                          <a:cs typeface="微软雅黑" panose="020B0503020204020204" charset="-122"/>
                        </a:rPr>
                        <a:t>01</a:t>
                      </a:r>
                      <a:r>
                        <a:rPr lang="zh-CN" sz="1800" spc="120">
                          <a:solidFill>
                            <a:srgbClr val="000000"/>
                          </a:solidFill>
                          <a:latin typeface="微软雅黑" panose="020B0503020204020204" charset="-122"/>
                          <a:ea typeface="微软雅黑" panose="020B0503020204020204" charset="-122"/>
                          <a:cs typeface="微软雅黑" panose="020B0503020204020204" charset="-122"/>
                        </a:rPr>
                        <a:t>表</a:t>
                      </a:r>
                      <a:endParaRPr lang="zh-CN" sz="18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800" spc="120">
                          <a:solidFill>
                            <a:srgbClr val="000000"/>
                          </a:solidFill>
                          <a:latin typeface="微软雅黑" panose="020B0503020204020204" charset="-122"/>
                          <a:ea typeface="微软雅黑" panose="020B0503020204020204" charset="-122"/>
                        </a:rPr>
                        <a:t>预算收入支出表</a:t>
                      </a:r>
                      <a:endParaRPr lang="zh-CN" sz="1800" spc="120">
                        <a:solidFill>
                          <a:srgbClr val="000000"/>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800" spc="120">
                          <a:solidFill>
                            <a:srgbClr val="000000"/>
                          </a:solidFill>
                          <a:latin typeface="微软雅黑" panose="020B0503020204020204" charset="-122"/>
                          <a:ea typeface="微软雅黑" panose="020B0503020204020204" charset="-122"/>
                        </a:rPr>
                        <a:t>年度</a:t>
                      </a:r>
                      <a:endParaRPr lang="zh-CN" sz="1800" spc="120">
                        <a:solidFill>
                          <a:srgbClr val="000000"/>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367030">
                <a:tc>
                  <a:txBody>
                    <a:bodyPr/>
                    <a:p>
                      <a:pPr marL="0" indent="0" algn="ctr">
                        <a:lnSpc>
                          <a:spcPct val="120000"/>
                        </a:lnSpc>
                        <a:spcBef>
                          <a:spcPts val="0"/>
                        </a:spcBef>
                        <a:spcAft>
                          <a:spcPts val="0"/>
                        </a:spcAft>
                      </a:pPr>
                      <a:r>
                        <a:rPr lang="zh-CN" sz="1800" spc="120">
                          <a:solidFill>
                            <a:srgbClr val="000000"/>
                          </a:solidFill>
                          <a:latin typeface="微软雅黑" panose="020B0503020204020204" charset="-122"/>
                          <a:ea typeface="微软雅黑" panose="020B0503020204020204" charset="-122"/>
                          <a:cs typeface="微软雅黑" panose="020B0503020204020204" charset="-122"/>
                        </a:rPr>
                        <a:t>会政预</a:t>
                      </a:r>
                      <a:r>
                        <a:rPr lang="en-US" altLang="zh-CN" sz="1800" spc="120">
                          <a:solidFill>
                            <a:srgbClr val="000000"/>
                          </a:solidFill>
                          <a:latin typeface="微软雅黑" panose="020B0503020204020204" charset="-122"/>
                          <a:ea typeface="微软雅黑" panose="020B0503020204020204" charset="-122"/>
                          <a:cs typeface="微软雅黑" panose="020B0503020204020204" charset="-122"/>
                        </a:rPr>
                        <a:t>02</a:t>
                      </a:r>
                      <a:r>
                        <a:rPr lang="zh-CN" sz="1800" spc="120">
                          <a:solidFill>
                            <a:srgbClr val="000000"/>
                          </a:solidFill>
                          <a:latin typeface="微软雅黑" panose="020B0503020204020204" charset="-122"/>
                          <a:ea typeface="微软雅黑" panose="020B0503020204020204" charset="-122"/>
                          <a:cs typeface="微软雅黑" panose="020B0503020204020204" charset="-122"/>
                        </a:rPr>
                        <a:t>表</a:t>
                      </a:r>
                      <a:endParaRPr lang="zh-CN" sz="18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800" spc="120">
                          <a:solidFill>
                            <a:srgbClr val="000000"/>
                          </a:solidFill>
                          <a:latin typeface="微软雅黑" panose="020B0503020204020204" charset="-122"/>
                          <a:ea typeface="微软雅黑" panose="020B0503020204020204" charset="-122"/>
                        </a:rPr>
                        <a:t>预算结转结余变动表</a:t>
                      </a:r>
                      <a:endParaRPr lang="zh-CN" sz="1800" spc="120">
                        <a:solidFill>
                          <a:srgbClr val="000000"/>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800" spc="120">
                          <a:solidFill>
                            <a:srgbClr val="000000"/>
                          </a:solidFill>
                          <a:latin typeface="微软雅黑" panose="020B0503020204020204" charset="-122"/>
                          <a:ea typeface="微软雅黑" panose="020B0503020204020204" charset="-122"/>
                        </a:rPr>
                        <a:t>年度</a:t>
                      </a:r>
                      <a:endParaRPr lang="zh-CN" sz="1800" spc="120">
                        <a:solidFill>
                          <a:srgbClr val="000000"/>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367665">
                <a:tc>
                  <a:txBody>
                    <a:bodyPr/>
                    <a:p>
                      <a:pPr marL="0" indent="0" algn="ctr">
                        <a:lnSpc>
                          <a:spcPct val="120000"/>
                        </a:lnSpc>
                        <a:spcBef>
                          <a:spcPts val="0"/>
                        </a:spcBef>
                        <a:spcAft>
                          <a:spcPts val="0"/>
                        </a:spcAft>
                      </a:pPr>
                      <a:r>
                        <a:rPr lang="zh-CN" sz="1800" spc="120">
                          <a:solidFill>
                            <a:srgbClr val="000000"/>
                          </a:solidFill>
                          <a:latin typeface="微软雅黑" panose="020B0503020204020204" charset="-122"/>
                          <a:ea typeface="微软雅黑" panose="020B0503020204020204" charset="-122"/>
                          <a:cs typeface="微软雅黑" panose="020B0503020204020204" charset="-122"/>
                        </a:rPr>
                        <a:t>会政预</a:t>
                      </a:r>
                      <a:r>
                        <a:rPr lang="en-US" altLang="zh-CN" sz="1800" spc="120">
                          <a:solidFill>
                            <a:srgbClr val="000000"/>
                          </a:solidFill>
                          <a:latin typeface="微软雅黑" panose="020B0503020204020204" charset="-122"/>
                          <a:ea typeface="微软雅黑" panose="020B0503020204020204" charset="-122"/>
                          <a:cs typeface="微软雅黑" panose="020B0503020204020204" charset="-122"/>
                        </a:rPr>
                        <a:t>03</a:t>
                      </a:r>
                      <a:r>
                        <a:rPr lang="zh-CN" sz="1800" spc="120">
                          <a:solidFill>
                            <a:srgbClr val="000000"/>
                          </a:solidFill>
                          <a:latin typeface="微软雅黑" panose="020B0503020204020204" charset="-122"/>
                          <a:ea typeface="微软雅黑" panose="020B0503020204020204" charset="-122"/>
                          <a:cs typeface="微软雅黑" panose="020B0503020204020204" charset="-122"/>
                        </a:rPr>
                        <a:t>表</a:t>
                      </a:r>
                      <a:endParaRPr lang="zh-CN" sz="18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800" spc="120">
                          <a:solidFill>
                            <a:srgbClr val="000000"/>
                          </a:solidFill>
                          <a:latin typeface="微软雅黑" panose="020B0503020204020204" charset="-122"/>
                          <a:ea typeface="微软雅黑" panose="020B0503020204020204" charset="-122"/>
                        </a:rPr>
                        <a:t>财政拨款预算收入支出表</a:t>
                      </a:r>
                      <a:endParaRPr lang="zh-CN" sz="1800" spc="120">
                        <a:solidFill>
                          <a:srgbClr val="000000"/>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800" spc="120">
                          <a:solidFill>
                            <a:srgbClr val="000000"/>
                          </a:solidFill>
                          <a:latin typeface="微软雅黑" panose="020B0503020204020204" charset="-122"/>
                          <a:ea typeface="微软雅黑" panose="020B0503020204020204" charset="-122"/>
                        </a:rPr>
                        <a:t>年度</a:t>
                      </a:r>
                      <a:endParaRPr lang="zh-CN" sz="1800" spc="120">
                        <a:solidFill>
                          <a:srgbClr val="000000"/>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
        <p:nvSpPr>
          <p:cNvPr id="3" name="文本框 2"/>
          <p:cNvSpPr txBox="1"/>
          <p:nvPr/>
        </p:nvSpPr>
        <p:spPr>
          <a:xfrm>
            <a:off x="2848610" y="846455"/>
            <a:ext cx="6326505" cy="506095"/>
          </a:xfrm>
          <a:prstGeom prst="rect">
            <a:avLst/>
          </a:prstGeom>
          <a:noFill/>
        </p:spPr>
        <p:txBody>
          <a:bodyPr wrap="square" rtlCol="0" anchor="t">
            <a:noAutofit/>
          </a:bodyPr>
          <a:p>
            <a:pPr algn="ctr"/>
            <a:r>
              <a:rPr lang="en-US" altLang="zh-CN"/>
              <a:t> </a:t>
            </a:r>
            <a:r>
              <a:rPr lang="zh-CN" altLang="en-US"/>
              <a:t>行政事业单位财务报表和预算会计报表</a:t>
            </a:r>
            <a:endParaRPr lang="zh-CN" altLang="en-US"/>
          </a:p>
        </p:txBody>
      </p:sp>
    </p:spTree>
    <p:custDataLst>
      <p:tags r:id="rId2"/>
    </p:custData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2"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4"/>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财务报表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11" name="Title 6"/>
          <p:cNvSpPr txBox="1"/>
          <p:nvPr>
            <p:custDataLst>
              <p:tags r:id="rId6"/>
            </p:custDataLst>
          </p:nvPr>
        </p:nvSpPr>
        <p:spPr>
          <a:xfrm>
            <a:off x="850265" y="1035050"/>
            <a:ext cx="10565130" cy="5244465"/>
          </a:xfrm>
          <a:prstGeom prst="rect">
            <a:avLst/>
          </a:prstGeom>
          <a:noFill/>
          <a:ln w="3175">
            <a:noFill/>
            <a:prstDash val="dash"/>
          </a:ln>
        </p:spPr>
        <p:txBody>
          <a:bodyPr wrap="square" lIns="63500" tIns="25400" rIns="63500" bIns="25400" anchor="ctr" anchorCtr="0">
            <a:normAutofit lnSpcReduction="1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财务报表是对会计主体财务状况、运行情况和现金流量等信息的结构性表述。财务报表包括财务会计报表和附注。财务会计报表包括资产负债表、收入费用表和净资产变动表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单位可以根据实际情况自行选择编制现金流量表。</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一、资产负债表</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资产负债表是反映单位在某一特定日期全部资产、负债和净资产等财务状况的报表。行政事业单位的资产负债表格式见表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19-2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资产负债表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年初余额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栏内各项数字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应当根据上年年末资产负债表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期末余额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栏内数字填列。如果本年度资产负债表规定的项目的名称和内容同上年度不一致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应当对上年年末资产负债表项目的名称和数字按照本年度的规定进行调整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将调整后数字填入本表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年初余额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栏内。如果本年度单位发生了因前期差错更正、会计政策变更等调整以前年度盈余的事项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还应当对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年初余额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栏中的有关项目金额进行相应调整。资产负债表中</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资产总计</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项目期末</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余额应当与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负债和净资产总计</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项目期末</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余额相等。</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资产负债表中</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期末余额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栏各项目的内容和填列方法如下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7"/>
    </p:custDataLst>
  </p:cSld>
  <p:clrMapOvr>
    <a:masterClrMapping/>
  </p:clrMapOvr>
  <p:transition spd="med"/>
</p:sld>
</file>

<file path=ppt/slides/slide6.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财务报表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sym typeface="微软雅黑" panose="020B0503020204020204" charset="-122"/>
              </a:rPr>
              <a:t>资产类项目</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835" y="1536700"/>
            <a:ext cx="11276965" cy="4692650"/>
          </a:xfrm>
          <a:prstGeom prst="rect">
            <a:avLst/>
          </a:prstGeom>
          <a:noFill/>
          <a:ln w="3175">
            <a:noFill/>
            <a:prstDash val="dash"/>
          </a:ln>
        </p:spPr>
        <p:txBody>
          <a:bodyPr wrap="square" lIns="63500" tIns="25400" rIns="63500" bIns="25400" anchor="ctr" anchorCtr="0">
            <a:normAutofit lnSpcReduction="1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货币资金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应当根据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库存现金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零余额账户用款额度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其他货币资金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科目的期末余额的合计数填列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若单位存在通过</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库存现金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科目核算的受托代理资产还应当按照前述合计数扣减</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库存现金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受托代理资产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明细科目的期末余额后的金额填列。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短期投资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财政应返还额度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应收票据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预付账款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应收股利</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应收利息</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待摊费用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长期股权投资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工程物资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在建工程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研发支出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政府储备物资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文物资源</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长期待摊费用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等项目按照各自对应的会计科目的期末余额填列。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应收账款净额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其他应收款净额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项目根据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应收账款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其他应收款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科目的期末余额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减去</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坏账准备</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科目中对应收账款和其他应收款计提的坏账准备的期末余额后的金额填列。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存货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项目应当根据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在途物品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库存物品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加工物品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科目的期末余额的合计数填列。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一年内到期的非流动资产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应当根据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长期债券投资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等科目的明细科目的期末余额分析填列。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6.“</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其他流动资产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应当根据有关科目期末余额的合计数填列。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7.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财务报表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sym typeface="微软雅黑" panose="020B0503020204020204" charset="-122"/>
              </a:rPr>
              <a:t>资产类项目</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835" y="1536700"/>
            <a:ext cx="11276965" cy="4692650"/>
          </a:xfrm>
          <a:prstGeom prst="rect">
            <a:avLst/>
          </a:prstGeom>
          <a:noFill/>
          <a:ln w="3175">
            <a:noFill/>
            <a:prstDash val="dash"/>
          </a:ln>
        </p:spPr>
        <p:txBody>
          <a:bodyPr wrap="square" lIns="63500" tIns="25400" rIns="63500" bIns="25400" anchor="ctr" anchorCtr="0">
            <a:normAutofit lnSpcReduction="2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7.“</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流动资产合计</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应当根据本表中</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货币资金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短期投资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财政应返还额度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应收票据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应收账款净额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预付账款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应收股利</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应收利息</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其他应收款净额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存货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待摊费用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一年内到期的非流动资产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其他流动资产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项目金额的合计数填列。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8.“</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长期债券投资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应当根据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长期债券投资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科目的期末余额减去其中将于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年内</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含</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到期的长期债券投资余额后的金额填列。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9.“</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固定资产原值</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固定资产累计折旧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无形资产原值</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无形资产累计摊销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公共基础设施原值</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公共基础设施累计折旧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摊销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保障性住房原值</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保障性住房累计折旧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等项目应当根据各自科目的期末余额填列。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固定资产净值</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项目应当根据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固定资产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科目期末余额减去</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固定资产累计折旧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科目期末余额后的金额填列。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altLang="zh-CN" sz="1800" spc="10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     “</a:t>
            </a:r>
            <a:r>
              <a:rPr lang="zh-CN" altLang="en-US" sz="1800" spc="10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无形资产净值</a:t>
            </a:r>
            <a:r>
              <a:rPr altLang="zh-CN" sz="1800" spc="10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a:t>
            </a:r>
            <a:r>
              <a:rPr lang="zh-CN" altLang="en-US" sz="1800" spc="10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项目应当根据</a:t>
            </a:r>
            <a:r>
              <a:rPr altLang="zh-CN" sz="1800" spc="10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a:t>
            </a:r>
            <a:r>
              <a:rPr lang="zh-CN" altLang="en-US" sz="1800" spc="10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无形资产</a:t>
            </a:r>
            <a:r>
              <a:rPr altLang="zh-CN" sz="1800" spc="10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a:t>
            </a:r>
            <a:r>
              <a:rPr lang="zh-CN" altLang="en-US" sz="1800" spc="10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科目期末余额减去</a:t>
            </a:r>
            <a:r>
              <a:rPr altLang="zh-CN" sz="1800" spc="10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a:t>
            </a:r>
            <a:r>
              <a:rPr lang="zh-CN" altLang="en-US" sz="1800" spc="10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无形资产累计摊销</a:t>
            </a:r>
            <a:r>
              <a:rPr altLang="zh-CN" sz="1800" spc="10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a:t>
            </a:r>
            <a:r>
              <a:rPr lang="zh-CN" altLang="en-US" sz="1800" spc="10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科目期末余额后的金额填列。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　</a:t>
            </a:r>
            <a:r>
              <a:rPr altLang="zh-CN" sz="1800" spc="10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  “</a:t>
            </a:r>
            <a:r>
              <a:rPr lang="zh-CN" altLang="en-US" sz="1800" spc="10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公共基础设施净值</a:t>
            </a:r>
            <a:r>
              <a:rPr altLang="zh-CN" sz="1800" spc="10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a:t>
            </a:r>
            <a:r>
              <a:rPr lang="zh-CN" altLang="en-US" sz="1800" spc="10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项目根据</a:t>
            </a:r>
            <a:r>
              <a:rPr altLang="zh-CN" sz="1800" spc="10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a:t>
            </a:r>
            <a:r>
              <a:rPr lang="zh-CN" altLang="en-US" sz="1800" spc="10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公共基础设施</a:t>
            </a:r>
            <a:r>
              <a:rPr altLang="zh-CN" sz="1800" spc="10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a:t>
            </a:r>
            <a:r>
              <a:rPr lang="zh-CN" altLang="en-US" sz="1800" spc="10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科目期末余额减去</a:t>
            </a:r>
            <a:r>
              <a:rPr altLang="zh-CN" sz="1800" spc="10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a:t>
            </a:r>
            <a:r>
              <a:rPr lang="zh-CN" altLang="en-US" sz="1800" spc="10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公共基础设施累计折旧</a:t>
            </a:r>
            <a:r>
              <a:rPr altLang="zh-CN" sz="1800" spc="10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a:t>
            </a:r>
            <a:r>
              <a:rPr lang="zh-CN" altLang="en-US" sz="1800" spc="10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摊销</a:t>
            </a:r>
            <a:r>
              <a:rPr altLang="zh-CN" sz="1800" spc="10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a:t>
            </a:r>
            <a:r>
              <a:rPr lang="zh-CN" altLang="en-US" sz="1800" spc="10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科目期末余额后的金额填列。</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8.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财务报表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sym typeface="微软雅黑" panose="020B0503020204020204" charset="-122"/>
              </a:rPr>
              <a:t>资产类项目</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835" y="1536700"/>
            <a:ext cx="11276965" cy="4692650"/>
          </a:xfrm>
          <a:prstGeom prst="rect">
            <a:avLst/>
          </a:prstGeom>
          <a:noFill/>
          <a:ln w="3175">
            <a:noFill/>
            <a:prstDash val="dash"/>
          </a:ln>
        </p:spPr>
        <p:txBody>
          <a:bodyPr wrap="square" lIns="63500" tIns="25400" rIns="63500" bIns="25400" anchor="ctr" anchorCtr="0">
            <a:normAutofit fontScale="90000" lnSpcReduction="1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保障性住房净值</a:t>
            </a:r>
            <a:r>
              <a:rPr lang="en-US" altLang="zh-CN"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项目应当根据</a:t>
            </a:r>
            <a:r>
              <a:rPr lang="en-US" altLang="zh-CN"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保障性住房</a:t>
            </a:r>
            <a:r>
              <a:rPr lang="en-US" altLang="zh-CN"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科目期末余额减去</a:t>
            </a:r>
            <a:r>
              <a:rPr lang="en-US" altLang="zh-CN"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保障性住房累计折旧</a:t>
            </a:r>
            <a:r>
              <a:rPr lang="en-US" altLang="zh-CN"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科目期末余额后的金额填列。</a:t>
            </a:r>
            <a:endPar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10.“</a:t>
            </a: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待处理财产损溢</a:t>
            </a:r>
            <a:r>
              <a:rPr lang="en-US" altLang="zh-CN"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项目应当根据</a:t>
            </a:r>
            <a:r>
              <a:rPr lang="en-US" altLang="zh-CN"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待处理财产损溢</a:t>
            </a:r>
            <a:r>
              <a:rPr lang="en-US" altLang="zh-CN"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科目的期末借方余额填列</a:t>
            </a:r>
            <a:r>
              <a:rPr lang="en-US" altLang="zh-CN"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如</a:t>
            </a:r>
            <a:r>
              <a:rPr lang="en-US" altLang="zh-CN"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待处理财产损溢</a:t>
            </a:r>
            <a:r>
              <a:rPr lang="en-US" altLang="zh-CN"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科目期末为贷方余额</a:t>
            </a:r>
            <a:r>
              <a:rPr lang="en-US" altLang="zh-CN"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以</a:t>
            </a:r>
            <a:r>
              <a:rPr lang="en-US" altLang="zh-CN"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号填列。</a:t>
            </a:r>
            <a:endPar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11.“</a:t>
            </a: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其他非流动资产</a:t>
            </a:r>
            <a:r>
              <a:rPr lang="en-US" altLang="zh-CN"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a:t>
            </a:r>
            <a:r>
              <a:rPr lang="en-US" altLang="zh-CN"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应当根据有关科目的期末余额合计数填列。</a:t>
            </a:r>
            <a:endPar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12.“</a:t>
            </a: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非流动资产合计</a:t>
            </a:r>
            <a:r>
              <a:rPr lang="en-US" altLang="zh-CN"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项目应当根据本表中</a:t>
            </a:r>
            <a:r>
              <a:rPr lang="en-US" altLang="zh-CN"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长期股权投资</a:t>
            </a:r>
            <a:r>
              <a:rPr lang="en-US" altLang="zh-CN"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长期债券投资</a:t>
            </a:r>
            <a:r>
              <a:rPr lang="en-US" altLang="zh-CN"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固定资产净值</a:t>
            </a:r>
            <a:r>
              <a:rPr lang="en-US" altLang="zh-CN"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工程物资</a:t>
            </a:r>
            <a:r>
              <a:rPr lang="en-US" altLang="zh-CN"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在建工程</a:t>
            </a:r>
            <a:r>
              <a:rPr lang="en-US" altLang="zh-CN"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无形资产净值</a:t>
            </a:r>
            <a:r>
              <a:rPr lang="en-US" altLang="zh-CN"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研发支出</a:t>
            </a:r>
            <a:r>
              <a:rPr lang="en-US" altLang="zh-CN"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公共基础设施净值</a:t>
            </a:r>
            <a:r>
              <a:rPr lang="en-US" altLang="zh-CN"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政府储备物资</a:t>
            </a:r>
            <a:r>
              <a:rPr lang="en-US" altLang="zh-CN"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文物资源</a:t>
            </a:r>
            <a:r>
              <a:rPr lang="en-US" altLang="zh-CN"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保障性住房净值</a:t>
            </a:r>
            <a:r>
              <a:rPr lang="en-US" altLang="zh-CN"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长期待摊费用</a:t>
            </a:r>
            <a:r>
              <a:rPr lang="en-US" altLang="zh-CN"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待处理财产损溢</a:t>
            </a:r>
            <a:r>
              <a:rPr lang="en-US" altLang="zh-CN"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其他非流动资产</a:t>
            </a:r>
            <a:r>
              <a:rPr lang="en-US" altLang="zh-CN"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项目金额的合计数填列。</a:t>
            </a:r>
            <a:endPar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13.“</a:t>
            </a: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受托代理资产</a:t>
            </a:r>
            <a:r>
              <a:rPr lang="en-US" altLang="zh-CN"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a:t>
            </a:r>
            <a:r>
              <a:rPr lang="en-US" altLang="zh-CN"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应当根据</a:t>
            </a:r>
            <a:r>
              <a:rPr lang="en-US" altLang="zh-CN"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受托代理资产</a:t>
            </a:r>
            <a:r>
              <a:rPr lang="en-US" altLang="zh-CN"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科目的期末余额与</a:t>
            </a:r>
            <a:r>
              <a:rPr lang="en-US" altLang="zh-CN"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库存现金</a:t>
            </a:r>
            <a:r>
              <a:rPr lang="en-US" altLang="zh-CN"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科目下</a:t>
            </a:r>
            <a:r>
              <a:rPr lang="en-US" altLang="zh-CN"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受托代理资产</a:t>
            </a:r>
            <a:r>
              <a:rPr lang="en-US" altLang="zh-CN"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明细科目的期末余额的合计数填列。</a:t>
            </a:r>
            <a:endPar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14.“</a:t>
            </a: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资产总计</a:t>
            </a:r>
            <a:r>
              <a:rPr lang="en-US" altLang="zh-CN"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a:t>
            </a:r>
            <a:r>
              <a:rPr lang="en-US" altLang="zh-CN"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应当根据本表中</a:t>
            </a:r>
            <a:r>
              <a:rPr lang="en-US" altLang="zh-CN"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流动资产合计</a:t>
            </a:r>
            <a:r>
              <a:rPr lang="en-US" altLang="zh-CN"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非流动资产合计</a:t>
            </a:r>
            <a:r>
              <a:rPr lang="en-US" altLang="zh-CN"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受托代理资产</a:t>
            </a:r>
            <a:r>
              <a:rPr lang="en-US" altLang="zh-CN"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项目金额的合计数填列。</a:t>
            </a:r>
            <a:endPar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9.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财务报表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负债类项目</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782955" y="1536700"/>
            <a:ext cx="10951845" cy="469265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短期借款”“应缴财政款”“应付职工薪酬”“应付票据”“应付账款”“应付政府补贴款”“应付利息”“预收账款”“其他应付款”“预提费用”“预计负债”“受托代理负债”等项目按照各自对应的会计科目的期末余额填列。
2.“应交增值税”“其他应交税费”项目应当对应“应交增值税”和“其他应交税费”科目的期末余额填列,如“应交增值税”科目或者“其他应交税费”科目期末为借方余额,以“-”号填列。
3.“一年内到期的非流动负债”项目,应当根据“长期应付款”“长期借款”等科目的明细科目的期末余额分析填列。
4.“其他流动负债”项目,应当根据有关科目的期末余额的合计数填列。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tags/tag1.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0.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00.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101.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4*i*1"/>
  <p:tag name="KSO_WM_UNIT_BK_DARK_LIGHT" val="1"/>
  <p:tag name="KSO_WM_UNIT_LAYERLEVEL" val="1"/>
  <p:tag name="KSO_WM_TAG_VERSION" val="1.0"/>
  <p:tag name="KSO_WM_BEAUTIFY_FLAG" val="#wm#"/>
</p:tagLst>
</file>

<file path=ppt/tags/tag102.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3.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4.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5.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6.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7.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8.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9.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1.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10.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11.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5*i*1"/>
  <p:tag name="KSO_WM_UNIT_BK_DARK_LIGHT" val="1"/>
  <p:tag name="KSO_WM_UNIT_LAYERLEVEL" val="1"/>
  <p:tag name="KSO_WM_TAG_VERSION" val="1.0"/>
  <p:tag name="KSO_WM_BEAUTIFY_FLAG" val="#wm#"/>
</p:tagLst>
</file>

<file path=ppt/tags/tag112.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3.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4.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5.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6.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7.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8.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9.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2.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20.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21.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TYPE" val="i"/>
  <p:tag name="KSO_WM_UNIT_INDEX" val="1"/>
  <p:tag name="KSO_WM_UNIT_ID" val="_16*i*1"/>
  <p:tag name="KSO_WM_UNIT_LAYERLEVEL" val="1"/>
  <p:tag name="KSO_WM_TAG_VERSION" val="1.0"/>
  <p:tag name="KSO_WM_BEAUTIFY_FLAG" val="#wm#"/>
</p:tagLst>
</file>

<file path=ppt/tags/tag122.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TYPE" val="i"/>
  <p:tag name="KSO_WM_UNIT_INDEX" val="2"/>
  <p:tag name="KSO_WM_UNIT_ID" val="_16*i*2"/>
  <p:tag name="KSO_WM_UNIT_LAYERLEVEL" val="1"/>
  <p:tag name="KSO_WM_TAG_VERSION" val="1.0"/>
  <p:tag name="KSO_WM_BEAUTIFY_FLAG" val="#wm#"/>
</p:tagLst>
</file>

<file path=ppt/tags/tag123.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TYPE" val="i"/>
  <p:tag name="KSO_WM_UNIT_INDEX" val="3"/>
  <p:tag name="KSO_WM_UNIT_ID" val="_16*i*3"/>
  <p:tag name="KSO_WM_UNIT_LAYERLEVEL" val="1"/>
  <p:tag name="KSO_WM_TAG_VERSION" val="1.0"/>
  <p:tag name="KSO_WM_BEAUTIFY_FLAG" val="#wm#"/>
</p:tagLst>
</file>

<file path=ppt/tags/tag124.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6*i*1"/>
  <p:tag name="KSO_WM_UNIT_BK_DARK_LIGHT" val="1"/>
  <p:tag name="KSO_WM_UNIT_LAYERLEVEL" val="1"/>
  <p:tag name="KSO_WM_TAG_VERSION" val="1.0"/>
  <p:tag name="KSO_WM_BEAUTIFY_FLAG" val="#wm#"/>
</p:tagLst>
</file>

<file path=ppt/tags/tag125.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26.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27.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28.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29.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3.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30.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31.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TYPE" val="i"/>
  <p:tag name="KSO_WM_UNIT_INDEX" val="1"/>
  <p:tag name="KSO_WM_UNIT_ID" val="_17*i*1"/>
  <p:tag name="KSO_WM_UNIT_LAYERLEVEL" val="1"/>
  <p:tag name="KSO_WM_TAG_VERSION" val="1.0"/>
  <p:tag name="KSO_WM_BEAUTIFY_FLAG" val="#wm#"/>
</p:tagLst>
</file>

<file path=ppt/tags/tag132.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TYPE" val="i"/>
  <p:tag name="KSO_WM_UNIT_INDEX" val="2"/>
  <p:tag name="KSO_WM_UNIT_ID" val="_17*i*2"/>
  <p:tag name="KSO_WM_UNIT_LAYERLEVEL" val="1"/>
  <p:tag name="KSO_WM_TAG_VERSION" val="1.0"/>
  <p:tag name="KSO_WM_BEAUTIFY_FLAG" val="#wm#"/>
</p:tagLst>
</file>

<file path=ppt/tags/tag133.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TYPE" val="i"/>
  <p:tag name="KSO_WM_UNIT_INDEX" val="3"/>
  <p:tag name="KSO_WM_UNIT_ID" val="_17*i*3"/>
  <p:tag name="KSO_WM_UNIT_LAYERLEVEL" val="1"/>
  <p:tag name="KSO_WM_TAG_VERSION" val="1.0"/>
  <p:tag name="KSO_WM_BEAUTIFY_FLAG" val="#wm#"/>
</p:tagLst>
</file>

<file path=ppt/tags/tag134.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7*i*1"/>
  <p:tag name="KSO_WM_UNIT_BK_DARK_LIGHT" val="1"/>
  <p:tag name="KSO_WM_UNIT_LAYERLEVEL" val="1"/>
  <p:tag name="KSO_WM_TAG_VERSION" val="1.0"/>
  <p:tag name="KSO_WM_BEAUTIFY_FLAG" val="#wm#"/>
</p:tagLst>
</file>

<file path=ppt/tags/tag135.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36.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37.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38.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39.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40.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41.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42.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43.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8*i*1"/>
  <p:tag name="KSO_WM_UNIT_BK_DARK_LIGHT" val="2"/>
  <p:tag name="KSO_WM_UNIT_LAYERLEVEL" val="1"/>
  <p:tag name="KSO_WM_TAG_VERSION" val="1.0"/>
  <p:tag name="KSO_WM_BEAUTIFY_FLAG" val="#wm#"/>
</p:tagLst>
</file>

<file path=ppt/tags/tag14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8*i*2"/>
  <p:tag name="KSO_WM_UNIT_LAYERLEVEL" val="1"/>
  <p:tag name="KSO_WM_TAG_VERSION" val="1.0"/>
  <p:tag name="KSO_WM_BEAUTIFY_FLAG" val="#wm#"/>
  <p:tag name="KSO_WM_SLIDE_BACKGROUND_TYPE" val="belt"/>
  <p:tag name="KSO_WM_SLIDE_BK_DARK_LIGHT" val="1"/>
  <p:tag name="KSO_WM_UNIT_TYPE" val="i"/>
  <p:tag name="KSO_WM_UNIT_INDEX" val="2"/>
</p:tagLst>
</file>

<file path=ppt/tags/tag145.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TYPE" val="i"/>
  <p:tag name="KSO_WM_UNIT_INDEX" val="3"/>
  <p:tag name="KSO_WM_UNIT_ID" val="_18*i*3"/>
  <p:tag name="KSO_WM_UNIT_LAYERLEVEL" val="1"/>
  <p:tag name="KSO_WM_TAG_VERSION" val="1.0"/>
  <p:tag name="KSO_WM_BEAUTIFY_FLAG" val="#wm#"/>
</p:tagLst>
</file>

<file path=ppt/tags/tag146.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TYPE" val="i"/>
  <p:tag name="KSO_WM_UNIT_INDEX" val="4"/>
  <p:tag name="KSO_WM_UNIT_ID" val="_18*i*4"/>
  <p:tag name="KSO_WM_UNIT_LAYERLEVEL" val="1"/>
  <p:tag name="KSO_WM_TAG_VERSION" val="1.0"/>
  <p:tag name="KSO_WM_BEAUTIFY_FLAG" val="#wm#"/>
</p:tagLst>
</file>

<file path=ppt/tags/tag14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8*i*1"/>
  <p:tag name="KSO_WM_UNIT_LAYERLEVEL" val="1"/>
  <p:tag name="KSO_WM_TAG_VERSION" val="1.0"/>
  <p:tag name="KSO_WM_BEAUTIFY_FLAG" val="#wm#"/>
  <p:tag name="KSO_WM_SLIDE_BACKGROUND_TYPE" val="belt"/>
  <p:tag name="KSO_WM_SLIDE_BK_DARK_LIGHT" val="1"/>
  <p:tag name="KSO_WM_UNIT_TYPE" val="i"/>
  <p:tag name="KSO_WM_UNIT_INDEX" val="1"/>
</p:tagLst>
</file>

<file path=ppt/tags/tag148.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TYPE" val="i"/>
  <p:tag name="KSO_WM_UNIT_INDEX" val="6"/>
  <p:tag name="KSO_WM_UNIT_ID" val="_18*i*6"/>
  <p:tag name="KSO_WM_UNIT_LAYERLEVEL" val="1"/>
  <p:tag name="KSO_WM_TAG_VERSION" val="1.0"/>
  <p:tag name="KSO_WM_BEAUTIFY_FLAG" val="#wm#"/>
</p:tagLst>
</file>

<file path=ppt/tags/tag149.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TYPE" val="i"/>
  <p:tag name="KSO_WM_UNIT_INDEX" val="5"/>
  <p:tag name="KSO_WM_UNIT_ID" val="_18*i*5"/>
  <p:tag name="KSO_WM_UNIT_LAYERLEVEL" val="1"/>
  <p:tag name="KSO_WM_TAG_VERSION" val="1.0"/>
  <p:tag name="KSO_WM_BEAUTIFY_FLAG" val="#wm#"/>
</p:tagLst>
</file>

<file path=ppt/tags/tag1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50.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51.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52.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53.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54.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5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 name="KSO_WM_TEMPLATE_CATEGORY" val="custom"/>
  <p:tag name="KSO_WM_TEMPLATE_INDEX" val="20202545"/>
</p:tagLst>
</file>

<file path=ppt/tags/tag15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 name="KSO_WM_TEMPLATE_CATEGORY" val="custom"/>
  <p:tag name="KSO_WM_TEMPLATE_INDEX" val="20202545"/>
</p:tagLst>
</file>

<file path=ppt/tags/tag15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Lst>
</file>

<file path=ppt/tags/tag15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Lst>
</file>

<file path=ppt/tags/tag15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Lst>
</file>

<file path=ppt/tags/tag1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60.xml><?xml version="1.0" encoding="utf-8"?>
<p:tagLst xmlns:p="http://schemas.openxmlformats.org/presentationml/2006/main">
  <p:tag name="KSO_WM_TEMPLATE_SUBCATEGORY" val="0"/>
  <p:tag name="KSO_WM_TEMPLATE_COLOR_TYPE" val="1"/>
  <p:tag name="KSO_WM_TEMPLATE_MASTER_THUMB_INDEX" val="12"/>
  <p:tag name="KSO_WM_UNIT_SHOW_EDIT_AREA_INDICATION" val="0"/>
  <p:tag name="KSO_WM_TEMPLATE_THUMBS_INDEX" val="1、2、3、11、14"/>
  <p:tag name="KSO_WM_TAG_VERSION" val="1.0"/>
  <p:tag name="KSO_WM_BEAUTIFY_FLAG" val="#wm#"/>
  <p:tag name="KSO_WM_TEMPLATE_CATEGORY" val="custom"/>
  <p:tag name="KSO_WM_TEMPLATE_INDEX" val="20202545"/>
  <p:tag name="KSO_WM_TEMPLATE_MASTER_TYPE" val="1"/>
</p:tagLst>
</file>

<file path=ppt/tags/tag161.xml><?xml version="1.0" encoding="utf-8"?>
<p:tagLst xmlns:p="http://schemas.openxmlformats.org/presentationml/2006/main">
  <p:tag name="KSO_WM_UNIT_ISCONTENTSTITLE" val="0"/>
  <p:tag name="KSO_WM_UNIT_ISNUMDGMTITLE" val="0"/>
  <p:tag name="KSO_WM_UNIT_PRESET_TEXT" val="极简大气通用模板"/>
  <p:tag name="KSO_WM_UNIT_NOCLEAR" val="0"/>
  <p:tag name="KSO_WM_UNIT_VALUE" val="9"/>
  <p:tag name="KSO_WM_UNIT_HIGHLIGHT" val="0"/>
  <p:tag name="KSO_WM_UNIT_COMPATIBLE" val="0"/>
  <p:tag name="KSO_WM_UNIT_DIAGRAM_ISNUMVISUAL" val="0"/>
  <p:tag name="KSO_WM_UNIT_DIAGRAM_ISREFERUNIT" val="0"/>
  <p:tag name="KSO_WM_UNIT_TYPE" val="a"/>
  <p:tag name="KSO_WM_UNIT_INDEX" val="1"/>
  <p:tag name="KSO_WM_UNIT_ID" val="custom20202545_1*a*1"/>
  <p:tag name="KSO_WM_TEMPLATE_CATEGORY" val="custom"/>
  <p:tag name="KSO_WM_TEMPLATE_INDEX" val="20202545"/>
  <p:tag name="KSO_WM_UNIT_LAYERLEVEL" val="1"/>
  <p:tag name="KSO_WM_TAG_VERSION" val="1.0"/>
  <p:tag name="KSO_WM_BEAUTIFY_FLAG" val="#wm#"/>
  <p:tag name="KSO_WM_UNIT_TEXT_FILL_FORE_SCHEMECOLOR_INDEX_BRIGHTNESS" val="0.15"/>
  <p:tag name="KSO_WM_UNIT_TEXT_FILL_FORE_SCHEMECOLOR_INDEX" val="13"/>
  <p:tag name="KSO_WM_UNIT_TEXT_FILL_TYPE" val="1"/>
</p:tagLst>
</file>

<file path=ppt/tags/tag162.xml><?xml version="1.0" encoding="utf-8"?>
<p:tagLst xmlns:p="http://schemas.openxmlformats.org/presentationml/2006/main">
  <p:tag name="KSO_WM_TEMPLATE_THUMBS_INDEX" val="1、2、6、7、9、11、14、15"/>
  <p:tag name="KSO_WM_SLIDE_ID" val="custom20202545_1"/>
  <p:tag name="KSO_WM_TEMPLATE_SUBCATEGORY" val="0"/>
  <p:tag name="KSO_WM_TEMPLATE_MASTER_TYPE" val="1"/>
  <p:tag name="KSO_WM_TEMPLATE_COLOR_TYPE" val="1"/>
  <p:tag name="KSO_WM_SLIDE_TYPE" val="title"/>
  <p:tag name="KSO_WM_SLIDE_SUBTYPE" val="pureTxt"/>
  <p:tag name="KSO_WM_SLIDE_ITEM_CNT" val="0"/>
  <p:tag name="KSO_WM_SLIDE_INDEX" val="1"/>
  <p:tag name="KSO_WM_TEMPLATE_MASTER_THUMB_INDEX" val="12"/>
  <p:tag name="KSO_WM_TAG_VERSION" val="1.0"/>
  <p:tag name="KSO_WM_BEAUTIFY_FLAG" val="#wm#"/>
  <p:tag name="KSO_WM_TEMPLATE_CATEGORY" val="custom"/>
  <p:tag name="KSO_WM_TEMPLATE_INDEX" val="20202545"/>
  <p:tag name="KSO_WM_SLIDE_LAYOUT" val="a_b"/>
  <p:tag name="KSO_WM_SLIDE_LAYOUT_CNT" val="1_3"/>
</p:tagLst>
</file>

<file path=ppt/tags/tag16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16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6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6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3*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3"/>
  <p:tag name="KSO_WM_UNIT_DEC_AREA_ID" val="8a3794c4b6e349188cfeedf5b6c3c579"/>
  <p:tag name="KSO_WM_UNIT_DECORATE_INFO" val="{&quot;ReferentInfo&quot;:{&quot;Id&quot;:&quot;d1a394a27fb4426d839dac8d39cf9a61&quot;,&quot;X&quot;:{&quot;Pos&quot;:1},&quot;Y&quot;:{&quot;Pos&quot;:0}},&quot;DecorateInfoX&quot;:{&quot;Pos&quot;:1,&quot;IsAbs&quot;:true},&quot;DecorateInfoY&quot;:{&quot;Pos&quot;:1,&quot;IsAbs&quot;:true},&quot;DecorateInfoW&quot;:{&quot;IsAbs&quot;:fals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167.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3"/>
</p:tagLst>
</file>

<file path=ppt/tags/tag168.xml><?xml version="1.0" encoding="utf-8"?>
<p:tagLst xmlns:p="http://schemas.openxmlformats.org/presentationml/2006/main">
  <p:tag name="KSO_WM_SLIDE_ID" val="diagram20220058_3"/>
  <p:tag name="KSO_WM_TEMPLATE_SUBCATEGORY" val="25"/>
  <p:tag name="KSO_WM_TEMPLATE_MASTER_TYPE" val="0"/>
  <p:tag name="KSO_WM_TEMPLATE_COLOR_TYPE" val="0"/>
  <p:tag name="KSO_WM_SLIDE_ITEM_CNT" val="0"/>
  <p:tag name="KSO_WM_SLIDE_INDEX" val="3"/>
  <p:tag name="KSO_WM_TAG_VERSION" val="1.0"/>
  <p:tag name="KSO_WM_BEAUTIFY_FLAG" val="#wm#"/>
  <p:tag name="KSO_WM_TEMPLATE_CATEGORY" val="diagram"/>
  <p:tag name="KSO_WM_TEMPLATE_INDEX" val="20220058"/>
  <p:tag name="KSO_WM_SLIDE_TYPE" val="text"/>
  <p:tag name="KSO_WM_SLIDE_SUBTYPE" val="picTxt"/>
  <p:tag name="KSO_WM_SLIDE_LAYOUTTYPE" val="topbottom"/>
  <p:tag name="KSO_WM_SLIDE_SIZE" val="888*492"/>
  <p:tag name="KSO_WM_SLIDE_POSITION" val="36*24"/>
  <p:tag name="KSO_WM_SLIDE_LAYOUT" val="d"/>
  <p:tag name="KSO_WM_SLIDE_LAYOUT_CNT" val="1"/>
  <p:tag name="KSO_WM_SLIDE_LAYOUT_INFO" val="{&quot;backgroundInfo&quot;:[{&quot;bottom&quot;:0,&quot;bottomAbs&quot;:false,&quot;left&quot;:0,&quot;leftAbs&quot;:false,&quot;right&quot;:0,&quot;rightAbs&quot;:false,&quot;top&quot;:0,&quot;topAbs&quot;:false,&quot;type&quot;:&quot;general&quot;}],&quot;id&quot;:&quot;2025-07-20T23:51:41&quot;,&quot;margin&quot;:{&quot;bottom&quot;:0.847000002861023,&quot;left&quot;:1.2699999809265137,&quot;right&quot;:1.2699999809265137,&quot;top&quot;:1.6929999589920044},&quot;type&quot;:0}"/>
  <p:tag name="KSO_WM_SLIDE_RATIO" val="1.777778"/>
  <p:tag name="KSO_WM_SLIDE_BACKGROUND" val="[&quot;general&quot;]"/>
  <p:tag name="KSO_WM_SLIDE_BACKGROUND_TYPE" val="general"/>
  <p:tag name="KSO_WM_SLIDE_BK_DARK_LIGHT" val="2"/>
</p:tagLst>
</file>

<file path=ppt/tags/tag16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1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7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7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7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3*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3"/>
  <p:tag name="KSO_WM_UNIT_DEC_AREA_ID" val="8a3794c4b6e349188cfeedf5b6c3c579"/>
  <p:tag name="KSO_WM_UNIT_DECORATE_INFO" val="{&quot;ReferentInfo&quot;:{&quot;Id&quot;:&quot;d1a394a27fb4426d839dac8d39cf9a61&quot;,&quot;X&quot;:{&quot;Pos&quot;:1},&quot;Y&quot;:{&quot;Pos&quot;:0}},&quot;DecorateInfoX&quot;:{&quot;Pos&quot;:1,&quot;IsAbs&quot;:true},&quot;DecorateInfoY&quot;:{&quot;Pos&quot;:1,&quot;IsAbs&quot;:true},&quot;DecorateInfoW&quot;:{&quot;IsAbs&quot;:fals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173.xml><?xml version="1.0" encoding="utf-8"?>
<p:tagLst xmlns:p="http://schemas.openxmlformats.org/presentationml/2006/main">
  <p:tag name="KSO_WM_TAG_VERSION" val="1.0"/>
  <p:tag name="KSO_WM_BEAUTIFY_FLAG" val="#wm#"/>
  <p:tag name="KSO_WM_UNIT_TYPE" val="i"/>
  <p:tag name="KSO_WM_UNIT_ID" val="diagram20208604_1*i*1"/>
  <p:tag name="KSO_WM_TEMPLATE_CATEGORY" val="diagram"/>
  <p:tag name="KSO_WM_TEMPLATE_INDEX" val="20208604"/>
  <p:tag name="KSO_WM_UNIT_INDEX" val="1"/>
  <p:tag name="KSO_WM_UNIT_HIGHLIGHT" val="0"/>
  <p:tag name="KSO_WM_UNIT_COMPATIBLE" val="0"/>
  <p:tag name="KSO_WM_UNIT_DIAGRAM_ISNUMVISUAL" val="0"/>
  <p:tag name="KSO_WM_UNIT_DIAGRAM_ISREFERUNIT" val="0"/>
  <p:tag name="KSO_WM_UNIT_LAYERLEVEL" val="1"/>
  <p:tag name="KSO_WM_UNIT_BLOCK" val="0"/>
  <p:tag name="KSO_WM_UNIT_SM_LIMIT_TYPE" val="2"/>
  <p:tag name="KSO_WM_UNIT_DEC_AREA_ID" val="e352ecb8f5b840f19a3cb857467d0e4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UNIT_TEXT_FILL_FORE_SCHEMECOLOR_INDEX_BRIGHTNESS" val="0"/>
  <p:tag name="KSO_WM_UNIT_TEXT_FILL_FORE_SCHEMECOLOR_INDEX" val="2"/>
  <p:tag name="KSO_WM_UNIT_TEXT_FILL_TYPE" val="1"/>
  <p:tag name="KSO_WM_UNIT_VALUE" val="864"/>
  <p:tag name="KSO_WM_TEMPLATE_ASSEMBLE_XID" val="60656e7a4054ed1e2fb7f9a0"/>
  <p:tag name="KSO_WM_TEMPLATE_ASSEMBLE_GROUPID" val="60656e7a4054ed1e2fb7f9a0"/>
  <p:tag name="WM_BEAUTIFY_ZORDER_FLAG_TAG" val="2"/>
</p:tagLst>
</file>

<file path=ppt/tags/tag174.xml><?xml version="1.0" encoding="utf-8"?>
<p:tagLst xmlns:p="http://schemas.openxmlformats.org/presentationml/2006/main">
  <p:tag name="KSO_WM_TAG_VERSION" val="1.0"/>
  <p:tag name="KSO_WM_BEAUTIFY_FLAG" val="#wm#"/>
  <p:tag name="KSO_WM_UNIT_TYPE" val="i"/>
  <p:tag name="KSO_WM_UNIT_ID" val="diagram20208604_1*i*2"/>
  <p:tag name="KSO_WM_TEMPLATE_CATEGORY" val="diagram"/>
  <p:tag name="KSO_WM_TEMPLATE_INDEX" val="20208604"/>
  <p:tag name="KSO_WM_UNIT_INDEX" val="2"/>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65248d0e2eac4a16859a1c0559d33ac9"/>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3"/>
</p:tagLst>
</file>

<file path=ppt/tags/tag175.xml><?xml version="1.0" encoding="utf-8"?>
<p:tagLst xmlns:p="http://schemas.openxmlformats.org/presentationml/2006/main">
  <p:tag name="KSO_WM_TAG_VERSION" val="1.0"/>
  <p:tag name="KSO_WM_BEAUTIFY_FLAG" val="#wm#"/>
  <p:tag name="KSO_WM_UNIT_TYPE" val="i"/>
  <p:tag name="KSO_WM_UNIT_ID" val="diagram20208604_1*i*3"/>
  <p:tag name="KSO_WM_TEMPLATE_CATEGORY" val="diagram"/>
  <p:tag name="KSO_WM_TEMPLATE_INDEX" val="20208604"/>
  <p:tag name="KSO_WM_UNIT_INDEX" val="3"/>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d26b32aaa4d84b0dbd1030a6cabd7a68"/>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4"/>
</p:tagLst>
</file>

<file path=ppt/tags/tag176.xml><?xml version="1.0" encoding="utf-8"?>
<p:tagLst xmlns:p="http://schemas.openxmlformats.org/presentationml/2006/main">
  <p:tag name="KSO_WM_TAG_VERSION" val="1.0"/>
  <p:tag name="KSO_WM_BEAUTIFY_FLAG" val="#wm#"/>
  <p:tag name="KSO_WM_UNIT_TYPE" val="i"/>
  <p:tag name="KSO_WM_UNIT_ID" val="diagram20208604_1*i*4"/>
  <p:tag name="KSO_WM_TEMPLATE_CATEGORY" val="diagram"/>
  <p:tag name="KSO_WM_TEMPLATE_INDEX" val="20208604"/>
  <p:tag name="KSO_WM_UNIT_INDEX" val="4"/>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808fb1adb4d744cc9d369074d0507e4f"/>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5"/>
</p:tagLst>
</file>

<file path=ppt/tags/tag177.xml><?xml version="1.0" encoding="utf-8"?>
<p:tagLst xmlns:p="http://schemas.openxmlformats.org/presentationml/2006/main">
  <p:tag name="KSO_WM_TAG_VERSION" val="1.0"/>
  <p:tag name="KSO_WM_BEAUTIFY_FLAG" val="#wm#"/>
  <p:tag name="KSO_WM_UNIT_TYPE" val="i"/>
  <p:tag name="KSO_WM_UNIT_ID" val="diagram20208604_1*i*5"/>
  <p:tag name="KSO_WM_TEMPLATE_CATEGORY" val="diagram"/>
  <p:tag name="KSO_WM_TEMPLATE_INDEX" val="20208604"/>
  <p:tag name="KSO_WM_UNIT_INDEX" val="5"/>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060ccbb9a83241f2a52575c4e4f76136"/>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6"/>
</p:tagLst>
</file>

<file path=ppt/tags/tag178.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7"/>
</p:tagLst>
</file>

<file path=ppt/tags/tag179.xml><?xml version="1.0" encoding="utf-8"?>
<p:tagLst xmlns:p="http://schemas.openxmlformats.org/presentationml/2006/main">
  <p:tag name="KSO_WM_SLIDE_ID" val="diagram20220058_3"/>
  <p:tag name="KSO_WM_TEMPLATE_SUBCATEGORY" val="25"/>
  <p:tag name="KSO_WM_TEMPLATE_MASTER_TYPE" val="0"/>
  <p:tag name="KSO_WM_TEMPLATE_COLOR_TYPE" val="0"/>
  <p:tag name="KSO_WM_SLIDE_ITEM_CNT" val="0"/>
  <p:tag name="KSO_WM_SLIDE_INDEX" val="3"/>
  <p:tag name="KSO_WM_TAG_VERSION" val="1.0"/>
  <p:tag name="KSO_WM_BEAUTIFY_FLAG" val="#wm#"/>
  <p:tag name="KSO_WM_TEMPLATE_CATEGORY" val="diagram"/>
  <p:tag name="KSO_WM_TEMPLATE_INDEX" val="20220058"/>
  <p:tag name="KSO_WM_SLIDE_TYPE" val="text"/>
  <p:tag name="KSO_WM_SLIDE_SUBTYPE" val="picTxt"/>
  <p:tag name="KSO_WM_SLIDE_LAYOUTTYPE" val="topbottom"/>
  <p:tag name="KSO_WM_SLIDE_SIZE" val="888*492"/>
  <p:tag name="KSO_WM_SLIDE_POSITION" val="36*24"/>
  <p:tag name="KSO_WM_SLIDE_LAYOUT" val="d"/>
  <p:tag name="KSO_WM_SLIDE_LAYOUT_CNT" val="1"/>
  <p:tag name="KSO_WM_SLIDE_LAYOUT_INFO" val="{&quot;backgroundInfo&quot;:[{&quot;bottom&quot;:0,&quot;bottomAbs&quot;:false,&quot;left&quot;:0,&quot;leftAbs&quot;:false,&quot;right&quot;:0,&quot;rightAbs&quot;:false,&quot;top&quot;:0,&quot;topAbs&quot;:false,&quot;type&quot;:&quot;general&quot;}],&quot;id&quot;:&quot;2025-07-20T23:51:41&quot;,&quot;margin&quot;:{&quot;bottom&quot;:0.847000002861023,&quot;left&quot;:1.2699999809265137,&quot;right&quot;:1.2699999809265137,&quot;top&quot;:1.6929999589920044},&quot;type&quot;:0}"/>
  <p:tag name="KSO_WM_SLIDE_RATIO" val="1.777778"/>
  <p:tag name="KSO_WM_SLIDE_BACKGROUND" val="[&quot;general&quot;]"/>
  <p:tag name="KSO_WM_SLIDE_BACKGROUND_TYPE" val="general"/>
  <p:tag name="KSO_WM_SLIDE_BK_DARK_LIGHT" val="2"/>
</p:tagLst>
</file>

<file path=ppt/tags/tag1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80.xml><?xml version="1.0" encoding="utf-8"?>
<p:tagLst xmlns:p="http://schemas.openxmlformats.org/presentationml/2006/main">
  <p:tag name="TABLE_ENDDRAG_ORIGIN_RECT" val="612*318"/>
  <p:tag name="TABLE_ENDDRAG_RECT" val="182*119*612*318"/>
  <p:tag name="TABLE_AUTOADJUST_FLAG" val="1"/>
</p:tagLst>
</file>

<file path=ppt/tags/tag181.xml><?xml version="1.0" encoding="utf-8"?>
<p:tagLst xmlns:p="http://schemas.openxmlformats.org/presentationml/2006/main">
  <p:tag name="KSO_WM_BEAUTIFY_FLAG" val="#wm#"/>
  <p:tag name="KSO_WM_TEMPLATE_CATEGORY" val="diagram"/>
  <p:tag name="KSO_WM_TEMPLATE_INDEX" val="20220058"/>
</p:tagLst>
</file>

<file path=ppt/tags/tag18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18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8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8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186.xml><?xml version="1.0" encoding="utf-8"?>
<p:tagLst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187.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4"/>
</p:tagLst>
</file>

<file path=ppt/tags/tag188.xml><?xml version="1.0" encoding="utf-8"?>
<p:tagLst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23:51:41&quot;,&quot;maxSize&quot;:{&quot;size1&quot;:20},&quot;minSize&quot;:{&quot;size1&quot;:11.2},&quot;normalSize&quot;:{&quot;size1&quot;:11.2},&quot;subLayout&quot;:[{&quot;id&quot;:&quot;2025-07-20T23:51:41&quot;,&quot;margin&quot;:{&quot;bottom&quot;:0.025999998673796654,&quot;left&quot;:1.2699999809265137,&quot;right&quot;:1.2699999809265137,&quot;top&quot;:0.4230000376701355},&quot;type&quot;:0},{&quot;id&quot;:&quot;2025-07-20T23:51:41&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18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1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19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9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9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19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19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195.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196.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1:41&quot;,&quot;maxSize&quot;:{&quot;size1&quot;:31.1},&quot;minSize&quot;:{&quot;size1&quot;:17.8},&quot;normalSize&quot;:{&quot;size1&quot;:17.8},&quot;subLayout&quot;:[{&quot;id&quot;:&quot;2025-07-20T23:51:41&quot;,&quot;maxSize&quot;:{&quot;size1&quot;:100},&quot;minSize&quot;:{&quot;size1&quot;:61.7},&quot;normalSize&quot;:{&quot;size1&quot;:61.7},&quot;subLayout&quot;:[{&quot;id&quot;:&quot;2025-07-20T23:51:41&quot;,&quot;margin&quot;:{&quot;bottom&quot;:0,&quot;left&quot;:1.2699999809265137,&quot;right&quot;:1.2699999809265137,&quot;top&quot;:0.4230000376701355},&quot;type&quot;:0},{&quot;id&quot;:&quot;2025-07-20T23:51:41&quot;,&quot;margin&quot;:{&quot;bottom&quot;:0.025999998673796654,&quot;left&quot;:1.2699999809265137,&quot;right&quot;:1.2699999809265137,&quot;top&quot;:0.025999998673796654},&quot;type&quot;:0}],&quot;type&quot;:0},{&quot;id&quot;:&quot;2025-07-20T23:51:4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19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19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9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2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0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0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0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03.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204.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1:41&quot;,&quot;maxSize&quot;:{&quot;size1&quot;:31.1},&quot;minSize&quot;:{&quot;size1&quot;:17.8},&quot;normalSize&quot;:{&quot;size1&quot;:17.8},&quot;subLayout&quot;:[{&quot;id&quot;:&quot;2025-07-20T23:51:41&quot;,&quot;maxSize&quot;:{&quot;size1&quot;:100},&quot;minSize&quot;:{&quot;size1&quot;:61.7},&quot;normalSize&quot;:{&quot;size1&quot;:61.7},&quot;subLayout&quot;:[{&quot;id&quot;:&quot;2025-07-20T23:51:41&quot;,&quot;margin&quot;:{&quot;bottom&quot;:0,&quot;left&quot;:1.2699999809265137,&quot;right&quot;:1.2699999809265137,&quot;top&quot;:0.4230000376701355},&quot;type&quot;:0},{&quot;id&quot;:&quot;2025-07-20T23:51:41&quot;,&quot;margin&quot;:{&quot;bottom&quot;:0.025999998673796654,&quot;left&quot;:1.2699999809265137,&quot;right&quot;:1.2699999809265137,&quot;top&quot;:0.025999998673796654},&quot;type&quot;:0}],&quot;type&quot;:0},{&quot;id&quot;:&quot;2025-07-20T23:51:4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0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0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0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0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0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1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11.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212.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1:41&quot;,&quot;maxSize&quot;:{&quot;size1&quot;:31.1},&quot;minSize&quot;:{&quot;size1&quot;:17.8},&quot;normalSize&quot;:{&quot;size1&quot;:17.8},&quot;subLayout&quot;:[{&quot;id&quot;:&quot;2025-07-20T23:51:41&quot;,&quot;maxSize&quot;:{&quot;size1&quot;:100},&quot;minSize&quot;:{&quot;size1&quot;:61.7},&quot;normalSize&quot;:{&quot;size1&quot;:61.7},&quot;subLayout&quot;:[{&quot;id&quot;:&quot;2025-07-20T23:51:41&quot;,&quot;margin&quot;:{&quot;bottom&quot;:0,&quot;left&quot;:1.2699999809265137,&quot;right&quot;:1.2699999809265137,&quot;top&quot;:0.4230000376701355},&quot;type&quot;:0},{&quot;id&quot;:&quot;2025-07-20T23:51:41&quot;,&quot;margin&quot;:{&quot;bottom&quot;:0.025999998673796654,&quot;left&quot;:1.2699999809265137,&quot;right&quot;:1.2699999809265137,&quot;top&quot;:0.025999998673796654},&quot;type&quot;:0}],&quot;type&quot;:0},{&quot;id&quot;:&quot;2025-07-20T23:51:4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1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1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1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1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1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1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19.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2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20.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1:41&quot;,&quot;maxSize&quot;:{&quot;size1&quot;:31.1},&quot;minSize&quot;:{&quot;size1&quot;:17.8},&quot;normalSize&quot;:{&quot;size1&quot;:17.8},&quot;subLayout&quot;:[{&quot;id&quot;:&quot;2025-07-20T23:51:41&quot;,&quot;maxSize&quot;:{&quot;size1&quot;:100},&quot;minSize&quot;:{&quot;size1&quot;:61.7},&quot;normalSize&quot;:{&quot;size1&quot;:61.7},&quot;subLayout&quot;:[{&quot;id&quot;:&quot;2025-07-20T23:51:41&quot;,&quot;margin&quot;:{&quot;bottom&quot;:0,&quot;left&quot;:1.2699999809265137,&quot;right&quot;:1.2699999809265137,&quot;top&quot;:0.4230000376701355},&quot;type&quot;:0},{&quot;id&quot;:&quot;2025-07-20T23:51:41&quot;,&quot;margin&quot;:{&quot;bottom&quot;:0.025999998673796654,&quot;left&quot;:1.2699999809265137,&quot;right&quot;:1.2699999809265137,&quot;top&quot;:0.025999998673796654},&quot;type&quot;:0}],&quot;type&quot;:0},{&quot;id&quot;:&quot;2025-07-20T23:51:4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2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2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2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2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2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2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27.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228.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1:41&quot;,&quot;maxSize&quot;:{&quot;size1&quot;:31.1},&quot;minSize&quot;:{&quot;size1&quot;:17.8},&quot;normalSize&quot;:{&quot;size1&quot;:17.8},&quot;subLayout&quot;:[{&quot;id&quot;:&quot;2025-07-20T23:51:41&quot;,&quot;maxSize&quot;:{&quot;size1&quot;:100},&quot;minSize&quot;:{&quot;size1&quot;:61.7},&quot;normalSize&quot;:{&quot;size1&quot;:61.7},&quot;subLayout&quot;:[{&quot;id&quot;:&quot;2025-07-20T23:51:41&quot;,&quot;margin&quot;:{&quot;bottom&quot;:0,&quot;left&quot;:1.2699999809265137,&quot;right&quot;:1.2699999809265137,&quot;top&quot;:0.4230000376701355},&quot;type&quot;:0},{&quot;id&quot;:&quot;2025-07-20T23:51:41&quot;,&quot;margin&quot;:{&quot;bottom&quot;:0.025999998673796654,&quot;left&quot;:1.2699999809265137,&quot;right&quot;:1.2699999809265137,&quot;top&quot;:0.025999998673796654},&quot;type&quot;:0}],&quot;type&quot;:0},{&quot;id&quot;:&quot;2025-07-20T23:51:4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2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3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3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3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3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3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35.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236.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1:41&quot;,&quot;maxSize&quot;:{&quot;size1&quot;:31.1},&quot;minSize&quot;:{&quot;size1&quot;:17.8},&quot;normalSize&quot;:{&quot;size1&quot;:17.8},&quot;subLayout&quot;:[{&quot;id&quot;:&quot;2025-07-20T23:51:41&quot;,&quot;maxSize&quot;:{&quot;size1&quot;:100},&quot;minSize&quot;:{&quot;size1&quot;:61.7},&quot;normalSize&quot;:{&quot;size1&quot;:61.7},&quot;subLayout&quot;:[{&quot;id&quot;:&quot;2025-07-20T23:51:41&quot;,&quot;margin&quot;:{&quot;bottom&quot;:0,&quot;left&quot;:1.2699999809265137,&quot;right&quot;:1.2699999809265137,&quot;top&quot;:0.4230000376701355},&quot;type&quot;:0},{&quot;id&quot;:&quot;2025-07-20T23:51:41&quot;,&quot;margin&quot;:{&quot;bottom&quot;:0.025999998673796654,&quot;left&quot;:1.2699999809265137,&quot;right&quot;:1.2699999809265137,&quot;top&quot;:0.025999998673796654},&quot;type&quot;:0}],&quot;type&quot;:0},{&quot;id&quot;:&quot;2025-07-20T23:51:4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3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3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3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4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4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4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43.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244.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1:42&quot;,&quot;maxSize&quot;:{&quot;size1&quot;:31.1},&quot;minSize&quot;:{&quot;size1&quot;:17.8},&quot;normalSize&quot;:{&quot;size1&quot;:17.8},&quot;subLayout&quot;:[{&quot;id&quot;:&quot;2025-07-20T23:51:42&quot;,&quot;maxSize&quot;:{&quot;size1&quot;:100},&quot;minSize&quot;:{&quot;size1&quot;:61.7},&quot;normalSize&quot;:{&quot;size1&quot;:61.7},&quot;subLayout&quot;:[{&quot;id&quot;:&quot;2025-07-20T23:51:42&quot;,&quot;margin&quot;:{&quot;bottom&quot;:0,&quot;left&quot;:1.2699999809265137,&quot;right&quot;:1.2699999809265137,&quot;top&quot;:0.4230000376701355},&quot;type&quot;:0},{&quot;id&quot;:&quot;2025-07-20T23:51:42&quot;,&quot;margin&quot;:{&quot;bottom&quot;:0.025999998673796654,&quot;left&quot;:1.2699999809265137,&quot;right&quot;:1.2699999809265137,&quot;top&quot;:0.025999998673796654},&quot;type&quot;:0}],&quot;type&quot;:0},{&quot;id&quot;:&quot;2025-07-20T23:51:42&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4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4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4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4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4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5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51.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252.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1:42&quot;,&quot;maxSize&quot;:{&quot;size1&quot;:31.1},&quot;minSize&quot;:{&quot;size1&quot;:17.8},&quot;normalSize&quot;:{&quot;size1&quot;:17.8},&quot;subLayout&quot;:[{&quot;id&quot;:&quot;2025-07-20T23:51:42&quot;,&quot;maxSize&quot;:{&quot;size1&quot;:100},&quot;minSize&quot;:{&quot;size1&quot;:61.7},&quot;normalSize&quot;:{&quot;size1&quot;:61.7},&quot;subLayout&quot;:[{&quot;id&quot;:&quot;2025-07-20T23:51:42&quot;,&quot;margin&quot;:{&quot;bottom&quot;:0,&quot;left&quot;:1.2699999809265137,&quot;right&quot;:1.2699999809265137,&quot;top&quot;:0.4230000376701355},&quot;type&quot;:0},{&quot;id&quot;:&quot;2025-07-20T23:51:42&quot;,&quot;margin&quot;:{&quot;bottom&quot;:0.025999998673796654,&quot;left&quot;:1.2699999809265137,&quot;right&quot;:1.2699999809265137,&quot;top&quot;:0.025999998673796654},&quot;type&quot;:0}],&quot;type&quot;:0},{&quot;id&quot;:&quot;2025-07-20T23:51:42&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5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5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5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5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5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58.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259.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1:42&quot;,&quot;maxSize&quot;:{&quot;size1&quot;:31.1},&quot;minSize&quot;:{&quot;size1&quot;:17.8},&quot;normalSize&quot;:{&quot;size1&quot;:17.8},&quot;subLayout&quot;:[{&quot;id&quot;:&quot;2025-07-20T23:51:42&quot;,&quot;maxSize&quot;:{&quot;size1&quot;:100},&quot;minSize&quot;:{&quot;size1&quot;:61.7},&quot;normalSize&quot;:{&quot;size1&quot;:61.7},&quot;subLayout&quot;:[{&quot;id&quot;:&quot;2025-07-20T23:51:42&quot;,&quot;margin&quot;:{&quot;bottom&quot;:0,&quot;left&quot;:1.2699999809265137,&quot;right&quot;:1.2699999809265137,&quot;top&quot;:0.4230000376701355},&quot;type&quot;:0},{&quot;id&quot;:&quot;2025-07-20T23:51:42&quot;,&quot;margin&quot;:{&quot;bottom&quot;:0.025999998673796654,&quot;left&quot;:1.2699999809265137,&quot;right&quot;:1.2699999809265137,&quot;top&quot;:0.025999998673796654},&quot;type&quot;:0}],&quot;type&quot;:0},{&quot;id&quot;:&quot;2025-07-20T23:51:42&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6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6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6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6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6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6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66.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地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地表达观点，往往事半功倍。"/>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076_1*f*1"/>
  <p:tag name="KSO_WM_TEMPLATE_CATEGORY" val="diagram"/>
  <p:tag name="KSO_WM_TEMPLATE_INDEX" val="20212076"/>
  <p:tag name="KSO_WM_UNIT_LAYERLEVEL" val="1"/>
  <p:tag name="KSO_WM_TAG_VERSION" val="1.0"/>
  <p:tag name="KSO_WM_BEAUTIFY_FLAG" val="#wm#"/>
  <p:tag name="KSO_WM_UNIT_DEFAULT_FONT" val="14;20;2"/>
  <p:tag name="KSO_WM_UNIT_BLOCK" val="0"/>
  <p:tag name="KSO_WM_UNIT_VALUE" val="240"/>
  <p:tag name="KSO_WM_UNIT_SHOW_EDIT_AREA_INDICATION" val="1"/>
  <p:tag name="KSO_WM_CHIP_GROUPID" val="5e6b05596848fb12bee65ac8"/>
  <p:tag name="KSO_WM_CHIP_XID" val="5e6b05596848fb12bee65aca"/>
  <p:tag name="KSO_WM_UNIT_DEC_AREA_ID" val="a44939a9ecde49c2b7ceab239baddf97"/>
  <p:tag name="KSO_WM_UNIT_DECORATE_INFO" val="{&quot;ReferentInfo&quot;:{&quot;Id&quot;:&quot;slide&quot;,&quot;X&quot;:{&quot;Pos&quot;:2},&quot;Y&quot;:{&quot;Pos&quot;:0}},&quot;DecorateInfoX&quot;:{&quot;Pos&quot;:2,&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409b27c58b4941cea1b3fa7cc03b0257"/>
  <p:tag name="KSO_WM_UNIT_SUPPORT_UNIT_TYPE" val="[&quot;d&quot;,&quot;l&quot;,&quot;m&quot;,&quot;n&quot;,&quot;o&quot;,&quot;p&quot;,&quot;q&quot;,&quot;r&quot;,&quot;δ&quot;,&quot;ε&quot;,&quot;ζ&quot;,&quot;η&quot;,&quot;β&quot;,&quot;α&quot;,&quot;θ&quot;]"/>
  <p:tag name="KSO_WM_UNIT_TEXT_FILL_FORE_SCHEMECOLOR_INDEX_BRIGHTNESS" val="0.25"/>
  <p:tag name="KSO_WM_UNIT_TEXT_FILL_FORE_SCHEMECOLOR_INDEX" val="13"/>
  <p:tag name="KSO_WM_UNIT_TEXT_FILL_TYPE" val="1"/>
  <p:tag name="KSO_WM_TEMPLATE_ASSEMBLE_XID" val="639af9840c9383becde695b2"/>
  <p:tag name="KSO_WM_TEMPLATE_ASSEMBLE_GROUPID" val="639af9840c9383becde695b2"/>
  <p:tag name="WM_BEAUTIFY_ZORDER_FLAG_TAG" val="6"/>
</p:tagLst>
</file>

<file path=ppt/tags/tag267.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1:42&quot;,&quot;maxSize&quot;:{&quot;size1&quot;:31.1},&quot;minSize&quot;:{&quot;size1&quot;:17.8},&quot;normalSize&quot;:{&quot;size1&quot;:17.8},&quot;subLayout&quot;:[{&quot;id&quot;:&quot;2025-07-20T23:51:42&quot;,&quot;maxSize&quot;:{&quot;size1&quot;:100},&quot;minSize&quot;:{&quot;size1&quot;:61.7},&quot;normalSize&quot;:{&quot;size1&quot;:61.7},&quot;subLayout&quot;:[{&quot;id&quot;:&quot;2025-07-20T23:51:42&quot;,&quot;margin&quot;:{&quot;bottom&quot;:0,&quot;left&quot;:1.2699999809265137,&quot;right&quot;:1.2699999809265137,&quot;top&quot;:0.4230000376701355},&quot;type&quot;:0},{&quot;id&quot;:&quot;2025-07-20T23:51:42&quot;,&quot;margin&quot;:{&quot;bottom&quot;:0.025999998673796654,&quot;left&quot;:1.2699999809265137,&quot;right&quot;:1.2699999809265137,&quot;top&quot;:0.025999998673796654},&quot;type&quot;:0}],&quot;type&quot;:0},{&quot;id&quot;:&quot;2025-07-20T23:51:42&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6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6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7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7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7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7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74.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地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地表达观点，往往事半功倍。"/>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076_1*f*1"/>
  <p:tag name="KSO_WM_TEMPLATE_CATEGORY" val="diagram"/>
  <p:tag name="KSO_WM_TEMPLATE_INDEX" val="20212076"/>
  <p:tag name="KSO_WM_UNIT_LAYERLEVEL" val="1"/>
  <p:tag name="KSO_WM_TAG_VERSION" val="1.0"/>
  <p:tag name="KSO_WM_BEAUTIFY_FLAG" val="#wm#"/>
  <p:tag name="KSO_WM_UNIT_DEFAULT_FONT" val="14;20;2"/>
  <p:tag name="KSO_WM_UNIT_BLOCK" val="0"/>
  <p:tag name="KSO_WM_UNIT_VALUE" val="240"/>
  <p:tag name="KSO_WM_UNIT_SHOW_EDIT_AREA_INDICATION" val="1"/>
  <p:tag name="KSO_WM_CHIP_GROUPID" val="5e6b05596848fb12bee65ac8"/>
  <p:tag name="KSO_WM_CHIP_XID" val="5e6b05596848fb12bee65aca"/>
  <p:tag name="KSO_WM_UNIT_DEC_AREA_ID" val="a44939a9ecde49c2b7ceab239baddf97"/>
  <p:tag name="KSO_WM_UNIT_DECORATE_INFO" val="{&quot;ReferentInfo&quot;:{&quot;Id&quot;:&quot;slide&quot;,&quot;X&quot;:{&quot;Pos&quot;:2},&quot;Y&quot;:{&quot;Pos&quot;:0}},&quot;DecorateInfoX&quot;:{&quot;Pos&quot;:2,&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409b27c58b4941cea1b3fa7cc03b0257"/>
  <p:tag name="KSO_WM_UNIT_SUPPORT_UNIT_TYPE" val="[&quot;d&quot;,&quot;l&quot;,&quot;m&quot;,&quot;n&quot;,&quot;o&quot;,&quot;p&quot;,&quot;q&quot;,&quot;r&quot;,&quot;δ&quot;,&quot;ε&quot;,&quot;ζ&quot;,&quot;η&quot;,&quot;β&quot;,&quot;α&quot;,&quot;θ&quot;]"/>
  <p:tag name="KSO_WM_UNIT_TEXT_FILL_FORE_SCHEMECOLOR_INDEX_BRIGHTNESS" val="0.25"/>
  <p:tag name="KSO_WM_UNIT_TEXT_FILL_FORE_SCHEMECOLOR_INDEX" val="13"/>
  <p:tag name="KSO_WM_UNIT_TEXT_FILL_TYPE" val="1"/>
  <p:tag name="KSO_WM_TEMPLATE_ASSEMBLE_XID" val="639af9840c9383becde695b2"/>
  <p:tag name="KSO_WM_TEMPLATE_ASSEMBLE_GROUPID" val="639af9840c9383becde695b2"/>
  <p:tag name="WM_BEAUTIFY_ZORDER_FLAG_TAG" val="6"/>
</p:tagLst>
</file>

<file path=ppt/tags/tag275.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1:42&quot;,&quot;maxSize&quot;:{&quot;size1&quot;:31.1},&quot;minSize&quot;:{&quot;size1&quot;:17.8},&quot;normalSize&quot;:{&quot;size1&quot;:17.8},&quot;subLayout&quot;:[{&quot;id&quot;:&quot;2025-07-20T23:51:42&quot;,&quot;maxSize&quot;:{&quot;size1&quot;:100},&quot;minSize&quot;:{&quot;size1&quot;:61.7},&quot;normalSize&quot;:{&quot;size1&quot;:61.7},&quot;subLayout&quot;:[{&quot;id&quot;:&quot;2025-07-20T23:51:42&quot;,&quot;margin&quot;:{&quot;bottom&quot;:0,&quot;left&quot;:1.2699999809265137,&quot;right&quot;:1.2699999809265137,&quot;top&quot;:0.4230000376701355},&quot;type&quot;:0},{&quot;id&quot;:&quot;2025-07-20T23:51:42&quot;,&quot;margin&quot;:{&quot;bottom&quot;:0.025999998673796654,&quot;left&quot;:1.2699999809265137,&quot;right&quot;:1.2699999809265137,&quot;top&quot;:0.025999998673796654},&quot;type&quot;:0}],&quot;type&quot;:0},{&quot;id&quot;:&quot;2025-07-20T23:51:42&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7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7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7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7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8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8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82.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地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地表达观点，往往事半功倍。"/>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076_1*f*1"/>
  <p:tag name="KSO_WM_TEMPLATE_CATEGORY" val="diagram"/>
  <p:tag name="KSO_WM_TEMPLATE_INDEX" val="20212076"/>
  <p:tag name="KSO_WM_UNIT_LAYERLEVEL" val="1"/>
  <p:tag name="KSO_WM_TAG_VERSION" val="1.0"/>
  <p:tag name="KSO_WM_BEAUTIFY_FLAG" val="#wm#"/>
  <p:tag name="KSO_WM_UNIT_DEFAULT_FONT" val="14;20;2"/>
  <p:tag name="KSO_WM_UNIT_BLOCK" val="0"/>
  <p:tag name="KSO_WM_UNIT_VALUE" val="240"/>
  <p:tag name="KSO_WM_UNIT_SHOW_EDIT_AREA_INDICATION" val="1"/>
  <p:tag name="KSO_WM_CHIP_GROUPID" val="5e6b05596848fb12bee65ac8"/>
  <p:tag name="KSO_WM_CHIP_XID" val="5e6b05596848fb12bee65aca"/>
  <p:tag name="KSO_WM_UNIT_DEC_AREA_ID" val="a44939a9ecde49c2b7ceab239baddf97"/>
  <p:tag name="KSO_WM_UNIT_DECORATE_INFO" val="{&quot;ReferentInfo&quot;:{&quot;Id&quot;:&quot;slide&quot;,&quot;X&quot;:{&quot;Pos&quot;:2},&quot;Y&quot;:{&quot;Pos&quot;:0}},&quot;DecorateInfoX&quot;:{&quot;Pos&quot;:2,&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409b27c58b4941cea1b3fa7cc03b0257"/>
  <p:tag name="KSO_WM_UNIT_SUPPORT_UNIT_TYPE" val="[&quot;d&quot;,&quot;l&quot;,&quot;m&quot;,&quot;n&quot;,&quot;o&quot;,&quot;p&quot;,&quot;q&quot;,&quot;r&quot;,&quot;δ&quot;,&quot;ε&quot;,&quot;ζ&quot;,&quot;η&quot;,&quot;β&quot;,&quot;α&quot;,&quot;θ&quot;]"/>
  <p:tag name="KSO_WM_UNIT_TEXT_FILL_FORE_SCHEMECOLOR_INDEX_BRIGHTNESS" val="0.25"/>
  <p:tag name="KSO_WM_UNIT_TEXT_FILL_FORE_SCHEMECOLOR_INDEX" val="13"/>
  <p:tag name="KSO_WM_UNIT_TEXT_FILL_TYPE" val="1"/>
  <p:tag name="KSO_WM_TEMPLATE_ASSEMBLE_XID" val="639af9840c9383becde695b2"/>
  <p:tag name="KSO_WM_TEMPLATE_ASSEMBLE_GROUPID" val="639af9840c9383becde695b2"/>
  <p:tag name="WM_BEAUTIFY_ZORDER_FLAG_TAG" val="6"/>
</p:tagLst>
</file>

<file path=ppt/tags/tag283.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1:42&quot;,&quot;maxSize&quot;:{&quot;size1&quot;:31.1},&quot;minSize&quot;:{&quot;size1&quot;:17.8},&quot;normalSize&quot;:{&quot;size1&quot;:17.8},&quot;subLayout&quot;:[{&quot;id&quot;:&quot;2025-07-20T23:51:42&quot;,&quot;maxSize&quot;:{&quot;size1&quot;:100},&quot;minSize&quot;:{&quot;size1&quot;:61.7},&quot;normalSize&quot;:{&quot;size1&quot;:61.7},&quot;subLayout&quot;:[{&quot;id&quot;:&quot;2025-07-20T23:51:42&quot;,&quot;margin&quot;:{&quot;bottom&quot;:0,&quot;left&quot;:1.2699999809265137,&quot;right&quot;:1.2699999809265137,&quot;top&quot;:0.4230000376701355},&quot;type&quot;:0},{&quot;id&quot;:&quot;2025-07-20T23:51:42&quot;,&quot;margin&quot;:{&quot;bottom&quot;:0.025999998673796654,&quot;left&quot;:1.2699999809265137,&quot;right&quot;:1.2699999809265137,&quot;top&quot;:0.025999998673796654},&quot;type&quot;:0}],&quot;type&quot;:0},{&quot;id&quot;:&quot;2025-07-20T23:51:42&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8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8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8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8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8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8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90.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地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地表达观点，往往事半功倍。"/>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076_1*f*1"/>
  <p:tag name="KSO_WM_TEMPLATE_CATEGORY" val="diagram"/>
  <p:tag name="KSO_WM_TEMPLATE_INDEX" val="20212076"/>
  <p:tag name="KSO_WM_UNIT_LAYERLEVEL" val="1"/>
  <p:tag name="KSO_WM_TAG_VERSION" val="1.0"/>
  <p:tag name="KSO_WM_BEAUTIFY_FLAG" val="#wm#"/>
  <p:tag name="KSO_WM_UNIT_DEFAULT_FONT" val="14;20;2"/>
  <p:tag name="KSO_WM_UNIT_BLOCK" val="0"/>
  <p:tag name="KSO_WM_UNIT_VALUE" val="240"/>
  <p:tag name="KSO_WM_UNIT_SHOW_EDIT_AREA_INDICATION" val="1"/>
  <p:tag name="KSO_WM_CHIP_GROUPID" val="5e6b05596848fb12bee65ac8"/>
  <p:tag name="KSO_WM_CHIP_XID" val="5e6b05596848fb12bee65aca"/>
  <p:tag name="KSO_WM_UNIT_DEC_AREA_ID" val="a44939a9ecde49c2b7ceab239baddf97"/>
  <p:tag name="KSO_WM_UNIT_DECORATE_INFO" val="{&quot;ReferentInfo&quot;:{&quot;Id&quot;:&quot;slide&quot;,&quot;X&quot;:{&quot;Pos&quot;:2},&quot;Y&quot;:{&quot;Pos&quot;:0}},&quot;DecorateInfoX&quot;:{&quot;Pos&quot;:2,&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409b27c58b4941cea1b3fa7cc03b0257"/>
  <p:tag name="KSO_WM_UNIT_SUPPORT_UNIT_TYPE" val="[&quot;d&quot;,&quot;l&quot;,&quot;m&quot;,&quot;n&quot;,&quot;o&quot;,&quot;p&quot;,&quot;q&quot;,&quot;r&quot;,&quot;δ&quot;,&quot;ε&quot;,&quot;ζ&quot;,&quot;η&quot;,&quot;β&quot;,&quot;α&quot;,&quot;θ&quot;]"/>
  <p:tag name="KSO_WM_UNIT_TEXT_FILL_FORE_SCHEMECOLOR_INDEX_BRIGHTNESS" val="0.25"/>
  <p:tag name="KSO_WM_UNIT_TEXT_FILL_FORE_SCHEMECOLOR_INDEX" val="13"/>
  <p:tag name="KSO_WM_UNIT_TEXT_FILL_TYPE" val="1"/>
  <p:tag name="KSO_WM_TEMPLATE_ASSEMBLE_XID" val="639af9840c9383becde695b2"/>
  <p:tag name="KSO_WM_TEMPLATE_ASSEMBLE_GROUPID" val="639af9840c9383becde695b2"/>
  <p:tag name="WM_BEAUTIFY_ZORDER_FLAG_TAG" val="6"/>
</p:tagLst>
</file>

<file path=ppt/tags/tag291.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1:42&quot;,&quot;maxSize&quot;:{&quot;size1&quot;:31.1},&quot;minSize&quot;:{&quot;size1&quot;:17.8},&quot;normalSize&quot;:{&quot;size1&quot;:17.8},&quot;subLayout&quot;:[{&quot;id&quot;:&quot;2025-07-20T23:51:42&quot;,&quot;maxSize&quot;:{&quot;size1&quot;:100},&quot;minSize&quot;:{&quot;size1&quot;:61.7},&quot;normalSize&quot;:{&quot;size1&quot;:61.7},&quot;subLayout&quot;:[{&quot;id&quot;:&quot;2025-07-20T23:51:42&quot;,&quot;margin&quot;:{&quot;bottom&quot;:0,&quot;left&quot;:1.2699999809265137,&quot;right&quot;:1.2699999809265137,&quot;top&quot;:0.4230000376701355},&quot;type&quot;:0},{&quot;id&quot;:&quot;2025-07-20T23:51:42&quot;,&quot;margin&quot;:{&quot;bottom&quot;:0.025999998673796654,&quot;left&quot;:1.2699999809265137,&quot;right&quot;:1.2699999809265137,&quot;top&quot;:0.025999998673796654},&quot;type&quot;:0}],&quot;type&quot;:0},{&quot;id&quot;:&quot;2025-07-20T23:51:42&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9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9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9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9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9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9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98.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299.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1:42&quot;,&quot;maxSize&quot;:{&quot;size1&quot;:31.1},&quot;minSize&quot;:{&quot;size1&quot;:17.8},&quot;normalSize&quot;:{&quot;size1&quot;:17.8},&quot;subLayout&quot;:[{&quot;id&quot;:&quot;2025-07-20T23:51:42&quot;,&quot;maxSize&quot;:{&quot;size1&quot;:100},&quot;minSize&quot;:{&quot;size1&quot;:61.7},&quot;normalSize&quot;:{&quot;size1&quot;:61.7},&quot;subLayout&quot;:[{&quot;id&quot;:&quot;2025-07-20T23:51:42&quot;,&quot;margin&quot;:{&quot;bottom&quot;:0,&quot;left&quot;:1.2699999809265137,&quot;right&quot;:1.2699999809265137,&quot;top&quot;:0.4230000376701355},&quot;type&quot;:0},{&quot;id&quot;:&quot;2025-07-20T23:51:42&quot;,&quot;margin&quot;:{&quot;bottom&quot;:0.025999998673796654,&quot;left&quot;:1.2699999809265137,&quot;right&quot;:1.2699999809265137,&quot;top&quot;:0.025999998673796654},&quot;type&quot;:0}],&quot;type&quot;:0},{&quot;id&quot;:&quot;2025-07-20T23:51:42&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3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30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0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0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0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0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0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06.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307.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1:42&quot;,&quot;maxSize&quot;:{&quot;size1&quot;:31.1},&quot;minSize&quot;:{&quot;size1&quot;:17.8},&quot;normalSize&quot;:{&quot;size1&quot;:17.8},&quot;subLayout&quot;:[{&quot;id&quot;:&quot;2025-07-20T23:51:42&quot;,&quot;maxSize&quot;:{&quot;size1&quot;:100},&quot;minSize&quot;:{&quot;size1&quot;:61.7},&quot;normalSize&quot;:{&quot;size1&quot;:61.7},&quot;subLayout&quot;:[{&quot;id&quot;:&quot;2025-07-20T23:51:42&quot;,&quot;margin&quot;:{&quot;bottom&quot;:0,&quot;left&quot;:1.2699999809265137,&quot;right&quot;:1.2699999809265137,&quot;top&quot;:0.4230000376701355},&quot;type&quot;:0},{&quot;id&quot;:&quot;2025-07-20T23:51:42&quot;,&quot;margin&quot;:{&quot;bottom&quot;:0.025999998673796654,&quot;left&quot;:1.2699999809265137,&quot;right&quot;:1.2699999809265137,&quot;top&quot;:0.025999998673796654},&quot;type&quot;:0}],&quot;type&quot;:0},{&quot;id&quot;:&quot;2025-07-20T23:51:42&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0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0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31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1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1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1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14.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315.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1:42&quot;,&quot;maxSize&quot;:{&quot;size1&quot;:31.1},&quot;minSize&quot;:{&quot;size1&quot;:17.8},&quot;normalSize&quot;:{&quot;size1&quot;:17.8},&quot;subLayout&quot;:[{&quot;id&quot;:&quot;2025-07-20T23:51:42&quot;,&quot;maxSize&quot;:{&quot;size1&quot;:100},&quot;minSize&quot;:{&quot;size1&quot;:61.7},&quot;normalSize&quot;:{&quot;size1&quot;:61.7},&quot;subLayout&quot;:[{&quot;id&quot;:&quot;2025-07-20T23:51:42&quot;,&quot;margin&quot;:{&quot;bottom&quot;:0,&quot;left&quot;:1.2699999809265137,&quot;right&quot;:1.2699999809265137,&quot;top&quot;:0.4230000376701355},&quot;type&quot;:0},{&quot;id&quot;:&quot;2025-07-20T23:51:42&quot;,&quot;margin&quot;:{&quot;bottom&quot;:0.025999998673796654,&quot;left&quot;:1.2699999809265137,&quot;right&quot;:1.2699999809265137,&quot;top&quot;:0.025999998673796654},&quot;type&quot;:0}],&quot;type&quot;:0},{&quot;id&quot;:&quot;2025-07-20T23:51:42&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1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1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1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1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32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2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22.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323.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1:42&quot;,&quot;maxSize&quot;:{&quot;size1&quot;:31.1},&quot;minSize&quot;:{&quot;size1&quot;:17.8},&quot;normalSize&quot;:{&quot;size1&quot;:17.8},&quot;subLayout&quot;:[{&quot;id&quot;:&quot;2025-07-20T23:51:42&quot;,&quot;maxSize&quot;:{&quot;size1&quot;:100},&quot;minSize&quot;:{&quot;size1&quot;:61.7},&quot;normalSize&quot;:{&quot;size1&quot;:61.7},&quot;subLayout&quot;:[{&quot;id&quot;:&quot;2025-07-20T23:51:42&quot;,&quot;margin&quot;:{&quot;bottom&quot;:0,&quot;left&quot;:1.2699999809265137,&quot;right&quot;:1.2699999809265137,&quot;top&quot;:0.4230000376701355},&quot;type&quot;:0},{&quot;id&quot;:&quot;2025-07-20T23:51:42&quot;,&quot;margin&quot;:{&quot;bottom&quot;:0.025999998673796654,&quot;left&quot;:1.2699999809265137,&quot;right&quot;:1.2699999809265137,&quot;top&quot;:0.025999998673796654},&quot;type&quot;:0}],&quot;type&quot;:0},{&quot;id&quot;:&quot;2025-07-20T23:51:42&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2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2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2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2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28.xml><?xml version="1.0" encoding="utf-8"?>
<p:tagLst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29.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8"/>
</p:tagLst>
</file>

<file path=ppt/tags/tag3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30.xml><?xml version="1.0" encoding="utf-8"?>
<p:tagLst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23:51:42&quot;,&quot;maxSize&quot;:{&quot;size1&quot;:20},&quot;minSize&quot;:{&quot;size1&quot;:11.2},&quot;normalSize&quot;:{&quot;size1&quot;:11.2},&quot;subLayout&quot;:[{&quot;id&quot;:&quot;2025-07-20T23:51:42&quot;,&quot;margin&quot;:{&quot;bottom&quot;:0.025999998673796654,&quot;left&quot;:1.2699999809265137,&quot;right&quot;:1.2699999809265137,&quot;top&quot;:0.4230000376701355},&quot;type&quot;:0},{&quot;id&quot;:&quot;2025-07-20T23:51:42&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33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3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3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3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3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3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37.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338.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1:42&quot;,&quot;maxSize&quot;:{&quot;size1&quot;:31.1},&quot;minSize&quot;:{&quot;size1&quot;:17.8},&quot;normalSize&quot;:{&quot;size1&quot;:17.8},&quot;subLayout&quot;:[{&quot;id&quot;:&quot;2025-07-20T23:51:42&quot;,&quot;maxSize&quot;:{&quot;size1&quot;:100},&quot;minSize&quot;:{&quot;size1&quot;:61.7},&quot;normalSize&quot;:{&quot;size1&quot;:61.7},&quot;subLayout&quot;:[{&quot;id&quot;:&quot;2025-07-20T23:51:42&quot;,&quot;margin&quot;:{&quot;bottom&quot;:0,&quot;left&quot;:1.2699999809265137,&quot;right&quot;:1.2699999809265137,&quot;top&quot;:0.4230000376701355},&quot;type&quot;:0},{&quot;id&quot;:&quot;2025-07-20T23:51:42&quot;,&quot;margin&quot;:{&quot;bottom&quot;:0.025999998673796654,&quot;left&quot;:1.2699999809265137,&quot;right&quot;:1.2699999809265137,&quot;top&quot;:0.025999998673796654},&quot;type&quot;:0}],&quot;type&quot;:0},{&quot;id&quot;:&quot;2025-07-20T23:51:42&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3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4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4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4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Lst>
</file>

<file path=ppt/tags/tag34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Lst>
</file>

<file path=ppt/tags/tag344.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1:43&quot;,&quot;maxSize&quot;:{&quot;size1&quot;:31.1},&quot;minSize&quot;:{&quot;size1&quot;:17.8},&quot;normalSize&quot;:{&quot;size1&quot;:17.8},&quot;subLayout&quot;:[{&quot;id&quot;:&quot;2025-07-20T23:51:43&quot;,&quot;maxSize&quot;:{&quot;size1&quot;:100},&quot;minSize&quot;:{&quot;size1&quot;:61.7},&quot;normalSize&quot;:{&quot;size1&quot;:61.7},&quot;subLayout&quot;:[{&quot;id&quot;:&quot;2025-07-20T23:51:43&quot;,&quot;margin&quot;:{&quot;bottom&quot;:0,&quot;left&quot;:1.2699999809265137,&quot;right&quot;:1.2699999809265137,&quot;top&quot;:0.4230000376701355},&quot;type&quot;:0},{&quot;id&quot;:&quot;2025-07-20T23:51:43&quot;,&quot;margin&quot;:{&quot;bottom&quot;:0.025999998673796654,&quot;left&quot;:1.2699999809265137,&quot;right&quot;:1.2699999809265137,&quot;top&quot;:0.025999998673796654},&quot;type&quot;:0}],&quot;type&quot;:0},{&quot;id&quot;:&quot;2025-07-20T23:51:43&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4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4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4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4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4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5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51.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352.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1:43&quot;,&quot;maxSize&quot;:{&quot;size1&quot;:31.1},&quot;minSize&quot;:{&quot;size1&quot;:17.8},&quot;normalSize&quot;:{&quot;size1&quot;:17.8},&quot;subLayout&quot;:[{&quot;id&quot;:&quot;2025-07-20T23:51:43&quot;,&quot;maxSize&quot;:{&quot;size1&quot;:100},&quot;minSize&quot;:{&quot;size1&quot;:61.7},&quot;normalSize&quot;:{&quot;size1&quot;:61.7},&quot;subLayout&quot;:[{&quot;id&quot;:&quot;2025-07-20T23:51:43&quot;,&quot;margin&quot;:{&quot;bottom&quot;:0,&quot;left&quot;:1.2699999809265137,&quot;right&quot;:1.2699999809265137,&quot;top&quot;:0.4230000376701355},&quot;type&quot;:0},{&quot;id&quot;:&quot;2025-07-20T23:51:43&quot;,&quot;margin&quot;:{&quot;bottom&quot;:0.025999998673796654,&quot;left&quot;:1.2699999809265137,&quot;right&quot;:1.2699999809265137,&quot;top&quot;:0.025999998673796654},&quot;type&quot;:0}],&quot;type&quot;:0},{&quot;id&quot;:&quot;2025-07-20T23:51:43&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5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5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5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5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5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5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59.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3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60.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1:43&quot;,&quot;maxSize&quot;:{&quot;size1&quot;:31.1},&quot;minSize&quot;:{&quot;size1&quot;:17.8},&quot;normalSize&quot;:{&quot;size1&quot;:17.8},&quot;subLayout&quot;:[{&quot;id&quot;:&quot;2025-07-20T23:51:43&quot;,&quot;maxSize&quot;:{&quot;size1&quot;:100},&quot;minSize&quot;:{&quot;size1&quot;:61.7},&quot;normalSize&quot;:{&quot;size1&quot;:61.7},&quot;subLayout&quot;:[{&quot;id&quot;:&quot;2025-07-20T23:51:43&quot;,&quot;margin&quot;:{&quot;bottom&quot;:0,&quot;left&quot;:1.2699999809265137,&quot;right&quot;:1.2699999809265137,&quot;top&quot;:0.4230000376701355},&quot;type&quot;:0},{&quot;id&quot;:&quot;2025-07-20T23:51:43&quot;,&quot;margin&quot;:{&quot;bottom&quot;:0.025999998673796654,&quot;left&quot;:1.2699999809265137,&quot;right&quot;:1.2699999809265137,&quot;top&quot;:0.025999998673796654},&quot;type&quot;:0}],&quot;type&quot;:0},{&quot;id&quot;:&quot;2025-07-20T23:51:43&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6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6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6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6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6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6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67.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368.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1:43&quot;,&quot;maxSize&quot;:{&quot;size1&quot;:31.1},&quot;minSize&quot;:{&quot;size1&quot;:17.8},&quot;normalSize&quot;:{&quot;size1&quot;:17.8},&quot;subLayout&quot;:[{&quot;id&quot;:&quot;2025-07-20T23:51:43&quot;,&quot;maxSize&quot;:{&quot;size1&quot;:100},&quot;minSize&quot;:{&quot;size1&quot;:61.7},&quot;normalSize&quot;:{&quot;size1&quot;:61.7},&quot;subLayout&quot;:[{&quot;id&quot;:&quot;2025-07-20T23:51:43&quot;,&quot;margin&quot;:{&quot;bottom&quot;:0,&quot;left&quot;:1.2699999809265137,&quot;right&quot;:1.2699999809265137,&quot;top&quot;:0.4230000376701355},&quot;type&quot;:0},{&quot;id&quot;:&quot;2025-07-20T23:51:43&quot;,&quot;margin&quot;:{&quot;bottom&quot;:0.025999998673796654,&quot;left&quot;:1.2699999809265137,&quot;right&quot;:1.2699999809265137,&quot;top&quot;:0.025999998673796654},&quot;type&quot;:0}],&quot;type&quot;:0},{&quot;id&quot;:&quot;2025-07-20T23:51:43&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6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7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7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7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7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7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75.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376.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1:43&quot;,&quot;maxSize&quot;:{&quot;size1&quot;:31.1},&quot;minSize&quot;:{&quot;size1&quot;:17.8},&quot;normalSize&quot;:{&quot;size1&quot;:17.8},&quot;subLayout&quot;:[{&quot;id&quot;:&quot;2025-07-20T23:51:43&quot;,&quot;maxSize&quot;:{&quot;size1&quot;:100},&quot;minSize&quot;:{&quot;size1&quot;:61.7},&quot;normalSize&quot;:{&quot;size1&quot;:61.7},&quot;subLayout&quot;:[{&quot;id&quot;:&quot;2025-07-20T23:51:43&quot;,&quot;margin&quot;:{&quot;bottom&quot;:0,&quot;left&quot;:1.2699999809265137,&quot;right&quot;:1.2699999809265137,&quot;top&quot;:0.4230000376701355},&quot;type&quot;:0},{&quot;id&quot;:&quot;2025-07-20T23:51:43&quot;,&quot;margin&quot;:{&quot;bottom&quot;:0.025999998673796654,&quot;left&quot;:1.2699999809265137,&quot;right&quot;:1.2699999809265137,&quot;top&quot;:0.025999998673796654},&quot;type&quot;:0}],&quot;type&quot;:0},{&quot;id&quot;:&quot;2025-07-20T23:51:43&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7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7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7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8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8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8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83.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384.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1:43&quot;,&quot;maxSize&quot;:{&quot;size1&quot;:31.1},&quot;minSize&quot;:{&quot;size1&quot;:17.8},&quot;normalSize&quot;:{&quot;size1&quot;:17.8},&quot;subLayout&quot;:[{&quot;id&quot;:&quot;2025-07-20T23:51:43&quot;,&quot;maxSize&quot;:{&quot;size1&quot;:100},&quot;minSize&quot;:{&quot;size1&quot;:61.7},&quot;normalSize&quot;:{&quot;size1&quot;:61.7},&quot;subLayout&quot;:[{&quot;id&quot;:&quot;2025-07-20T23:51:43&quot;,&quot;margin&quot;:{&quot;bottom&quot;:0,&quot;left&quot;:1.2699999809265137,&quot;right&quot;:1.2699999809265137,&quot;top&quot;:0.4230000376701355},&quot;type&quot;:0},{&quot;id&quot;:&quot;2025-07-20T23:51:43&quot;,&quot;margin&quot;:{&quot;bottom&quot;:0.025999998673796654,&quot;left&quot;:1.2699999809265137,&quot;right&quot;:1.2699999809265137,&quot;top&quot;:0.025999998673796654},&quot;type&quot;:0}],&quot;type&quot;:0},{&quot;id&quot;:&quot;2025-07-20T23:51:43&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8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8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8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8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8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39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91.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392.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1:43&quot;,&quot;maxSize&quot;:{&quot;size1&quot;:31.1},&quot;minSize&quot;:{&quot;size1&quot;:17.8},&quot;normalSize&quot;:{&quot;size1&quot;:17.8},&quot;subLayout&quot;:[{&quot;id&quot;:&quot;2025-07-20T23:51:43&quot;,&quot;maxSize&quot;:{&quot;size1&quot;:100},&quot;minSize&quot;:{&quot;size1&quot;:61.7},&quot;normalSize&quot;:{&quot;size1&quot;:61.7},&quot;subLayout&quot;:[{&quot;id&quot;:&quot;2025-07-20T23:51:43&quot;,&quot;margin&quot;:{&quot;bottom&quot;:0,&quot;left&quot;:1.2699999809265137,&quot;right&quot;:1.2699999809265137,&quot;top&quot;:0.4230000376701355},&quot;type&quot;:0},{&quot;id&quot;:&quot;2025-07-20T23:51:43&quot;,&quot;margin&quot;:{&quot;bottom&quot;:0.025999998673796654,&quot;left&quot;:1.2699999809265137,&quot;right&quot;:1.2699999809265137,&quot;top&quot;:0.025999998673796654},&quot;type&quot;:0}],&quot;type&quot;:0},{&quot;id&quot;:&quot;2025-07-20T23:51:43&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9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9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9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9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Lst>
</file>

<file path=ppt/tags/tag397.xml><?xml version="1.0" encoding="utf-8"?>
<p:tagLst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Lst>
</file>

<file path=ppt/tags/tag398.xml><?xml version="1.0" encoding="utf-8"?>
<p:tagLst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23:51:43&quot;,&quot;maxSize&quot;:{&quot;size1&quot;:20},&quot;minSize&quot;:{&quot;size1&quot;:11.2},&quot;normalSize&quot;:{&quot;size1&quot;:11.2},&quot;subLayout&quot;:[{&quot;id&quot;:&quot;2025-07-20T23:51:43&quot;,&quot;margin&quot;:{&quot;bottom&quot;:0.025999998673796654,&quot;left&quot;:1.2699999809265137,&quot;right&quot;:1.2699999809265137,&quot;top&quot;:0.4230000376701355},&quot;type&quot;:0},{&quot;id&quot;:&quot;2025-07-20T23:51:43&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399.xml><?xml version="1.0" encoding="utf-8"?>
<p:tagLst xmlns:p="http://schemas.openxmlformats.org/presentationml/2006/main">
  <p:tag name="KSO_WM_UNIT_ISCONTENTSTITLE" val="0"/>
  <p:tag name="KSO_WM_UNIT_ISNUMDGMTITLE" val="0"/>
  <p:tag name="KSO_WM_UNIT_NOCLEAR" val="1"/>
  <p:tag name="KSO_WM_UNIT_HIGHLIGHT" val="0"/>
  <p:tag name="KSO_WM_UNIT_COMPATIBLE" val="0"/>
  <p:tag name="KSO_WM_UNIT_DIAGRAM_ISNUMVISUAL" val="0"/>
  <p:tag name="KSO_WM_UNIT_DIAGRAM_ISREFERUNIT" val="0"/>
  <p:tag name="KSO_WM_UNIT_TYPE" val="a"/>
  <p:tag name="KSO_WM_UNIT_INDEX" val="1"/>
  <p:tag name="KSO_WM_UNIT_ID" val="custom20202545_15*a*1"/>
  <p:tag name="KSO_WM_TEMPLATE_CATEGORY" val="custom"/>
  <p:tag name="KSO_WM_TEMPLATE_INDEX" val="20202545"/>
  <p:tag name="KSO_WM_UNIT_LAYERLEVEL" val="1"/>
  <p:tag name="KSO_WM_TAG_VERSION" val="1.0"/>
  <p:tag name="KSO_WM_BEAUTIFY_FLAG" val="#wm#"/>
  <p:tag name="KSO_WM_UNIT_PRESET_TEXT" val="THANKS"/>
  <p:tag name="KSO_WM_UNIT_TEXT_FILL_FORE_SCHEMECOLOR_INDEX_BRIGHTNESS" val="0.15"/>
  <p:tag name="KSO_WM_UNIT_TEXT_FILL_FORE_SCHEMECOLOR_INDEX" val="13"/>
  <p:tag name="KSO_WM_UNIT_TEXT_FILL_TYPE" val="1"/>
</p:tagLst>
</file>

<file path=ppt/tags/tag4.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4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00.xml><?xml version="1.0" encoding="utf-8"?>
<p:tagLst xmlns:p="http://schemas.openxmlformats.org/presentationml/2006/main">
  <p:tag name="KSO_WM_SLIDE_ID" val="custom20202545_15"/>
  <p:tag name="KSO_WM_TEMPLATE_SUBCATEGORY" val="0"/>
  <p:tag name="KSO_WM_TEMPLATE_MASTER_TYPE" val="1"/>
  <p:tag name="KSO_WM_TEMPLATE_COLOR_TYPE" val="1"/>
  <p:tag name="KSO_WM_SLIDE_TYPE" val="endPage"/>
  <p:tag name="KSO_WM_SLIDE_SUBTYPE" val="pureTxt"/>
  <p:tag name="KSO_WM_SLIDE_ITEM_CNT" val="0"/>
  <p:tag name="KSO_WM_SLIDE_INDEX" val="15"/>
  <p:tag name="KSO_WM_TAG_VERSION" val="1.0"/>
  <p:tag name="KSO_WM_BEAUTIFY_FLAG" val="#wm#"/>
  <p:tag name="KSO_WM_TEMPLATE_CATEGORY" val="custom"/>
  <p:tag name="KSO_WM_TEMPLATE_INDEX" val="20202545"/>
  <p:tag name="KSO_WM_SLIDE_LAYOUT" val="a"/>
  <p:tag name="KSO_WM_SLIDE_LAYOUT_CNT" val="1"/>
</p:tagLst>
</file>

<file path=ppt/tags/tag4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6"/>
  <p:tag name="KSO_WM_UNIT_ID" val="_6*i*6"/>
  <p:tag name="KSO_WM_UNIT_LAYERLEVEL" val="1"/>
  <p:tag name="KSO_WM_TAG_VERSION" val="1.0"/>
  <p:tag name="KSO_WM_BEAUTIFY_FLAG" val="#wm#"/>
</p:tagLst>
</file>

<file path=ppt/tags/tag4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7"/>
  <p:tag name="KSO_WM_UNIT_ID" val="_6*i*7"/>
  <p:tag name="KSO_WM_UNIT_LAYERLEVEL" val="1"/>
  <p:tag name="KSO_WM_TAG_VERSION" val="1.0"/>
  <p:tag name="KSO_WM_BEAUTIFY_FLAG" val="#wm#"/>
</p:tagLst>
</file>

<file path=ppt/tags/tag4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8"/>
  <p:tag name="KSO_WM_UNIT_ID" val="_6*i*8"/>
  <p:tag name="KSO_WM_UNIT_LAYERLEVEL" val="1"/>
  <p:tag name="KSO_WM_TAG_VERSION" val="1.0"/>
  <p:tag name="KSO_WM_BEAUTIFY_FLAG" val="#wm#"/>
</p:tagLst>
</file>

<file path=ppt/tags/tag5.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5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5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5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5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5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7**"/>
  <p:tag name="KSO_WM_UNIT_LAYERLEVEL" val="1"/>
  <p:tag name="KSO_WM_TAG_VERSION" val="1.0"/>
  <p:tag name="KSO_WM_BEAUTIFY_FLAG" val="#wm#"/>
</p:tagLst>
</file>

<file path=ppt/tags/tag5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7**"/>
  <p:tag name="KSO_WM_UNIT_LAYERLEVEL" val="1"/>
  <p:tag name="KSO_WM_TAG_VERSION" val="1.0"/>
  <p:tag name="KSO_WM_BEAUTIFY_FLAG" val="#wm#"/>
</p:tagLst>
</file>

<file path=ppt/tags/tag5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7**"/>
  <p:tag name="KSO_WM_UNIT_LAYERLEVEL" val="1"/>
  <p:tag name="KSO_WM_TAG_VERSION" val="1.0"/>
  <p:tag name="KSO_WM_BEAUTIFY_FLAG" val="#wm#"/>
</p:tagLst>
</file>

<file path=ppt/tags/tag5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5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5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6.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6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6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6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6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6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6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6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6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6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6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7.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7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7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7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8.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8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8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8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9.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3*i*1"/>
  <p:tag name="KSO_WM_UNIT_BK_DARK_LIGHT" val="2"/>
  <p:tag name="KSO_WM_UNIT_LAYERLEVEL" val="1"/>
  <p:tag name="KSO_WM_TAG_VERSION" val="1.0"/>
  <p:tag name="KSO_WM_BEAUTIFY_FLAG" val="#wm#"/>
</p:tagLst>
</file>

<file path=ppt/tags/tag9.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9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 name="KSO_WM_SLIDE_BACKGROUND_TYPE" val="frame"/>
  <p:tag name="KSO_WM_SLIDE_BK_DARK_LIGHT" val="1"/>
</p:tagLst>
</file>

<file path=ppt/tags/tag91.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2.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 name="KSO_WM_SLIDE_BACKGROUND_TYPE" val="frame"/>
  <p:tag name="KSO_WM_SLIDE_BK_DARK_LIGHT" val="1"/>
</p:tagLst>
</file>

<file path=ppt/tags/tag94.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5.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6.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7.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8.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9.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heme/theme1.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Arial Black-Arial">
      <a:majorFont>
        <a:latin typeface="Arial Black"/>
        <a:ea typeface=""/>
        <a:cs typeface=""/>
        <a:font script="Jpan" typeface="ＭＳ ゴシック"/>
        <a:font script="Hang" typeface="굴림"/>
        <a:font script="Hans" typeface="宋体"/>
        <a:font script="Hant" typeface="新細明體"/>
        <a:font script="Arab" typeface="Tahoma"/>
        <a:font script="Hebr" typeface="Tahoma"/>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ajorFont>
      <a:minorFont>
        <a:latin typeface="Arial"/>
        <a:ea typeface=""/>
        <a:cs typeface=""/>
        <a:font script="Jpan" typeface="ＭＳ Ｐゴシック"/>
        <a:font script="Hang" typeface="굴림"/>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1_Office 主题​​">
  <a:themeElements>
    <a:clrScheme name="">
      <a:dk1>
        <a:srgbClr val="000000"/>
      </a:dk1>
      <a:lt1>
        <a:srgbClr val="FFFFFF"/>
      </a:lt1>
      <a:dk2>
        <a:srgbClr val="333333"/>
      </a:dk2>
      <a:lt2>
        <a:srgbClr val="FFFFFF"/>
      </a:lt2>
      <a:accent1>
        <a:srgbClr val="5C8FC7"/>
      </a:accent1>
      <a:accent2>
        <a:srgbClr val="6E82BA"/>
      </a:accent2>
      <a:accent3>
        <a:srgbClr val="8376B0"/>
      </a:accent3>
      <a:accent4>
        <a:srgbClr val="9868A3"/>
      </a:accent4>
      <a:accent5>
        <a:srgbClr val="AE5B97"/>
      </a:accent5>
      <a:accent6>
        <a:srgbClr val="C44B8A"/>
      </a:accent6>
      <a:hlink>
        <a:srgbClr val="658BD5"/>
      </a:hlink>
      <a:folHlink>
        <a:srgbClr val="9F69A3"/>
      </a:folHlink>
    </a:clrScheme>
    <a:fontScheme name="自定义 9">
      <a:majorFont>
        <a:latin typeface="Arial"/>
        <a:ea typeface="微软雅黑"/>
        <a:cs typeface=""/>
      </a:majorFont>
      <a:minorFont>
        <a:latin typeface="Arial"/>
        <a:ea typeface="微软雅黑"/>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宋体"/>
        <a:ea typeface=""/>
        <a:cs typeface=""/>
        <a:font script="Jpan" typeface="游ゴシック Light"/>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宋体"/>
        <a:ea typeface=""/>
        <a:cs typeface=""/>
        <a:font script="Jpan" typeface="游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4.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0</TotalTime>
  <Words>11269</Words>
  <Application>WPS 演示</Application>
  <PresentationFormat>宽屏</PresentationFormat>
  <Paragraphs>338</Paragraphs>
  <Slides>33</Slides>
  <Notes>0</Notes>
  <HiddenSlides>0</HiddenSlides>
  <MMClips>0</MMClips>
  <ScaleCrop>false</ScaleCrop>
  <HeadingPairs>
    <vt:vector size="6" baseType="variant">
      <vt:variant>
        <vt:lpstr>已用的字体</vt:lpstr>
      </vt:variant>
      <vt:variant>
        <vt:i4>17</vt:i4>
      </vt:variant>
      <vt:variant>
        <vt:lpstr>主题</vt:lpstr>
      </vt:variant>
      <vt:variant>
        <vt:i4>2</vt:i4>
      </vt:variant>
      <vt:variant>
        <vt:lpstr>幻灯片标题</vt:lpstr>
      </vt:variant>
      <vt:variant>
        <vt:i4>33</vt:i4>
      </vt:variant>
    </vt:vector>
  </HeadingPairs>
  <TitlesOfParts>
    <vt:vector size="52" baseType="lpstr">
      <vt:lpstr>Arial</vt:lpstr>
      <vt:lpstr>宋体</vt:lpstr>
      <vt:lpstr>Wingdings</vt:lpstr>
      <vt:lpstr>微软雅黑</vt:lpstr>
      <vt:lpstr>汉仪旗黑-85S</vt:lpstr>
      <vt:lpstr>黑体</vt:lpstr>
      <vt:lpstr>Viner Hand ITC</vt:lpstr>
      <vt:lpstr>隶书</vt:lpstr>
      <vt:lpstr>汉仪旗黑-85S</vt:lpstr>
      <vt:lpstr>Segoe UI</vt:lpstr>
      <vt:lpstr>Arial Unicode MS</vt:lpstr>
      <vt:lpstr>方正书宋_GBK</vt:lpstr>
      <vt:lpstr>NEU-BZ-S92</vt:lpstr>
      <vt:lpstr>Segoe Print</vt:lpstr>
      <vt:lpstr>方正宋黑_GBK</vt:lpstr>
      <vt:lpstr>Arial Black</vt:lpstr>
      <vt:lpstr>Calibri</vt:lpstr>
      <vt:lpstr>Office 主题​​</vt:lpstr>
      <vt:lpstr>1_Office 主题​​</vt:lpstr>
      <vt:lpstr>第十九章 行政事业单位的会计报表</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谢谢</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徐曙娜</cp:lastModifiedBy>
  <cp:revision>11</cp:revision>
  <dcterms:created xsi:type="dcterms:W3CDTF">2025-07-20T15:51:00Z</dcterms:created>
  <dcterms:modified xsi:type="dcterms:W3CDTF">2025-07-27T10:00:44Z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2052-12.1.0.19302</vt:lpwstr>
  </property>
  <property fmtid="{D5CDD505-2E9C-101B-9397-08002B2CF9AE}" pid="3" name="ICV">
    <vt:lpwstr/>
  </property>
</Properties>
</file>