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2" r:id="rId2"/>
    <p:sldId id="297" r:id="rId3"/>
    <p:sldId id="315" r:id="rId4"/>
    <p:sldId id="303" r:id="rId5"/>
    <p:sldId id="304" r:id="rId6"/>
    <p:sldId id="305" r:id="rId7"/>
    <p:sldId id="306" r:id="rId8"/>
    <p:sldId id="307" r:id="rId9"/>
    <p:sldId id="308" r:id="rId10"/>
    <p:sldId id="310" r:id="rId11"/>
    <p:sldId id="311" r:id="rId12"/>
    <p:sldId id="316" r:id="rId1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任务实施：企业网上银行的开通与应用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以中国建设银行为例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44181D2-D4F0-F0DC-5A88-1C5AD03AF9F2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企业网上银行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任务三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第三方支付平台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——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以支付宝为例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745" y="2153285"/>
            <a:ext cx="7492365" cy="4175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一、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 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第三方支付平台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第三方支付平台的优点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第三方支付平台的缺点</a:t>
            </a: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支付宝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支付宝服务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收付款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生活缴费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信用借贷</a:t>
            </a: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EEEA183C-0C13-33E2-1C6D-DB28BA923CB6}"/>
              </a:ext>
            </a:extLst>
          </p:cNvPr>
          <p:cNvSpPr txBox="1"/>
          <p:nvPr/>
        </p:nvSpPr>
        <p:spPr>
          <a:xfrm>
            <a:off x="880745" y="2262506"/>
            <a:ext cx="6097904" cy="2790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支付宝企业用户服务内容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网站集成支付宝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商家营销工作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安全中心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行业支付解决方案</a:t>
            </a:r>
          </a:p>
          <a:p>
            <a:pPr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商家交易和资金管理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908F5D16-CA8F-2972-3FF4-F160F13D1957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任务三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第三方支付平台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——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以支付宝为例</a:t>
            </a:r>
          </a:p>
        </p:txBody>
      </p:sp>
      <p:pic>
        <p:nvPicPr>
          <p:cNvPr id="7" name="image6.jpeg">
            <a:extLst>
              <a:ext uri="{FF2B5EF4-FFF2-40B4-BE49-F238E27FC236}">
                <a16:creationId xmlns:a16="http://schemas.microsoft.com/office/drawing/2014/main" id="{E48256B5-C07D-E6AD-3122-53E06C109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99D64C0-B521-D8F6-EDF4-C3D6D76C92D4}"/>
              </a:ext>
            </a:extLst>
          </p:cNvPr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第三章　  电子支付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350385" y="1976120"/>
            <a:ext cx="6330950" cy="3348355"/>
            <a:chOff x="4027" y="2966"/>
            <a:chExt cx="9970" cy="5273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4027" y="5998"/>
              <a:ext cx="9970" cy="2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个人网上银行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企业网上银行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第三方支付平台——以支付宝为例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了解个人网上银行与企业网上银行的含义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熟悉个人网上银行与企业网上银行的主要功能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了解支付宝的基本情况。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技能目标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掌握个人网上银行和企业网上银行的开通与应用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能够灵活使用第三方支付平台。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了解我国电子支付领跑全球的现状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增强民族自豪感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培养历史使命感。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2" name="image72.jpeg">
            <a:extLst>
              <a:ext uri="{FF2B5EF4-FFF2-40B4-BE49-F238E27FC236}">
                <a16:creationId xmlns:a16="http://schemas.microsoft.com/office/drawing/2014/main" id="{ABF502D9-6226-7FEF-055B-D3C87116E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1329372"/>
            <a:ext cx="7302183" cy="50090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73935" y="2084070"/>
            <a:ext cx="764413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日本七大电子支付品牌连发盗刷事件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,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涉及十余家银行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!</a:t>
            </a:r>
          </a:p>
          <a:p>
            <a:pPr algn="ctr"/>
            <a:endParaRPr lang="en-US" altLang="zh-CN" sz="2400" b="1" dirty="0" err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3284459"/>
            <a:ext cx="11864340" cy="472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203200" algn="ctr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案例思考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 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在案例中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发生了哪些电子支付安全事件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造成这些事件发生的原因有哪些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个人网上银行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745" y="1638935"/>
            <a:ext cx="5874385" cy="509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</a:rPr>
              <a:t>一、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网上银行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</a:endParaRP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个人网上银行服务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（一）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账户查询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（二）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个人信息修改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（三）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自动缴费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（四）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转账汇款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（五）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自助贷款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（六）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电子商务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（七）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投资理财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（八）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网上申请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（九）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信息服务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34134" y="1510665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任务实施：个人网上银行的开通与应用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以中国建设银行为例</a:t>
            </a: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ea"/>
              </a:rPr>
              <a:t>任务一 B2B电子商务</a:t>
            </a:r>
          </a:p>
        </p:txBody>
      </p:sp>
      <p:pic>
        <p:nvPicPr>
          <p:cNvPr id="31" name="image1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" y="1510665"/>
            <a:ext cx="454025" cy="4540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企业网上银行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290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360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34695" y="1916430"/>
            <a:ext cx="11457305" cy="522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企业网上银行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企业网上银行服务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（一）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账户管理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（二）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收款业务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（三）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付款业务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（四）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集团理财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（五）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信用证业务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（六）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贷款业务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（七）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企业信用管理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（八）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投资理财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  <a:sym typeface="+mn-ea"/>
            </a:endParaRPr>
          </a:p>
          <a:p>
            <a:pPr algn="l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（九）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其他服务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450</Words>
  <Application>Microsoft Macintosh PowerPoint</Application>
  <PresentationFormat>宽屏</PresentationFormat>
  <Paragraphs>67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楷体</vt:lpstr>
      <vt:lpstr>楷体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8</cp:revision>
  <dcterms:created xsi:type="dcterms:W3CDTF">2023-07-11T07:43:00Z</dcterms:created>
  <dcterms:modified xsi:type="dcterms:W3CDTF">2025-07-12T05:42:48Z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