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4"/>
  </p:notesMasterIdLst>
  <p:sldIdLst>
    <p:sldId id="915" r:id="rId2"/>
    <p:sldId id="873" r:id="rId3"/>
    <p:sldId id="260" r:id="rId4"/>
    <p:sldId id="916" r:id="rId5"/>
    <p:sldId id="1004" r:id="rId6"/>
    <p:sldId id="1005" r:id="rId7"/>
    <p:sldId id="1007" r:id="rId8"/>
    <p:sldId id="1008" r:id="rId9"/>
    <p:sldId id="1009" r:id="rId10"/>
    <p:sldId id="1010" r:id="rId11"/>
    <p:sldId id="1011" r:id="rId12"/>
    <p:sldId id="1012" r:id="rId13"/>
    <p:sldId id="1013" r:id="rId14"/>
    <p:sldId id="1014" r:id="rId15"/>
    <p:sldId id="1015" r:id="rId16"/>
    <p:sldId id="1016" r:id="rId17"/>
    <p:sldId id="1017" r:id="rId18"/>
    <p:sldId id="1018" r:id="rId19"/>
    <p:sldId id="1019" r:id="rId20"/>
    <p:sldId id="1020" r:id="rId21"/>
    <p:sldId id="1021" r:id="rId22"/>
    <p:sldId id="1022" r:id="rId23"/>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p:scale>
          <a:sx n="100" d="100"/>
          <a:sy n="100" d="100"/>
        </p:scale>
        <p:origin x="-25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3.wmf"/><Relationship Id="rId4"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074C9AF1-C32E-47C8-AC03-DE6FAFA5081D}" type="datetimeFigureOut">
              <a:rPr lang="zh-CN" altLang="en-US"/>
              <a:pPr>
                <a:defRPr/>
              </a:pPr>
              <a:t>2020/8/29</a:t>
            </a:fld>
            <a:endParaRPr lang="en-US"/>
          </a:p>
        </p:txBody>
      </p:sp>
      <p:sp>
        <p:nvSpPr>
          <p:cNvPr id="31748"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9337684E-D339-4B0E-8DF2-B24FD7C817E9}" type="slidenum">
              <a:rPr lang="zh-CN" altLang="en-US"/>
              <a:pPr>
                <a:defRPr/>
              </a:pPr>
              <a:t>‹#›</a:t>
            </a:fld>
            <a:endParaRPr lang="en-US"/>
          </a:p>
        </p:txBody>
      </p:sp>
    </p:spTree>
    <p:extLst>
      <p:ext uri="{BB962C8B-B14F-4D97-AF65-F5344CB8AC3E}">
        <p14:creationId xmlns:p14="http://schemas.microsoft.com/office/powerpoint/2010/main" val="40187850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5CB71F42-9937-4B8D-8E62-19713816E74C}"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8BD597-6B81-46DB-8495-E5D722BAD0CB}"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7EAB455-0AA1-4FCD-A745-5A0A9460F6D9}"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EACECE-A5ED-4C1A-BDD3-962EB8F8CFE8}"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4F480B09-4535-46E6-8916-4174C15FADE0}"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0D7C71F-9C44-4112-88ED-B5AB4313C02F}"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09F1632-7E11-45A9-9F4B-C5443858211C}"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4A80202-D7B0-442A-988C-F69298A79D43}"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41CE95BA-8D2D-4996-AE81-6F3D0A856D46}"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7DEA03-0E1D-40A6-8801-45079E225E13}"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FCB39159-037A-4DC3-943D-B47471CE41C5}"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1BFE6F4-A7BF-4CEB-B95B-BF92BB809956}"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9A95B0C4-B079-4E6F-A31F-2D018E123E24}"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93C95EA-3650-4C04-9622-3023D2537D5C}"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C0A9C128-9D43-4DCC-9855-A8DD82F17D2F}"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D7905A5-0606-42F6-977C-698E66C2F4F6}"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B22F2AE-B515-47BB-AD9B-10241955B66A}"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31955EF-0967-4B78-8D34-B7BF302BE948}"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6E999652-F46B-4BCF-B7F9-02EEA2BE21AE}"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583B1E-465F-4B5F-A3CA-4C5566BBC14A}"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BD241B2-2BBA-4B25-BA8D-FD030B80D877}"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270AA4-4FC6-4AD8-BA07-71EC9EF5F4F1}"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E5B5B244-D632-42AF-87F4-A865789C841D}"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349F37B3-8CAD-46E5-9CE5-776AB9378589}"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0.w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4.wmf"/><Relationship Id="rId5" Type="http://schemas.openxmlformats.org/officeDocument/2006/relationships/oleObject" Target="../embeddings/oleObject5.bin"/><Relationship Id="rId4" Type="http://schemas.openxmlformats.org/officeDocument/2006/relationships/image" Target="../media/image13.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18.png"/><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15.wmf"/><Relationship Id="rId4" Type="http://schemas.openxmlformats.org/officeDocument/2006/relationships/oleObject" Target="../embeddings/oleObject6.bin"/><Relationship Id="rId9" Type="http://schemas.openxmlformats.org/officeDocument/2006/relationships/image" Target="../media/image17.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0.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1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2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a:solidFill>
                  <a:schemeClr val="tx1"/>
                </a:solidFill>
              </a:rPr>
              <a:t>项目</a:t>
            </a:r>
            <a:r>
              <a:rPr lang="zh-CN" altLang="en-US" dirty="0" smtClean="0">
                <a:solidFill>
                  <a:schemeClr val="tx1"/>
                </a:solidFill>
              </a:rPr>
              <a:t>四统计抽样与参数估计</a:t>
            </a:r>
          </a:p>
        </p:txBody>
      </p:sp>
      <p:sp>
        <p:nvSpPr>
          <p:cNvPr id="51203" name="Rectangle 3"/>
          <p:cNvSpPr>
            <a:spLocks noGrp="1" noChangeArrowheads="1"/>
          </p:cNvSpPr>
          <p:nvPr>
            <p:ph type="subTitle" idx="1"/>
          </p:nvPr>
        </p:nvSpPr>
        <p:spPr>
          <a:xfrm>
            <a:off x="1476375" y="2852738"/>
            <a:ext cx="6400800" cy="2808287"/>
          </a:xfrm>
        </p:spPr>
        <p:txBody>
          <a:bodyPr/>
          <a:lstStyle/>
          <a:p>
            <a:pPr>
              <a:lnSpc>
                <a:spcPct val="200000"/>
              </a:lnSpc>
              <a:defRPr/>
            </a:pPr>
            <a:r>
              <a:rPr lang="zh-CN" altLang="en-US" b="1" dirty="0" smtClean="0"/>
              <a:t>任务一      统计抽样概述</a:t>
            </a:r>
            <a:endParaRPr lang="zh-CN" altLang="en-US" sz="1800" b="1" dirty="0" smtClean="0"/>
          </a:p>
          <a:p>
            <a:pPr>
              <a:lnSpc>
                <a:spcPct val="200000"/>
              </a:lnSpc>
              <a:defRPr/>
            </a:pPr>
            <a:r>
              <a:rPr lang="zh-CN" altLang="en-US" b="1" dirty="0" smtClean="0"/>
              <a:t>任务二      抽样误差</a:t>
            </a:r>
            <a:endParaRPr lang="en-US" altLang="zh-CN" b="1" dirty="0" smtClean="0"/>
          </a:p>
          <a:p>
            <a:pPr>
              <a:lnSpc>
                <a:spcPct val="200000"/>
              </a:lnSpc>
              <a:defRPr/>
            </a:pPr>
            <a:r>
              <a:rPr lang="zh-CN" altLang="en-US" b="1" dirty="0" smtClean="0"/>
              <a:t>任务三     抽样估计</a:t>
            </a: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79388" y="1196975"/>
            <a:ext cx="3671887" cy="647700"/>
            <a:chOff x="0" y="0"/>
            <a:chExt cx="14532" cy="1020"/>
          </a:xfrm>
        </p:grpSpPr>
        <p:sp>
          <p:nvSpPr>
            <p:cNvPr id="24584"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4585" name="Text Box 5"/>
            <p:cNvSpPr txBox="1">
              <a:spLocks noChangeArrowheads="1"/>
            </p:cNvSpPr>
            <p:nvPr/>
          </p:nvSpPr>
          <p:spPr bwMode="auto">
            <a:xfrm>
              <a:off x="0" y="228"/>
              <a:ext cx="14532" cy="625"/>
            </a:xfrm>
            <a:prstGeom prst="rect">
              <a:avLst/>
            </a:prstGeom>
            <a:noFill/>
            <a:ln w="9525">
              <a:noFill/>
              <a:miter lim="800000"/>
              <a:headEnd/>
              <a:tailEnd/>
            </a:ln>
          </p:spPr>
          <p:txBody>
            <a:bodyPr>
              <a:spAutoFit/>
            </a:bodyPr>
            <a:lstStyle/>
            <a:p>
              <a:r>
                <a:rPr lang="en-US">
                  <a:solidFill>
                    <a:srgbClr val="CCFF66"/>
                  </a:solidFill>
                  <a:latin typeface="黑体" pitchFamily="49" charset="-122"/>
                </a:rPr>
                <a:t>（</a:t>
              </a:r>
              <a:r>
                <a:rPr lang="zh-CN" altLang="en-US">
                  <a:solidFill>
                    <a:srgbClr val="CCFF66"/>
                  </a:solidFill>
                  <a:latin typeface="黑体" pitchFamily="49" charset="-122"/>
                </a:rPr>
                <a:t>三）重复抽样和不重复抽样</a:t>
              </a:r>
              <a:endParaRPr lang="zh-CN" altLang="en-US">
                <a:solidFill>
                  <a:srgbClr val="CCFF66"/>
                </a:solidFill>
              </a:endParaRPr>
            </a:p>
          </p:txBody>
        </p:sp>
      </p:grpSp>
      <p:grpSp>
        <p:nvGrpSpPr>
          <p:cNvPr id="3" name="Group 6"/>
          <p:cNvGrpSpPr>
            <a:grpSpLocks/>
          </p:cNvGrpSpPr>
          <p:nvPr/>
        </p:nvGrpSpPr>
        <p:grpSpPr bwMode="auto">
          <a:xfrm>
            <a:off x="1116013" y="1844675"/>
            <a:ext cx="6983412" cy="4408488"/>
            <a:chOff x="0" y="0"/>
            <a:chExt cx="10998" cy="6942"/>
          </a:xfrm>
        </p:grpSpPr>
        <p:pic>
          <p:nvPicPr>
            <p:cNvPr id="24581" name="图片 5"/>
            <p:cNvPicPr>
              <a:picLocks noChangeAspect="1" noChangeArrowheads="1"/>
            </p:cNvPicPr>
            <p:nvPr/>
          </p:nvPicPr>
          <p:blipFill>
            <a:blip r:embed="rId2" cstate="print"/>
            <a:srcRect t="17776" b="26666"/>
            <a:stretch>
              <a:fillRect/>
            </a:stretch>
          </p:blipFill>
          <p:spPr bwMode="auto">
            <a:xfrm>
              <a:off x="0" y="0"/>
              <a:ext cx="10433" cy="6809"/>
            </a:xfrm>
            <a:prstGeom prst="rect">
              <a:avLst/>
            </a:prstGeom>
            <a:noFill/>
            <a:ln w="9525">
              <a:noFill/>
              <a:miter lim="800000"/>
              <a:headEnd/>
              <a:tailEnd/>
            </a:ln>
          </p:spPr>
        </p:pic>
        <p:pic>
          <p:nvPicPr>
            <p:cNvPr id="24582" name="Picture 8" descr="5918ba8c_7491_425f_917b_d7311828449a"/>
            <p:cNvPicPr>
              <a:picLocks noChangeAspect="1" noChangeArrowheads="1"/>
            </p:cNvPicPr>
            <p:nvPr/>
          </p:nvPicPr>
          <p:blipFill>
            <a:blip r:embed="rId3" cstate="print"/>
            <a:srcRect/>
            <a:stretch>
              <a:fillRect/>
            </a:stretch>
          </p:blipFill>
          <p:spPr bwMode="auto">
            <a:xfrm>
              <a:off x="7395" y="3706"/>
              <a:ext cx="3603" cy="3236"/>
            </a:xfrm>
            <a:prstGeom prst="rect">
              <a:avLst/>
            </a:prstGeom>
            <a:noFill/>
            <a:ln w="9525">
              <a:noFill/>
              <a:miter lim="800000"/>
              <a:headEnd/>
              <a:tailEnd/>
            </a:ln>
          </p:spPr>
        </p:pic>
        <p:sp>
          <p:nvSpPr>
            <p:cNvPr id="24583" name="Text Box 9"/>
            <p:cNvSpPr txBox="1">
              <a:spLocks noChangeArrowheads="1"/>
            </p:cNvSpPr>
            <p:nvPr/>
          </p:nvSpPr>
          <p:spPr bwMode="auto">
            <a:xfrm>
              <a:off x="793" y="1928"/>
              <a:ext cx="7364" cy="4943"/>
            </a:xfrm>
            <a:prstGeom prst="rect">
              <a:avLst/>
            </a:prstGeom>
            <a:noFill/>
            <a:ln w="9525">
              <a:noFill/>
              <a:miter lim="800000"/>
              <a:headEnd/>
              <a:tailEnd/>
            </a:ln>
          </p:spPr>
          <p:txBody>
            <a:bodyPr>
              <a:spAutoFit/>
            </a:bodyPr>
            <a:lstStyle/>
            <a:p>
              <a:endParaRPr lang="zh-CN" altLang="en-US" sz="1800" b="0"/>
            </a:p>
            <a:p>
              <a:r>
                <a:rPr lang="zh-CN" altLang="en-US" sz="1800" b="0">
                  <a:solidFill>
                    <a:schemeClr val="bg1"/>
                  </a:solidFill>
                </a:rPr>
                <a:t>重复抽样又称重置抽样，是指在逐个抽取样本单位时，被抽中的总体单位经登记、观察后，再放回总体中，接着继续抽取下一个样本单位的抽样方法。这种抽样方法使每个单位都有重复被抽中的可能，每个单位的中选概率在各次抽选中是相同的。</a:t>
              </a:r>
            </a:p>
            <a:p>
              <a:r>
                <a:rPr lang="zh-CN" altLang="en-US" sz="1800" b="0">
                  <a:solidFill>
                    <a:schemeClr val="bg1"/>
                  </a:solidFill>
                </a:rPr>
                <a:t>        不重复抽样又称不重置抽样，是指在逐个抽取样本单位时，被抽中的总体单位经登记、观察后，不再放回总体中去参加下一次抽选的抽样方法。</a:t>
              </a:r>
            </a:p>
          </p:txBody>
        </p:sp>
      </p:grpSp>
      <p:sp>
        <p:nvSpPr>
          <p:cNvPr id="24580"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1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fltVal val="0"/>
                                          </p:val>
                                        </p:tav>
                                        <p:tav tm="100000">
                                          <p:val>
                                            <p:strVal val="#ppt_h"/>
                                          </p:val>
                                        </p:tav>
                                      </p:tavLst>
                                    </p:anim>
                                    <p:anim calcmode="lin" valueType="num">
                                      <p:cBhvr>
                                        <p:cTn id="12"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五、抽样的组织形式</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323850" y="1700213"/>
            <a:ext cx="3121025" cy="647700"/>
            <a:chOff x="0" y="0"/>
            <a:chExt cx="13950" cy="1020"/>
          </a:xfrm>
        </p:grpSpPr>
        <p:sp>
          <p:nvSpPr>
            <p:cNvPr id="25629" name="AutoShape 5"/>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5630" name="Text Box 6"/>
            <p:cNvSpPr txBox="1">
              <a:spLocks noChangeArrowheads="1"/>
            </p:cNvSpPr>
            <p:nvPr/>
          </p:nvSpPr>
          <p:spPr bwMode="auto">
            <a:xfrm>
              <a:off x="0" y="228"/>
              <a:ext cx="11105"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一）简单随机抽样</a:t>
              </a:r>
              <a:endParaRPr lang="zh-CN" altLang="en-US">
                <a:solidFill>
                  <a:srgbClr val="CCFF66"/>
                </a:solidFill>
              </a:endParaRPr>
            </a:p>
          </p:txBody>
        </p:sp>
      </p:grpSp>
      <p:sp>
        <p:nvSpPr>
          <p:cNvPr id="15367" name="AutoShape 7"/>
          <p:cNvSpPr>
            <a:spLocks noChangeArrowheads="1"/>
          </p:cNvSpPr>
          <p:nvPr/>
        </p:nvSpPr>
        <p:spPr bwMode="auto">
          <a:xfrm>
            <a:off x="250825" y="2205038"/>
            <a:ext cx="8351838" cy="1873250"/>
          </a:xfrm>
          <a:prstGeom prst="horizontalScroll">
            <a:avLst>
              <a:gd name="adj" fmla="val 12500"/>
            </a:avLst>
          </a:prstGeom>
          <a:solidFill>
            <a:srgbClr val="99FF33"/>
          </a:solidFill>
          <a:ln w="9525">
            <a:solidFill>
              <a:schemeClr val="tx1"/>
            </a:solidFill>
            <a:round/>
            <a:headEnd/>
            <a:tailEnd/>
          </a:ln>
        </p:spPr>
        <p:txBody>
          <a:bodyPr wrap="none" anchor="ctr"/>
          <a:lstStyle/>
          <a:p>
            <a:r>
              <a:rPr lang="zh-CN" altLang="en-US" b="0"/>
              <a:t>        简单随机抽样是指从含有</a:t>
            </a:r>
            <a:r>
              <a:rPr lang="en-US" altLang="zh-CN" b="0"/>
              <a:t>N</a:t>
            </a:r>
            <a:r>
              <a:rPr lang="zh-CN" altLang="en-US" b="0"/>
              <a:t>个单位的总体中，随机抽取</a:t>
            </a:r>
            <a:r>
              <a:rPr lang="en-US" altLang="zh-CN" b="0"/>
              <a:t>n</a:t>
            </a:r>
            <a:r>
              <a:rPr lang="zh-CN" altLang="en-US" b="0"/>
              <a:t>个单位作为</a:t>
            </a:r>
          </a:p>
          <a:p>
            <a:r>
              <a:rPr lang="zh-CN" altLang="en-US" b="0"/>
              <a:t>样本，使得每一个容量为</a:t>
            </a:r>
            <a:r>
              <a:rPr lang="en-US" altLang="zh-CN" b="0"/>
              <a:t>n</a:t>
            </a:r>
            <a:r>
              <a:rPr lang="zh-CN" altLang="en-US" b="0"/>
              <a:t>的样本都有相同的概率被抽中，这样的抽样</a:t>
            </a:r>
          </a:p>
          <a:p>
            <a:r>
              <a:rPr lang="zh-CN" altLang="en-US" b="0"/>
              <a:t>方式又称纯随机抽样。具体做法分为以下两种：</a:t>
            </a:r>
          </a:p>
        </p:txBody>
      </p:sp>
      <p:grpSp>
        <p:nvGrpSpPr>
          <p:cNvPr id="3" name="Group 8"/>
          <p:cNvGrpSpPr>
            <a:grpSpLocks/>
          </p:cNvGrpSpPr>
          <p:nvPr/>
        </p:nvGrpSpPr>
        <p:grpSpPr bwMode="auto">
          <a:xfrm>
            <a:off x="1547813" y="4076700"/>
            <a:ext cx="4552950" cy="1582738"/>
            <a:chOff x="0" y="0"/>
            <a:chExt cx="7170" cy="2493"/>
          </a:xfrm>
        </p:grpSpPr>
        <p:sp>
          <p:nvSpPr>
            <p:cNvPr id="15369" name="Oval 10"/>
            <p:cNvSpPr>
              <a:spLocks noChangeArrowheads="1"/>
            </p:cNvSpPr>
            <p:nvPr/>
          </p:nvSpPr>
          <p:spPr bwMode="auto">
            <a:xfrm>
              <a:off x="225" y="870"/>
              <a:ext cx="290" cy="758"/>
            </a:xfrm>
            <a:prstGeom prst="ellipse">
              <a:avLst/>
            </a:prstGeom>
            <a:gradFill rotWithShape="1">
              <a:gsLst>
                <a:gs pos="0">
                  <a:schemeClr val="folHlink"/>
                </a:gs>
                <a:gs pos="50000">
                  <a:srgbClr val="FFFFFF"/>
                </a:gs>
                <a:gs pos="100000">
                  <a:schemeClr val="fo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25608" name="Oval 11"/>
            <p:cNvSpPr>
              <a:spLocks noChangeArrowheads="1"/>
            </p:cNvSpPr>
            <p:nvPr/>
          </p:nvSpPr>
          <p:spPr bwMode="auto">
            <a:xfrm>
              <a:off x="225" y="870"/>
              <a:ext cx="290" cy="757"/>
            </a:xfrm>
            <a:prstGeom prst="ellipse">
              <a:avLst/>
            </a:prstGeom>
            <a:gradFill rotWithShape="1">
              <a:gsLst>
                <a:gs pos="0">
                  <a:schemeClr val="folHlink">
                    <a:alpha val="31998"/>
                  </a:schemeClr>
                </a:gs>
                <a:gs pos="100000">
                  <a:srgbClr val="000000">
                    <a:alpha val="89998"/>
                  </a:srgbClr>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15371" name="Oval 12"/>
            <p:cNvSpPr>
              <a:spLocks noChangeArrowheads="1"/>
            </p:cNvSpPr>
            <p:nvPr/>
          </p:nvSpPr>
          <p:spPr bwMode="auto">
            <a:xfrm>
              <a:off x="0" y="870"/>
              <a:ext cx="2857" cy="758"/>
            </a:xfrm>
            <a:prstGeom prst="ellipse">
              <a:avLst/>
            </a:prstGeom>
            <a:gradFill rotWithShape="1">
              <a:gsLst>
                <a:gs pos="0">
                  <a:schemeClr val="folHlink"/>
                </a:gs>
                <a:gs pos="50000">
                  <a:srgbClr val="536E00"/>
                </a:gs>
                <a:gs pos="100000">
                  <a:schemeClr val="fo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25610" name="Oval 13"/>
            <p:cNvSpPr>
              <a:spLocks noChangeArrowheads="1"/>
            </p:cNvSpPr>
            <p:nvPr/>
          </p:nvSpPr>
          <p:spPr bwMode="auto">
            <a:xfrm>
              <a:off x="3" y="875"/>
              <a:ext cx="2857" cy="757"/>
            </a:xfrm>
            <a:prstGeom prst="ellipse">
              <a:avLst/>
            </a:prstGeom>
            <a:gradFill rotWithShape="1">
              <a:gsLst>
                <a:gs pos="0">
                  <a:srgbClr val="618200"/>
                </a:gs>
                <a:gs pos="100000">
                  <a:schemeClr val="folHlink">
                    <a:alpha val="0"/>
                  </a:scheme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5611" name="Oval 14"/>
            <p:cNvSpPr>
              <a:spLocks noChangeArrowheads="1"/>
            </p:cNvSpPr>
            <p:nvPr/>
          </p:nvSpPr>
          <p:spPr bwMode="auto">
            <a:xfrm>
              <a:off x="143" y="870"/>
              <a:ext cx="2575" cy="757"/>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5612" name="Group 14"/>
            <p:cNvGrpSpPr>
              <a:grpSpLocks/>
            </p:cNvGrpSpPr>
            <p:nvPr/>
          </p:nvGrpSpPr>
          <p:grpSpPr bwMode="auto">
            <a:xfrm>
              <a:off x="184" y="0"/>
              <a:ext cx="2490" cy="2492"/>
              <a:chOff x="0" y="0"/>
              <a:chExt cx="1252" cy="1252"/>
            </a:xfrm>
          </p:grpSpPr>
          <p:sp>
            <p:nvSpPr>
              <p:cNvPr id="25625" name="Oval 1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6" name="Oval 1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7" name="Oval 1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8" name="Oval 1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5613" name="Text Box 38"/>
            <p:cNvSpPr txBox="1">
              <a:spLocks noChangeArrowheads="1"/>
            </p:cNvSpPr>
            <p:nvPr/>
          </p:nvSpPr>
          <p:spPr bwMode="auto">
            <a:xfrm>
              <a:off x="750" y="520"/>
              <a:ext cx="1490" cy="1105"/>
            </a:xfrm>
            <a:prstGeom prst="rect">
              <a:avLst/>
            </a:prstGeom>
            <a:noFill/>
            <a:ln w="9525">
              <a:noFill/>
              <a:miter lim="800000"/>
              <a:headEnd/>
              <a:tailEnd/>
            </a:ln>
          </p:spPr>
          <p:txBody>
            <a:bodyPr wrap="none">
              <a:spAutoFit/>
            </a:bodyPr>
            <a:lstStyle/>
            <a:p>
              <a:pPr algn="ctr" eaLnBrk="0" hangingPunct="0"/>
              <a:r>
                <a:rPr lang="zh-CN" altLang="en-US" b="0">
                  <a:solidFill>
                    <a:schemeClr val="tx1"/>
                  </a:solidFill>
                  <a:latin typeface="黑体" pitchFamily="49" charset="-122"/>
                </a:rPr>
                <a:t>（</a:t>
              </a:r>
              <a:r>
                <a:rPr lang="en-US" altLang="zh-CN" b="0">
                  <a:solidFill>
                    <a:schemeClr val="tx1"/>
                  </a:solidFill>
                  <a:latin typeface="黑体" pitchFamily="49" charset="-122"/>
                </a:rPr>
                <a:t>1</a:t>
              </a:r>
              <a:r>
                <a:rPr lang="zh-CN" altLang="en-US" b="0">
                  <a:solidFill>
                    <a:schemeClr val="tx1"/>
                  </a:solidFill>
                  <a:latin typeface="黑体" pitchFamily="49" charset="-122"/>
                </a:rPr>
                <a:t>）</a:t>
              </a:r>
            </a:p>
            <a:p>
              <a:pPr algn="ctr" eaLnBrk="0" hangingPunct="0"/>
              <a:r>
                <a:rPr lang="zh-CN" altLang="en-US" b="0">
                  <a:solidFill>
                    <a:schemeClr val="tx1"/>
                  </a:solidFill>
                  <a:latin typeface="黑体" pitchFamily="49" charset="-122"/>
                </a:rPr>
                <a:t>抽签法</a:t>
              </a:r>
            </a:p>
          </p:txBody>
        </p:sp>
        <p:sp>
          <p:nvSpPr>
            <p:cNvPr id="15380" name="Oval 20"/>
            <p:cNvSpPr>
              <a:spLocks noChangeArrowheads="1"/>
            </p:cNvSpPr>
            <p:nvPr/>
          </p:nvSpPr>
          <p:spPr bwMode="auto">
            <a:xfrm>
              <a:off x="4535" y="880"/>
              <a:ext cx="290" cy="758"/>
            </a:xfrm>
            <a:prstGeom prst="ellipse">
              <a:avLst/>
            </a:prstGeom>
            <a:gradFill rotWithShape="1">
              <a:gsLst>
                <a:gs pos="0">
                  <a:schemeClr val="accent1"/>
                </a:gs>
                <a:gs pos="50000">
                  <a:srgbClr val="FFFFFF"/>
                </a:gs>
                <a:gs pos="100000">
                  <a:schemeClr val="accent1"/>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25615" name="Oval 21"/>
            <p:cNvSpPr>
              <a:spLocks noChangeArrowheads="1"/>
            </p:cNvSpPr>
            <p:nvPr/>
          </p:nvSpPr>
          <p:spPr bwMode="auto">
            <a:xfrm>
              <a:off x="4535" y="880"/>
              <a:ext cx="290" cy="757"/>
            </a:xfrm>
            <a:prstGeom prst="ellipse">
              <a:avLst/>
            </a:prstGeom>
            <a:gradFill rotWithShape="1">
              <a:gsLst>
                <a:gs pos="0">
                  <a:schemeClr val="accent1">
                    <a:alpha val="31998"/>
                  </a:schemeClr>
                </a:gs>
                <a:gs pos="100000">
                  <a:srgbClr val="576869"/>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15382" name="Oval 22"/>
            <p:cNvSpPr>
              <a:spLocks noChangeArrowheads="1"/>
            </p:cNvSpPr>
            <p:nvPr/>
          </p:nvSpPr>
          <p:spPr bwMode="auto">
            <a:xfrm>
              <a:off x="4310" y="880"/>
              <a:ext cx="2857" cy="758"/>
            </a:xfrm>
            <a:prstGeom prst="ellipse">
              <a:avLst/>
            </a:prstGeom>
            <a:gradFill rotWithShape="1">
              <a:gsLst>
                <a:gs pos="0">
                  <a:schemeClr val="accent1"/>
                </a:gs>
                <a:gs pos="50000">
                  <a:srgbClr val="65797B"/>
                </a:gs>
                <a:gs pos="100000">
                  <a:schemeClr val="accent1"/>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25617" name="Oval 23"/>
            <p:cNvSpPr>
              <a:spLocks noChangeArrowheads="1"/>
            </p:cNvSpPr>
            <p:nvPr/>
          </p:nvSpPr>
          <p:spPr bwMode="auto">
            <a:xfrm>
              <a:off x="4313" y="885"/>
              <a:ext cx="2857" cy="757"/>
            </a:xfrm>
            <a:prstGeom prst="ellipse">
              <a:avLst/>
            </a:prstGeom>
            <a:gradFill rotWithShape="1">
              <a:gsLst>
                <a:gs pos="0">
                  <a:srgbClr val="778E90"/>
                </a:gs>
                <a:gs pos="100000">
                  <a:schemeClr val="accent1">
                    <a:alpha val="0"/>
                  </a:scheme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5618" name="Oval 24"/>
            <p:cNvSpPr>
              <a:spLocks noChangeArrowheads="1"/>
            </p:cNvSpPr>
            <p:nvPr/>
          </p:nvSpPr>
          <p:spPr bwMode="auto">
            <a:xfrm>
              <a:off x="4453" y="880"/>
              <a:ext cx="2575" cy="757"/>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5619" name="Group 25"/>
            <p:cNvGrpSpPr>
              <a:grpSpLocks/>
            </p:cNvGrpSpPr>
            <p:nvPr/>
          </p:nvGrpSpPr>
          <p:grpSpPr bwMode="auto">
            <a:xfrm>
              <a:off x="4494" y="0"/>
              <a:ext cx="2490" cy="2493"/>
              <a:chOff x="0" y="0"/>
              <a:chExt cx="1252" cy="1252"/>
            </a:xfrm>
          </p:grpSpPr>
          <p:sp>
            <p:nvSpPr>
              <p:cNvPr id="25621" name="Oval 2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2" name="Oval 2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3" name="Oval 2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4" name="Oval 2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5620" name="Text Box 38"/>
            <p:cNvSpPr txBox="1">
              <a:spLocks noChangeArrowheads="1"/>
            </p:cNvSpPr>
            <p:nvPr/>
          </p:nvSpPr>
          <p:spPr bwMode="auto">
            <a:xfrm>
              <a:off x="4648" y="520"/>
              <a:ext cx="2290" cy="1105"/>
            </a:xfrm>
            <a:prstGeom prst="rect">
              <a:avLst/>
            </a:prstGeom>
            <a:noFill/>
            <a:ln w="9525">
              <a:noFill/>
              <a:miter lim="800000"/>
              <a:headEnd/>
              <a:tailEnd/>
            </a:ln>
          </p:spPr>
          <p:txBody>
            <a:bodyPr wrap="none">
              <a:spAutoFit/>
            </a:bodyPr>
            <a:lstStyle/>
            <a:p>
              <a:pPr algn="ctr" eaLnBrk="0" hangingPunct="0"/>
              <a:r>
                <a:rPr lang="zh-CN" altLang="en-US" b="0">
                  <a:solidFill>
                    <a:schemeClr val="tx1"/>
                  </a:solidFill>
                  <a:latin typeface="黑体" pitchFamily="49" charset="-122"/>
                </a:rPr>
                <a:t>（</a:t>
              </a:r>
              <a:r>
                <a:rPr lang="en-US" altLang="zh-CN" b="0">
                  <a:solidFill>
                    <a:schemeClr val="tx1"/>
                  </a:solidFill>
                  <a:latin typeface="黑体" pitchFamily="49" charset="-122"/>
                </a:rPr>
                <a:t>2</a:t>
              </a:r>
              <a:r>
                <a:rPr lang="zh-CN" altLang="en-US" b="0">
                  <a:solidFill>
                    <a:schemeClr val="tx1"/>
                  </a:solidFill>
                  <a:latin typeface="黑体" pitchFamily="49" charset="-122"/>
                </a:rPr>
                <a:t>）</a:t>
              </a:r>
            </a:p>
            <a:p>
              <a:pPr algn="ctr" eaLnBrk="0" hangingPunct="0"/>
              <a:r>
                <a:rPr lang="zh-CN" altLang="en-US" b="0">
                  <a:solidFill>
                    <a:schemeClr val="tx1"/>
                  </a:solidFill>
                  <a:latin typeface="Arial" pitchFamily="34" charset="0"/>
                </a:rPr>
                <a:t>随机数字法</a:t>
              </a:r>
            </a:p>
          </p:txBody>
        </p:sp>
      </p:grpSp>
      <p:sp>
        <p:nvSpPr>
          <p:cNvPr id="25606"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grpId="0" nodeType="clickEffect">
                                  <p:stCondLst>
                                    <p:cond delay="0"/>
                                  </p:stCondLst>
                                  <p:childTnLst>
                                    <p:set>
                                      <p:cBhvr>
                                        <p:cTn id="11" dur="1" fill="hold">
                                          <p:stCondLst>
                                            <p:cond delay="0"/>
                                          </p:stCondLst>
                                        </p:cTn>
                                        <p:tgtEl>
                                          <p:spTgt spid="15367"/>
                                        </p:tgtEl>
                                        <p:attrNameLst>
                                          <p:attrName>style.visibility</p:attrName>
                                        </p:attrNameLst>
                                      </p:cBhvr>
                                      <p:to>
                                        <p:strVal val="visible"/>
                                      </p:to>
                                    </p:set>
                                    <p:animEffect transition="in" filter="wheel(3)">
                                      <p:cBhvr>
                                        <p:cTn id="12" dur="1000"/>
                                        <p:tgtEl>
                                          <p:spTgt spid="15367"/>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80">
                                          <p:stCondLst>
                                            <p:cond delay="0"/>
                                          </p:stCondLst>
                                        </p:cTn>
                                        <p:tgtEl>
                                          <p:spTgt spid="3"/>
                                        </p:tgtEl>
                                      </p:cBhvr>
                                    </p:animEffect>
                                    <p:anim calcmode="lin" valueType="num">
                                      <p:cBhvr>
                                        <p:cTn id="18" dur="1822">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9" dur="664">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0" dur="664">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1" dur="332">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2" dur="164">
                                          <p:stCondLst>
                                            <p:cond delay="1656"/>
                                          </p:stCondLst>
                                        </p:cTn>
                                        <p:tgtEl>
                                          <p:spTgt spid="3"/>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gtEl>
                                      </p:cBhvr>
                                      <p:to x="100000" y="60000"/>
                                    </p:animScale>
                                    <p:animScale>
                                      <p:cBhvr>
                                        <p:cTn id="24" dur="166" decel="50000">
                                          <p:stCondLst>
                                            <p:cond delay="676"/>
                                          </p:stCondLst>
                                        </p:cTn>
                                        <p:tgtEl>
                                          <p:spTgt spid="3"/>
                                        </p:tgtEl>
                                      </p:cBhvr>
                                      <p:to x="100000" y="100000"/>
                                    </p:animScale>
                                    <p:animScale>
                                      <p:cBhvr>
                                        <p:cTn id="25" dur="26">
                                          <p:stCondLst>
                                            <p:cond delay="1312"/>
                                          </p:stCondLst>
                                        </p:cTn>
                                        <p:tgtEl>
                                          <p:spTgt spid="3"/>
                                        </p:tgtEl>
                                      </p:cBhvr>
                                      <p:to x="100000" y="80000"/>
                                    </p:animScale>
                                    <p:animScale>
                                      <p:cBhvr>
                                        <p:cTn id="26" dur="166" decel="50000">
                                          <p:stCondLst>
                                            <p:cond delay="1338"/>
                                          </p:stCondLst>
                                        </p:cTn>
                                        <p:tgtEl>
                                          <p:spTgt spid="3"/>
                                        </p:tgtEl>
                                      </p:cBhvr>
                                      <p:to x="100000" y="100000"/>
                                    </p:animScale>
                                    <p:animScale>
                                      <p:cBhvr>
                                        <p:cTn id="27" dur="26">
                                          <p:stCondLst>
                                            <p:cond delay="1642"/>
                                          </p:stCondLst>
                                        </p:cTn>
                                        <p:tgtEl>
                                          <p:spTgt spid="3"/>
                                        </p:tgtEl>
                                      </p:cBhvr>
                                      <p:to x="100000" y="90000"/>
                                    </p:animScale>
                                    <p:animScale>
                                      <p:cBhvr>
                                        <p:cTn id="28" dur="166" decel="50000">
                                          <p:stCondLst>
                                            <p:cond delay="1668"/>
                                          </p:stCondLst>
                                        </p:cTn>
                                        <p:tgtEl>
                                          <p:spTgt spid="3"/>
                                        </p:tgtEl>
                                      </p:cBhvr>
                                      <p:to x="100000" y="100000"/>
                                    </p:animScale>
                                    <p:animScale>
                                      <p:cBhvr>
                                        <p:cTn id="29" dur="26">
                                          <p:stCondLst>
                                            <p:cond delay="1808"/>
                                          </p:stCondLst>
                                        </p:cTn>
                                        <p:tgtEl>
                                          <p:spTgt spid="3"/>
                                        </p:tgtEl>
                                      </p:cBhvr>
                                      <p:to x="100000" y="95000"/>
                                    </p:animScale>
                                    <p:animScale>
                                      <p:cBhvr>
                                        <p:cTn id="3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五、抽样的组织形式</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323850" y="1700213"/>
            <a:ext cx="3121025" cy="647700"/>
            <a:chOff x="0" y="0"/>
            <a:chExt cx="13950" cy="1020"/>
          </a:xfrm>
        </p:grpSpPr>
        <p:sp>
          <p:nvSpPr>
            <p:cNvPr id="26634" name="AutoShape 5"/>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6635" name="Text Box 6"/>
            <p:cNvSpPr txBox="1">
              <a:spLocks noChangeArrowheads="1"/>
            </p:cNvSpPr>
            <p:nvPr/>
          </p:nvSpPr>
          <p:spPr bwMode="auto">
            <a:xfrm>
              <a:off x="0" y="228"/>
              <a:ext cx="8820"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二）分层抽样</a:t>
              </a:r>
              <a:endParaRPr lang="zh-CN" altLang="en-US">
                <a:solidFill>
                  <a:srgbClr val="CCFF66"/>
                </a:solidFill>
              </a:endParaRPr>
            </a:p>
          </p:txBody>
        </p:sp>
      </p:grpSp>
      <p:grpSp>
        <p:nvGrpSpPr>
          <p:cNvPr id="3" name="Group 7"/>
          <p:cNvGrpSpPr>
            <a:grpSpLocks/>
          </p:cNvGrpSpPr>
          <p:nvPr/>
        </p:nvGrpSpPr>
        <p:grpSpPr bwMode="auto">
          <a:xfrm>
            <a:off x="900113" y="2708275"/>
            <a:ext cx="7343775" cy="2378075"/>
            <a:chOff x="0" y="0"/>
            <a:chExt cx="11565" cy="3400"/>
          </a:xfrm>
        </p:grpSpPr>
        <p:sp>
          <p:nvSpPr>
            <p:cNvPr id="26630" name="AutoShape 10"/>
            <p:cNvSpPr>
              <a:spLocks noChangeArrowheads="1"/>
            </p:cNvSpPr>
            <p:nvPr/>
          </p:nvSpPr>
          <p:spPr bwMode="auto">
            <a:xfrm>
              <a:off x="328" y="387"/>
              <a:ext cx="10872" cy="2560"/>
            </a:xfrm>
            <a:prstGeom prst="roundRect">
              <a:avLst>
                <a:gd name="adj" fmla="val 10889"/>
              </a:avLst>
            </a:prstGeom>
            <a:gradFill rotWithShape="1">
              <a:gsLst>
                <a:gs pos="0">
                  <a:srgbClr val="D3ADF9"/>
                </a:gs>
                <a:gs pos="100000">
                  <a:srgbClr val="FFFF99"/>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6631" name="AutoShape 8"/>
            <p:cNvSpPr>
              <a:spLocks noChangeArrowheads="1"/>
            </p:cNvSpPr>
            <p:nvPr/>
          </p:nvSpPr>
          <p:spPr bwMode="auto">
            <a:xfrm>
              <a:off x="328" y="1357"/>
              <a:ext cx="792" cy="818"/>
            </a:xfrm>
            <a:prstGeom prst="rightArrow">
              <a:avLst>
                <a:gd name="adj1" fmla="val 50000"/>
                <a:gd name="adj2" fmla="val 41667"/>
              </a:avLst>
            </a:prstGeom>
            <a:solidFill>
              <a:schemeClr val="bg1"/>
            </a:soli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6632" name="Text Box 17"/>
            <p:cNvSpPr txBox="1">
              <a:spLocks noChangeArrowheads="1"/>
            </p:cNvSpPr>
            <p:nvPr/>
          </p:nvSpPr>
          <p:spPr bwMode="auto">
            <a:xfrm>
              <a:off x="948" y="790"/>
              <a:ext cx="10102" cy="2047"/>
            </a:xfrm>
            <a:prstGeom prst="rect">
              <a:avLst/>
            </a:prstGeom>
            <a:noFill/>
            <a:ln w="9525">
              <a:noFill/>
              <a:miter lim="800000"/>
              <a:headEnd/>
              <a:tailEnd/>
            </a:ln>
          </p:spPr>
          <p:txBody>
            <a:bodyPr>
              <a:spAutoFit/>
            </a:bodyPr>
            <a:lstStyle/>
            <a:p>
              <a:pPr>
                <a:lnSpc>
                  <a:spcPct val="110000"/>
                </a:lnSpc>
              </a:pPr>
              <a:r>
                <a:rPr lang="zh-CN" altLang="en-US" b="0"/>
                <a:t>        分层抽样又称分类抽样，是指在抽样之前先将总体划分为若干层，然后从各层中抽取一定数量的单位组成样本的抽样组织形式。分层抽样的具体方法有很多，常见的有以下三种。</a:t>
              </a:r>
            </a:p>
          </p:txBody>
        </p:sp>
        <p:sp>
          <p:nvSpPr>
            <p:cNvPr id="26633" name="AutoShape 5"/>
            <p:cNvSpPr>
              <a:spLocks noChangeArrowheads="1"/>
            </p:cNvSpPr>
            <p:nvPr/>
          </p:nvSpPr>
          <p:spPr bwMode="auto">
            <a:xfrm>
              <a:off x="0" y="0"/>
              <a:ext cx="11565" cy="3400"/>
            </a:xfrm>
            <a:prstGeom prst="roundRect">
              <a:avLst>
                <a:gd name="adj" fmla="val 3481"/>
              </a:avLst>
            </a:prstGeom>
            <a:noFill/>
            <a:ln w="19050" cap="rnd">
              <a:solidFill>
                <a:schemeClr val="folHlink"/>
              </a:solidFill>
              <a:prstDash val="sysDot"/>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662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3" presetClass="entr" presetSubtype="5"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vertical)">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五、抽样的组织形式</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323850" y="1700213"/>
            <a:ext cx="3121025" cy="647700"/>
            <a:chOff x="0" y="0"/>
            <a:chExt cx="13950" cy="1020"/>
          </a:xfrm>
        </p:grpSpPr>
        <p:sp>
          <p:nvSpPr>
            <p:cNvPr id="27795" name="AutoShape 5"/>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7796" name="Text Box 6"/>
            <p:cNvSpPr txBox="1">
              <a:spLocks noChangeArrowheads="1"/>
            </p:cNvSpPr>
            <p:nvPr/>
          </p:nvSpPr>
          <p:spPr bwMode="auto">
            <a:xfrm>
              <a:off x="0" y="228"/>
              <a:ext cx="8820"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二）分层抽样</a:t>
              </a:r>
              <a:endParaRPr lang="zh-CN" altLang="en-US">
                <a:solidFill>
                  <a:srgbClr val="CCFF66"/>
                </a:solidFill>
              </a:endParaRPr>
            </a:p>
          </p:txBody>
        </p:sp>
      </p:grpSp>
      <p:grpSp>
        <p:nvGrpSpPr>
          <p:cNvPr id="3" name="Group 7"/>
          <p:cNvGrpSpPr>
            <a:grpSpLocks/>
          </p:cNvGrpSpPr>
          <p:nvPr/>
        </p:nvGrpSpPr>
        <p:grpSpPr bwMode="auto">
          <a:xfrm>
            <a:off x="325438" y="2060575"/>
            <a:ext cx="7920037" cy="3887788"/>
            <a:chOff x="0" y="0"/>
            <a:chExt cx="12617" cy="6235"/>
          </a:xfrm>
        </p:grpSpPr>
        <p:sp>
          <p:nvSpPr>
            <p:cNvPr id="27654" name="Oval 279"/>
            <p:cNvSpPr>
              <a:spLocks noChangeArrowheads="1"/>
            </p:cNvSpPr>
            <p:nvPr/>
          </p:nvSpPr>
          <p:spPr bwMode="auto">
            <a:xfrm>
              <a:off x="3808" y="497"/>
              <a:ext cx="5375" cy="5259"/>
            </a:xfrm>
            <a:prstGeom prst="ellipse">
              <a:avLst/>
            </a:prstGeom>
            <a:solidFill>
              <a:srgbClr val="292929">
                <a:alpha val="39999"/>
              </a:srgbClr>
            </a:solidFill>
            <a:ln w="9525">
              <a:solidFill>
                <a:schemeClr val="bg1"/>
              </a:solidFill>
              <a:prstDash val="dash"/>
              <a:round/>
              <a:headEnd/>
              <a:tailEnd/>
            </a:ln>
          </p:spPr>
          <p:txBody>
            <a:bodyPr wrap="none" lIns="0" tIns="0" rIns="0" bIns="0" anchor="ctr">
              <a:spAutoFit/>
            </a:bodyPr>
            <a:lstStyle/>
            <a:p>
              <a:endParaRPr lang="zh-CN" altLang="en-US" sz="1800" b="0">
                <a:solidFill>
                  <a:schemeClr val="tx1"/>
                </a:solidFill>
                <a:latin typeface="Arial" pitchFamily="34" charset="0"/>
                <a:ea typeface="宋体" pitchFamily="2" charset="-122"/>
              </a:endParaRPr>
            </a:p>
          </p:txBody>
        </p:sp>
        <p:sp>
          <p:nvSpPr>
            <p:cNvPr id="17417" name="Oval 280"/>
            <p:cNvSpPr>
              <a:spLocks noChangeAspect="1" noChangeArrowheads="1"/>
            </p:cNvSpPr>
            <p:nvPr/>
          </p:nvSpPr>
          <p:spPr bwMode="auto">
            <a:xfrm>
              <a:off x="6519" y="275"/>
              <a:ext cx="2539" cy="2484"/>
            </a:xfrm>
            <a:prstGeom prst="ellipse">
              <a:avLst/>
            </a:prstGeom>
            <a:solidFill>
              <a:schemeClr val="tx1"/>
            </a:solidFill>
            <a:ln w="9525" cmpd="sng">
              <a:round/>
              <a:headEnd/>
              <a:tailEnd/>
            </a:ln>
            <a:effectLst/>
            <a:scene3d>
              <a:camera prst="legacyPerspectiveBottomRight"/>
              <a:lightRig rig="legacyFlat1" dir="r"/>
            </a:scene3d>
            <a:sp3d extrusionH="11100" prstMaterial="legacyMatte">
              <a:bevelT w="13500" h="13500" prst="angle"/>
              <a:bevelB w="13500" h="13500" prst="angle"/>
              <a:extrusionClr>
                <a:schemeClr val="tx1"/>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nvGrpSpPr>
            <p:cNvPr id="27658" name="Group 10"/>
            <p:cNvGrpSpPr>
              <a:grpSpLocks/>
            </p:cNvGrpSpPr>
            <p:nvPr/>
          </p:nvGrpSpPr>
          <p:grpSpPr bwMode="auto">
            <a:xfrm>
              <a:off x="6249" y="0"/>
              <a:ext cx="2934" cy="2867"/>
              <a:chOff x="0" y="0"/>
              <a:chExt cx="1361" cy="1360"/>
            </a:xfrm>
          </p:grpSpPr>
          <p:grpSp>
            <p:nvGrpSpPr>
              <p:cNvPr id="27765" name="Group 11"/>
              <p:cNvGrpSpPr>
                <a:grpSpLocks/>
              </p:cNvGrpSpPr>
              <p:nvPr/>
            </p:nvGrpSpPr>
            <p:grpSpPr bwMode="auto">
              <a:xfrm>
                <a:off x="0" y="0"/>
                <a:ext cx="1360" cy="1360"/>
                <a:chOff x="0" y="0"/>
                <a:chExt cx="1360" cy="1360"/>
              </a:xfrm>
            </p:grpSpPr>
            <p:grpSp>
              <p:nvGrpSpPr>
                <p:cNvPr id="27781" name="Group 12"/>
                <p:cNvGrpSpPr>
                  <a:grpSpLocks/>
                </p:cNvGrpSpPr>
                <p:nvPr/>
              </p:nvGrpSpPr>
              <p:grpSpPr bwMode="auto">
                <a:xfrm>
                  <a:off x="0" y="0"/>
                  <a:ext cx="1360" cy="1360"/>
                  <a:chOff x="0" y="0"/>
                  <a:chExt cx="1360" cy="1360"/>
                </a:xfrm>
              </p:grpSpPr>
              <p:sp>
                <p:nvSpPr>
                  <p:cNvPr id="17421" name="AutoShape 284"/>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22" name="AutoShape 285"/>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82" name="Group 15"/>
                <p:cNvGrpSpPr>
                  <a:grpSpLocks/>
                </p:cNvGrpSpPr>
                <p:nvPr/>
              </p:nvGrpSpPr>
              <p:grpSpPr bwMode="auto">
                <a:xfrm rot="2700000">
                  <a:off x="0" y="0"/>
                  <a:ext cx="1360" cy="1360"/>
                  <a:chOff x="0" y="0"/>
                  <a:chExt cx="1360" cy="1360"/>
                </a:xfrm>
              </p:grpSpPr>
              <p:sp>
                <p:nvSpPr>
                  <p:cNvPr id="17424" name="AutoShape 287"/>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25" name="AutoShape 288"/>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nvGrpSpPr>
              <p:cNvPr id="27766" name="Group 18"/>
              <p:cNvGrpSpPr>
                <a:grpSpLocks/>
              </p:cNvGrpSpPr>
              <p:nvPr/>
            </p:nvGrpSpPr>
            <p:grpSpPr bwMode="auto">
              <a:xfrm rot="1320000">
                <a:off x="1" y="0"/>
                <a:ext cx="1360" cy="1360"/>
                <a:chOff x="0" y="0"/>
                <a:chExt cx="1360" cy="1360"/>
              </a:xfrm>
            </p:grpSpPr>
            <p:grpSp>
              <p:nvGrpSpPr>
                <p:cNvPr id="27767" name="Group 19"/>
                <p:cNvGrpSpPr>
                  <a:grpSpLocks/>
                </p:cNvGrpSpPr>
                <p:nvPr/>
              </p:nvGrpSpPr>
              <p:grpSpPr bwMode="auto">
                <a:xfrm>
                  <a:off x="0" y="0"/>
                  <a:ext cx="1360" cy="1360"/>
                  <a:chOff x="0" y="0"/>
                  <a:chExt cx="1360" cy="1360"/>
                </a:xfrm>
              </p:grpSpPr>
              <p:sp>
                <p:nvSpPr>
                  <p:cNvPr id="17428" name="AutoShape 291"/>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29" name="AutoShape 292"/>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68" name="Group 22"/>
                <p:cNvGrpSpPr>
                  <a:grpSpLocks/>
                </p:cNvGrpSpPr>
                <p:nvPr/>
              </p:nvGrpSpPr>
              <p:grpSpPr bwMode="auto">
                <a:xfrm rot="2700000">
                  <a:off x="0" y="0"/>
                  <a:ext cx="1360" cy="1360"/>
                  <a:chOff x="0" y="0"/>
                  <a:chExt cx="1360" cy="1360"/>
                </a:xfrm>
              </p:grpSpPr>
              <p:sp>
                <p:nvSpPr>
                  <p:cNvPr id="17431" name="AutoShape 294"/>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32" name="AutoShape 295"/>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sp>
          <p:nvSpPr>
            <p:cNvPr id="17433" name="Oval 296"/>
            <p:cNvSpPr>
              <a:spLocks noChangeAspect="1" noChangeArrowheads="1"/>
            </p:cNvSpPr>
            <p:nvPr/>
          </p:nvSpPr>
          <p:spPr bwMode="auto">
            <a:xfrm>
              <a:off x="6446" y="191"/>
              <a:ext cx="2538" cy="2484"/>
            </a:xfrm>
            <a:prstGeom prst="ellipse">
              <a:avLst/>
            </a:prstGeom>
            <a:gradFill rotWithShape="1">
              <a:gsLst>
                <a:gs pos="0">
                  <a:schemeClr val="tx1"/>
                </a:gs>
                <a:gs pos="100000">
                  <a:srgbClr val="333333"/>
                </a:gs>
              </a:gsLst>
              <a:lin ang="18900000" scaled="1"/>
            </a:gradFill>
            <a:ln w="9525" cmpd="sng">
              <a:round/>
              <a:headEnd/>
              <a:tailEnd/>
            </a:ln>
            <a:effectLst/>
            <a:scene3d>
              <a:camera prst="legacyPerspectiveBottomRight"/>
              <a:lightRig rig="legacyFlat1" dir="r"/>
            </a:scene3d>
            <a:sp3d extrusionH="11100" prstMaterial="legacyMatte">
              <a:bevelT w="13500" h="13500" prst="angle"/>
              <a:bevelB w="13500" h="13500" prst="angle"/>
              <a:extrusionClr>
                <a:srgbClr val="333333"/>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34" name="Oval 301"/>
            <p:cNvSpPr>
              <a:spLocks noChangeAspect="1" noChangeArrowheads="1"/>
            </p:cNvSpPr>
            <p:nvPr/>
          </p:nvSpPr>
          <p:spPr bwMode="auto">
            <a:xfrm>
              <a:off x="3172" y="2015"/>
              <a:ext cx="2539" cy="2484"/>
            </a:xfrm>
            <a:prstGeom prst="ellipse">
              <a:avLst/>
            </a:prstGeom>
            <a:solidFill>
              <a:schemeClr val="tx1"/>
            </a:solidFill>
            <a:ln w="9525" cmpd="sng">
              <a:round/>
              <a:headEnd/>
              <a:tailEnd/>
            </a:ln>
            <a:effectLst/>
            <a:scene3d>
              <a:camera prst="legacyPerspectiveBottomRight"/>
              <a:lightRig rig="legacyFlat1" dir="r"/>
            </a:scene3d>
            <a:sp3d extrusionH="11100" prstMaterial="legacyMatte">
              <a:bevelT w="13500" h="13500" prst="angle"/>
              <a:bevelB w="13500" h="13500" prst="angle"/>
              <a:extrusionClr>
                <a:schemeClr val="tx1"/>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nvGrpSpPr>
            <p:cNvPr id="27665" name="Group 27"/>
            <p:cNvGrpSpPr>
              <a:grpSpLocks/>
            </p:cNvGrpSpPr>
            <p:nvPr/>
          </p:nvGrpSpPr>
          <p:grpSpPr bwMode="auto">
            <a:xfrm>
              <a:off x="2903" y="1739"/>
              <a:ext cx="2933" cy="2868"/>
              <a:chOff x="0" y="0"/>
              <a:chExt cx="1361" cy="1360"/>
            </a:xfrm>
          </p:grpSpPr>
          <p:grpSp>
            <p:nvGrpSpPr>
              <p:cNvPr id="27735" name="Group 28"/>
              <p:cNvGrpSpPr>
                <a:grpSpLocks/>
              </p:cNvGrpSpPr>
              <p:nvPr/>
            </p:nvGrpSpPr>
            <p:grpSpPr bwMode="auto">
              <a:xfrm>
                <a:off x="0" y="0"/>
                <a:ext cx="1360" cy="1360"/>
                <a:chOff x="0" y="0"/>
                <a:chExt cx="1360" cy="1360"/>
              </a:xfrm>
            </p:grpSpPr>
            <p:grpSp>
              <p:nvGrpSpPr>
                <p:cNvPr id="27751" name="Group 29"/>
                <p:cNvGrpSpPr>
                  <a:grpSpLocks/>
                </p:cNvGrpSpPr>
                <p:nvPr/>
              </p:nvGrpSpPr>
              <p:grpSpPr bwMode="auto">
                <a:xfrm>
                  <a:off x="0" y="0"/>
                  <a:ext cx="1360" cy="1360"/>
                  <a:chOff x="0" y="0"/>
                  <a:chExt cx="1360" cy="1360"/>
                </a:xfrm>
              </p:grpSpPr>
              <p:sp>
                <p:nvSpPr>
                  <p:cNvPr id="17438" name="AutoShape 305"/>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39" name="AutoShape 306"/>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52" name="Group 32"/>
                <p:cNvGrpSpPr>
                  <a:grpSpLocks/>
                </p:cNvGrpSpPr>
                <p:nvPr/>
              </p:nvGrpSpPr>
              <p:grpSpPr bwMode="auto">
                <a:xfrm rot="2700000">
                  <a:off x="0" y="0"/>
                  <a:ext cx="1360" cy="1360"/>
                  <a:chOff x="0" y="0"/>
                  <a:chExt cx="1360" cy="1360"/>
                </a:xfrm>
              </p:grpSpPr>
              <p:sp>
                <p:nvSpPr>
                  <p:cNvPr id="17441" name="AutoShape 308"/>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42" name="AutoShape 309"/>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nvGrpSpPr>
              <p:cNvPr id="27736" name="Group 35"/>
              <p:cNvGrpSpPr>
                <a:grpSpLocks/>
              </p:cNvGrpSpPr>
              <p:nvPr/>
            </p:nvGrpSpPr>
            <p:grpSpPr bwMode="auto">
              <a:xfrm rot="1320000">
                <a:off x="1" y="0"/>
                <a:ext cx="1360" cy="1360"/>
                <a:chOff x="0" y="0"/>
                <a:chExt cx="1360" cy="1360"/>
              </a:xfrm>
            </p:grpSpPr>
            <p:grpSp>
              <p:nvGrpSpPr>
                <p:cNvPr id="27737" name="Group 36"/>
                <p:cNvGrpSpPr>
                  <a:grpSpLocks/>
                </p:cNvGrpSpPr>
                <p:nvPr/>
              </p:nvGrpSpPr>
              <p:grpSpPr bwMode="auto">
                <a:xfrm>
                  <a:off x="0" y="0"/>
                  <a:ext cx="1360" cy="1360"/>
                  <a:chOff x="0" y="0"/>
                  <a:chExt cx="1360" cy="1360"/>
                </a:xfrm>
              </p:grpSpPr>
              <p:sp>
                <p:nvSpPr>
                  <p:cNvPr id="17445" name="AutoShape 312"/>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46" name="AutoShape 313"/>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38" name="Group 39"/>
                <p:cNvGrpSpPr>
                  <a:grpSpLocks/>
                </p:cNvGrpSpPr>
                <p:nvPr/>
              </p:nvGrpSpPr>
              <p:grpSpPr bwMode="auto">
                <a:xfrm rot="2700000">
                  <a:off x="0" y="0"/>
                  <a:ext cx="1360" cy="1360"/>
                  <a:chOff x="0" y="0"/>
                  <a:chExt cx="1360" cy="1360"/>
                </a:xfrm>
              </p:grpSpPr>
              <p:sp>
                <p:nvSpPr>
                  <p:cNvPr id="17448" name="AutoShape 315"/>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49" name="AutoShape 316"/>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sp>
          <p:nvSpPr>
            <p:cNvPr id="17450" name="Oval 317"/>
            <p:cNvSpPr>
              <a:spLocks noChangeAspect="1" noChangeArrowheads="1"/>
            </p:cNvSpPr>
            <p:nvPr/>
          </p:nvSpPr>
          <p:spPr bwMode="auto">
            <a:xfrm>
              <a:off x="3099" y="1931"/>
              <a:ext cx="2538" cy="2484"/>
            </a:xfrm>
            <a:prstGeom prst="ellipse">
              <a:avLst/>
            </a:prstGeom>
            <a:gradFill rotWithShape="1">
              <a:gsLst>
                <a:gs pos="0">
                  <a:schemeClr val="tx1"/>
                </a:gs>
                <a:gs pos="100000">
                  <a:srgbClr val="333333"/>
                </a:gs>
              </a:gsLst>
              <a:lin ang="18900000" scaled="1"/>
            </a:gradFill>
            <a:ln w="9525" cmpd="sng">
              <a:round/>
              <a:headEnd/>
              <a:tailEnd/>
            </a:ln>
            <a:effectLst/>
            <a:scene3d>
              <a:camera prst="legacyPerspectiveBottomRight"/>
              <a:lightRig rig="legacyFlat1" dir="r"/>
            </a:scene3d>
            <a:sp3d extrusionH="11100" prstMaterial="legacyMatte">
              <a:bevelT w="13500" h="13500" prst="angle"/>
              <a:bevelB w="13500" h="13500" prst="angle"/>
              <a:extrusionClr>
                <a:srgbClr val="333333"/>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51" name="Oval 318"/>
            <p:cNvSpPr>
              <a:spLocks noChangeAspect="1" noChangeArrowheads="1"/>
            </p:cNvSpPr>
            <p:nvPr/>
          </p:nvSpPr>
          <p:spPr bwMode="auto">
            <a:xfrm>
              <a:off x="6521" y="3643"/>
              <a:ext cx="2538" cy="2484"/>
            </a:xfrm>
            <a:prstGeom prst="ellipse">
              <a:avLst/>
            </a:prstGeom>
            <a:solidFill>
              <a:schemeClr val="tx1"/>
            </a:solidFill>
            <a:ln w="9525" cmpd="sng">
              <a:round/>
              <a:headEnd/>
              <a:tailEnd/>
            </a:ln>
            <a:effectLst/>
            <a:scene3d>
              <a:camera prst="legacyPerspectiveBottomRight"/>
              <a:lightRig rig="legacyFlat1" dir="r"/>
            </a:scene3d>
            <a:sp3d extrusionH="11100" prstMaterial="legacyMatte">
              <a:bevelT w="13500" h="13500" prst="angle"/>
              <a:bevelB w="13500" h="13500" prst="angle"/>
              <a:extrusionClr>
                <a:schemeClr val="tx1"/>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nvGrpSpPr>
            <p:cNvPr id="27672" name="Group 44"/>
            <p:cNvGrpSpPr>
              <a:grpSpLocks/>
            </p:cNvGrpSpPr>
            <p:nvPr/>
          </p:nvGrpSpPr>
          <p:grpSpPr bwMode="auto">
            <a:xfrm>
              <a:off x="6252" y="3367"/>
              <a:ext cx="2932" cy="2868"/>
              <a:chOff x="0" y="0"/>
              <a:chExt cx="1361" cy="1360"/>
            </a:xfrm>
          </p:grpSpPr>
          <p:grpSp>
            <p:nvGrpSpPr>
              <p:cNvPr id="27705" name="Group 45"/>
              <p:cNvGrpSpPr>
                <a:grpSpLocks/>
              </p:cNvGrpSpPr>
              <p:nvPr/>
            </p:nvGrpSpPr>
            <p:grpSpPr bwMode="auto">
              <a:xfrm>
                <a:off x="0" y="0"/>
                <a:ext cx="1360" cy="1360"/>
                <a:chOff x="0" y="0"/>
                <a:chExt cx="1360" cy="1360"/>
              </a:xfrm>
            </p:grpSpPr>
            <p:grpSp>
              <p:nvGrpSpPr>
                <p:cNvPr id="27721" name="Group 46"/>
                <p:cNvGrpSpPr>
                  <a:grpSpLocks/>
                </p:cNvGrpSpPr>
                <p:nvPr/>
              </p:nvGrpSpPr>
              <p:grpSpPr bwMode="auto">
                <a:xfrm>
                  <a:off x="0" y="0"/>
                  <a:ext cx="1360" cy="1360"/>
                  <a:chOff x="0" y="0"/>
                  <a:chExt cx="1360" cy="1360"/>
                </a:xfrm>
              </p:grpSpPr>
              <p:sp>
                <p:nvSpPr>
                  <p:cNvPr id="17455" name="AutoShape 322"/>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56" name="AutoShape 323"/>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22" name="Group 49"/>
                <p:cNvGrpSpPr>
                  <a:grpSpLocks/>
                </p:cNvGrpSpPr>
                <p:nvPr/>
              </p:nvGrpSpPr>
              <p:grpSpPr bwMode="auto">
                <a:xfrm rot="2700000">
                  <a:off x="0" y="0"/>
                  <a:ext cx="1360" cy="1360"/>
                  <a:chOff x="0" y="0"/>
                  <a:chExt cx="1360" cy="1360"/>
                </a:xfrm>
              </p:grpSpPr>
              <p:sp>
                <p:nvSpPr>
                  <p:cNvPr id="17458" name="AutoShape 325"/>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59" name="AutoShape 326"/>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nvGrpSpPr>
              <p:cNvPr id="27706" name="Group 52"/>
              <p:cNvGrpSpPr>
                <a:grpSpLocks/>
              </p:cNvGrpSpPr>
              <p:nvPr/>
            </p:nvGrpSpPr>
            <p:grpSpPr bwMode="auto">
              <a:xfrm rot="1320000">
                <a:off x="1" y="0"/>
                <a:ext cx="1360" cy="1360"/>
                <a:chOff x="0" y="0"/>
                <a:chExt cx="1360" cy="1360"/>
              </a:xfrm>
            </p:grpSpPr>
            <p:grpSp>
              <p:nvGrpSpPr>
                <p:cNvPr id="27707" name="Group 53"/>
                <p:cNvGrpSpPr>
                  <a:grpSpLocks/>
                </p:cNvGrpSpPr>
                <p:nvPr/>
              </p:nvGrpSpPr>
              <p:grpSpPr bwMode="auto">
                <a:xfrm>
                  <a:off x="0" y="0"/>
                  <a:ext cx="1360" cy="1360"/>
                  <a:chOff x="0" y="0"/>
                  <a:chExt cx="1360" cy="1360"/>
                </a:xfrm>
              </p:grpSpPr>
              <p:sp>
                <p:nvSpPr>
                  <p:cNvPr id="17462" name="AutoShape 329"/>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63" name="AutoShape 330"/>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nvGrpSpPr>
                <p:cNvPr id="27708" name="Group 56"/>
                <p:cNvGrpSpPr>
                  <a:grpSpLocks/>
                </p:cNvGrpSpPr>
                <p:nvPr/>
              </p:nvGrpSpPr>
              <p:grpSpPr bwMode="auto">
                <a:xfrm rot="2700000">
                  <a:off x="0" y="0"/>
                  <a:ext cx="1360" cy="1360"/>
                  <a:chOff x="0" y="0"/>
                  <a:chExt cx="1360" cy="1360"/>
                </a:xfrm>
              </p:grpSpPr>
              <p:sp>
                <p:nvSpPr>
                  <p:cNvPr id="17465" name="AutoShape 332"/>
                  <p:cNvSpPr>
                    <a:spLocks noChangeArrowheads="1"/>
                  </p:cNvSpPr>
                  <p:nvPr/>
                </p:nvSpPr>
                <p:spPr bwMode="auto">
                  <a:xfrm>
                    <a:off x="0" y="624"/>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sp>
                <p:nvSpPr>
                  <p:cNvPr id="17466" name="AutoShape 333"/>
                  <p:cNvSpPr>
                    <a:spLocks noChangeArrowheads="1"/>
                  </p:cNvSpPr>
                  <p:nvPr/>
                </p:nvSpPr>
                <p:spPr bwMode="auto">
                  <a:xfrm rot="5400000">
                    <a:off x="0" y="618"/>
                    <a:ext cx="1360" cy="113"/>
                  </a:xfrm>
                  <a:prstGeom prst="roundRect">
                    <a:avLst>
                      <a:gd name="adj" fmla="val 16667"/>
                    </a:avLst>
                  </a:prstGeom>
                  <a:gradFill rotWithShape="0">
                    <a:gsLst>
                      <a:gs pos="0">
                        <a:schemeClr val="tx1"/>
                      </a:gs>
                      <a:gs pos="100000">
                        <a:srgbClr val="5F5F5F"/>
                      </a:gs>
                    </a:gsLst>
                    <a:lin ang="18900000" scaled="1"/>
                  </a:gradFill>
                  <a:ln w="9525" cmpd="sng">
                    <a:round/>
                    <a:headEnd/>
                    <a:tailEnd/>
                  </a:ln>
                  <a:effectLst/>
                  <a:scene3d>
                    <a:camera prst="legacyPerspectiveBottomRight"/>
                    <a:lightRig rig="legacyFlat1" dir="r"/>
                  </a:scene3d>
                  <a:sp3d extrusionH="430200" prstMaterial="legacyPlastic">
                    <a:bevelT w="13500" h="13500" prst="angle"/>
                    <a:bevelB w="13500" h="13500" prst="angle"/>
                    <a:extrusionClr>
                      <a:schemeClr val="tx1"/>
                    </a:extrusionClr>
                  </a:sp3d>
                </p:spPr>
                <p:txBody>
                  <a:bodyPr wrap="none"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grpSp>
        </p:grpSp>
        <p:sp>
          <p:nvSpPr>
            <p:cNvPr id="17467" name="Oval 334"/>
            <p:cNvSpPr>
              <a:spLocks noChangeAspect="1" noChangeArrowheads="1"/>
            </p:cNvSpPr>
            <p:nvPr/>
          </p:nvSpPr>
          <p:spPr bwMode="auto">
            <a:xfrm>
              <a:off x="6448" y="3559"/>
              <a:ext cx="2538" cy="2484"/>
            </a:xfrm>
            <a:prstGeom prst="ellipse">
              <a:avLst/>
            </a:prstGeom>
            <a:gradFill rotWithShape="1">
              <a:gsLst>
                <a:gs pos="0">
                  <a:schemeClr val="tx1"/>
                </a:gs>
                <a:gs pos="100000">
                  <a:srgbClr val="333333"/>
                </a:gs>
              </a:gsLst>
              <a:lin ang="18900000" scaled="1"/>
            </a:gradFill>
            <a:ln w="9525" cmpd="sng">
              <a:round/>
              <a:headEnd/>
              <a:tailEnd/>
            </a:ln>
            <a:effectLst/>
            <a:scene3d>
              <a:camera prst="legacyPerspectiveBottomRight"/>
              <a:lightRig rig="legacyFlat1" dir="r"/>
            </a:scene3d>
            <a:sp3d extrusionH="11100" prstMaterial="legacyMatte">
              <a:bevelT w="13500" h="13500" prst="angle"/>
              <a:bevelB w="13500" h="13500" prst="angle"/>
              <a:extrusionClr>
                <a:srgbClr val="333333"/>
              </a:extrusionClr>
            </a:sp3d>
          </p:spPr>
          <p:txBody>
            <a:bodyPr lIns="0" tIns="0" rIns="0" bIns="0" anchor="ctr">
              <a:spAutoFit/>
              <a:flatTx/>
            </a:bodyPr>
            <a:lstStyle/>
            <a:p>
              <a:pPr>
                <a:defRPr/>
              </a:pPr>
              <a:endParaRPr lang="zh-CN" altLang="en-US" sz="1800" b="0">
                <a:solidFill>
                  <a:schemeClr val="tx1"/>
                </a:solidFill>
                <a:latin typeface="Arial" pitchFamily="34" charset="0"/>
                <a:ea typeface="宋体" pitchFamily="2" charset="-122"/>
              </a:endParaRPr>
            </a:p>
          </p:txBody>
        </p:sp>
        <p:grpSp>
          <p:nvGrpSpPr>
            <p:cNvPr id="27676" name="Group 60"/>
            <p:cNvGrpSpPr>
              <a:grpSpLocks noChangeAspect="1"/>
            </p:cNvGrpSpPr>
            <p:nvPr/>
          </p:nvGrpSpPr>
          <p:grpSpPr bwMode="auto">
            <a:xfrm>
              <a:off x="5468" y="2123"/>
              <a:ext cx="2051" cy="2007"/>
              <a:chOff x="0" y="0"/>
              <a:chExt cx="1408" cy="1410"/>
            </a:xfrm>
          </p:grpSpPr>
          <p:sp>
            <p:nvSpPr>
              <p:cNvPr id="27701" name="Oval 336"/>
              <p:cNvSpPr>
                <a:spLocks noChangeAspect="1" noChangeArrowheads="1"/>
              </p:cNvSpPr>
              <p:nvPr/>
            </p:nvSpPr>
            <p:spPr bwMode="auto">
              <a:xfrm>
                <a:off x="0" y="0"/>
                <a:ext cx="1408" cy="1410"/>
              </a:xfrm>
              <a:prstGeom prst="ellipse">
                <a:avLst/>
              </a:prstGeom>
              <a:gradFill rotWithShape="1">
                <a:gsLst>
                  <a:gs pos="0">
                    <a:srgbClr val="767600"/>
                  </a:gs>
                  <a:gs pos="100000">
                    <a:srgbClr val="FFFF00"/>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2" name="Oval 337"/>
              <p:cNvSpPr>
                <a:spLocks noChangeAspect="1" noChangeArrowheads="1"/>
              </p:cNvSpPr>
              <p:nvPr/>
            </p:nvSpPr>
            <p:spPr bwMode="auto">
              <a:xfrm>
                <a:off x="17" y="8"/>
                <a:ext cx="1375" cy="1374"/>
              </a:xfrm>
              <a:prstGeom prst="ellipse">
                <a:avLst/>
              </a:prstGeom>
              <a:gradFill rotWithShape="1">
                <a:gsLst>
                  <a:gs pos="0">
                    <a:srgbClr val="FFFF00">
                      <a:alpha val="0"/>
                    </a:srgbClr>
                  </a:gs>
                  <a:gs pos="100000">
                    <a:srgbClr val="FFFFA6"/>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3" name="Oval 338"/>
              <p:cNvSpPr>
                <a:spLocks noChangeAspect="1" noChangeArrowheads="1"/>
              </p:cNvSpPr>
              <p:nvPr/>
            </p:nvSpPr>
            <p:spPr bwMode="auto">
              <a:xfrm>
                <a:off x="51" y="21"/>
                <a:ext cx="1308" cy="1285"/>
              </a:xfrm>
              <a:prstGeom prst="ellipse">
                <a:avLst/>
              </a:prstGeom>
              <a:gradFill rotWithShape="1">
                <a:gsLst>
                  <a:gs pos="0">
                    <a:srgbClr val="CACA00"/>
                  </a:gs>
                  <a:gs pos="100000">
                    <a:srgbClr val="FFFF00">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4" name="Oval 339"/>
              <p:cNvSpPr>
                <a:spLocks noChangeAspect="1" noChangeArrowheads="1"/>
              </p:cNvSpPr>
              <p:nvPr/>
            </p:nvSpPr>
            <p:spPr bwMode="auto">
              <a:xfrm>
                <a:off x="123" y="58"/>
                <a:ext cx="1164" cy="1042"/>
              </a:xfrm>
              <a:prstGeom prst="ellipse">
                <a:avLst/>
              </a:prstGeom>
              <a:gradFill rotWithShape="1">
                <a:gsLst>
                  <a:gs pos="0">
                    <a:srgbClr val="FFFFFF"/>
                  </a:gs>
                  <a:gs pos="100000">
                    <a:srgbClr val="FFFF00">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677" name="Rectangle 341"/>
            <p:cNvSpPr>
              <a:spLocks noChangeArrowheads="1"/>
            </p:cNvSpPr>
            <p:nvPr/>
          </p:nvSpPr>
          <p:spPr bwMode="auto">
            <a:xfrm>
              <a:off x="7717" y="436"/>
              <a:ext cx="4302" cy="2007"/>
            </a:xfrm>
            <a:prstGeom prst="rect">
              <a:avLst/>
            </a:prstGeom>
            <a:gradFill rotWithShape="1">
              <a:gsLst>
                <a:gs pos="0">
                  <a:srgbClr val="CC0000">
                    <a:alpha val="39998"/>
                  </a:srgbClr>
                </a:gs>
                <a:gs pos="100000">
                  <a:srgbClr val="5E0000">
                    <a:alpha val="0"/>
                  </a:srgbClr>
                </a:gs>
              </a:gsLst>
              <a:lin ang="0" scaled="1"/>
            </a:gradFill>
            <a:ln w="9525">
              <a:noFill/>
              <a:miter lim="800000"/>
              <a:headEnd/>
              <a:tailEnd/>
            </a:ln>
          </p:spPr>
          <p:txBody>
            <a:bodyPr lIns="0" tIns="0" rIns="0" bIns="0" anchor="ctr">
              <a:spAutoFit/>
            </a:bodyPr>
            <a:lstStyle/>
            <a:p>
              <a:endParaRPr lang="zh-CN" altLang="en-US" sz="1800" b="0">
                <a:solidFill>
                  <a:schemeClr val="tx1"/>
                </a:solidFill>
                <a:latin typeface="Arial" pitchFamily="34" charset="0"/>
                <a:ea typeface="宋体" pitchFamily="2" charset="-122"/>
              </a:endParaRPr>
            </a:p>
          </p:txBody>
        </p:sp>
        <p:grpSp>
          <p:nvGrpSpPr>
            <p:cNvPr id="27678" name="Group 66"/>
            <p:cNvGrpSpPr>
              <a:grpSpLocks/>
            </p:cNvGrpSpPr>
            <p:nvPr/>
          </p:nvGrpSpPr>
          <p:grpSpPr bwMode="auto">
            <a:xfrm>
              <a:off x="6711" y="427"/>
              <a:ext cx="2055" cy="2016"/>
              <a:chOff x="0" y="0"/>
              <a:chExt cx="1407" cy="1410"/>
            </a:xfrm>
          </p:grpSpPr>
          <p:sp>
            <p:nvSpPr>
              <p:cNvPr id="27697" name="Oval 343"/>
              <p:cNvSpPr>
                <a:spLocks noChangeArrowheads="1"/>
              </p:cNvSpPr>
              <p:nvPr/>
            </p:nvSpPr>
            <p:spPr bwMode="auto">
              <a:xfrm>
                <a:off x="0" y="0"/>
                <a:ext cx="1407" cy="1410"/>
              </a:xfrm>
              <a:prstGeom prst="ellipse">
                <a:avLst/>
              </a:prstGeom>
              <a:gradFill rotWithShape="1">
                <a:gsLst>
                  <a:gs pos="0">
                    <a:srgbClr val="761800"/>
                  </a:gs>
                  <a:gs pos="100000">
                    <a:srgbClr val="FF3300"/>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8" name="Oval 344"/>
              <p:cNvSpPr>
                <a:spLocks noChangeArrowheads="1"/>
              </p:cNvSpPr>
              <p:nvPr/>
            </p:nvSpPr>
            <p:spPr bwMode="auto">
              <a:xfrm>
                <a:off x="17" y="8"/>
                <a:ext cx="1375" cy="1374"/>
              </a:xfrm>
              <a:prstGeom prst="ellipse">
                <a:avLst/>
              </a:prstGeom>
              <a:gradFill rotWithShape="1">
                <a:gsLst>
                  <a:gs pos="0">
                    <a:srgbClr val="FF3300">
                      <a:alpha val="0"/>
                    </a:srgbClr>
                  </a:gs>
                  <a:gs pos="100000">
                    <a:srgbClr val="FFB8A6"/>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9" name="Oval 345"/>
              <p:cNvSpPr>
                <a:spLocks noChangeArrowheads="1"/>
              </p:cNvSpPr>
              <p:nvPr/>
            </p:nvSpPr>
            <p:spPr bwMode="auto">
              <a:xfrm>
                <a:off x="50" y="21"/>
                <a:ext cx="1308" cy="1285"/>
              </a:xfrm>
              <a:prstGeom prst="ellipse">
                <a:avLst/>
              </a:prstGeom>
              <a:gradFill rotWithShape="1">
                <a:gsLst>
                  <a:gs pos="0">
                    <a:srgbClr val="CA2800"/>
                  </a:gs>
                  <a:gs pos="100000">
                    <a:srgbClr val="FF3300">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0" name="Oval 346"/>
              <p:cNvSpPr>
                <a:spLocks noChangeArrowheads="1"/>
              </p:cNvSpPr>
              <p:nvPr/>
            </p:nvSpPr>
            <p:spPr bwMode="auto">
              <a:xfrm>
                <a:off x="122" y="58"/>
                <a:ext cx="1164" cy="1042"/>
              </a:xfrm>
              <a:prstGeom prst="ellipse">
                <a:avLst/>
              </a:prstGeom>
              <a:gradFill rotWithShape="1">
                <a:gsLst>
                  <a:gs pos="0">
                    <a:srgbClr val="FFFFFF"/>
                  </a:gs>
                  <a:gs pos="100000">
                    <a:srgbClr val="FF3300">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679" name="Rectangle 349"/>
            <p:cNvSpPr>
              <a:spLocks noChangeArrowheads="1"/>
            </p:cNvSpPr>
            <p:nvPr/>
          </p:nvSpPr>
          <p:spPr bwMode="auto">
            <a:xfrm rot="10800000">
              <a:off x="677" y="2170"/>
              <a:ext cx="3814" cy="2007"/>
            </a:xfrm>
            <a:prstGeom prst="rect">
              <a:avLst/>
            </a:prstGeom>
            <a:gradFill rotWithShape="1">
              <a:gsLst>
                <a:gs pos="0">
                  <a:srgbClr val="CC0000">
                    <a:alpha val="39998"/>
                  </a:srgbClr>
                </a:gs>
                <a:gs pos="100000">
                  <a:srgbClr val="5E0000">
                    <a:alpha val="0"/>
                  </a:srgbClr>
                </a:gs>
              </a:gsLst>
              <a:lin ang="0" scaled="1"/>
            </a:gradFill>
            <a:ln w="9525">
              <a:noFill/>
              <a:miter lim="800000"/>
              <a:headEnd/>
              <a:tailEnd/>
            </a:ln>
          </p:spPr>
          <p:txBody>
            <a:bodyPr lIns="0" tIns="0" rIns="0" bIns="0" anchor="ctr">
              <a:spAutoFit/>
            </a:bodyPr>
            <a:lstStyle/>
            <a:p>
              <a:endParaRPr lang="zh-CN" altLang="en-US" sz="1800" b="0">
                <a:solidFill>
                  <a:schemeClr val="tx1"/>
                </a:solidFill>
                <a:latin typeface="Arial" pitchFamily="34" charset="0"/>
                <a:ea typeface="宋体" pitchFamily="2" charset="-122"/>
              </a:endParaRPr>
            </a:p>
          </p:txBody>
        </p:sp>
        <p:grpSp>
          <p:nvGrpSpPr>
            <p:cNvPr id="27680" name="Group 72"/>
            <p:cNvGrpSpPr>
              <a:grpSpLocks/>
            </p:cNvGrpSpPr>
            <p:nvPr/>
          </p:nvGrpSpPr>
          <p:grpSpPr bwMode="auto">
            <a:xfrm>
              <a:off x="3375" y="2167"/>
              <a:ext cx="2056" cy="2016"/>
              <a:chOff x="0" y="0"/>
              <a:chExt cx="1407" cy="1410"/>
            </a:xfrm>
          </p:grpSpPr>
          <p:sp>
            <p:nvSpPr>
              <p:cNvPr id="27693" name="Oval 351"/>
              <p:cNvSpPr>
                <a:spLocks noChangeArrowheads="1"/>
              </p:cNvSpPr>
              <p:nvPr/>
            </p:nvSpPr>
            <p:spPr bwMode="auto">
              <a:xfrm>
                <a:off x="0" y="0"/>
                <a:ext cx="1407" cy="1410"/>
              </a:xfrm>
              <a:prstGeom prst="ellipse">
                <a:avLst/>
              </a:prstGeom>
              <a:gradFill rotWithShape="1">
                <a:gsLst>
                  <a:gs pos="0">
                    <a:srgbClr val="761800"/>
                  </a:gs>
                  <a:gs pos="100000">
                    <a:srgbClr val="FF3300"/>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4" name="Oval 352"/>
              <p:cNvSpPr>
                <a:spLocks noChangeArrowheads="1"/>
              </p:cNvSpPr>
              <p:nvPr/>
            </p:nvSpPr>
            <p:spPr bwMode="auto">
              <a:xfrm>
                <a:off x="17" y="8"/>
                <a:ext cx="1375" cy="1374"/>
              </a:xfrm>
              <a:prstGeom prst="ellipse">
                <a:avLst/>
              </a:prstGeom>
              <a:gradFill rotWithShape="1">
                <a:gsLst>
                  <a:gs pos="0">
                    <a:srgbClr val="FF3300">
                      <a:alpha val="0"/>
                    </a:srgbClr>
                  </a:gs>
                  <a:gs pos="100000">
                    <a:srgbClr val="FFB8A6"/>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5" name="Oval 353"/>
              <p:cNvSpPr>
                <a:spLocks noChangeArrowheads="1"/>
              </p:cNvSpPr>
              <p:nvPr/>
            </p:nvSpPr>
            <p:spPr bwMode="auto">
              <a:xfrm>
                <a:off x="50" y="21"/>
                <a:ext cx="1308" cy="1285"/>
              </a:xfrm>
              <a:prstGeom prst="ellipse">
                <a:avLst/>
              </a:prstGeom>
              <a:gradFill rotWithShape="1">
                <a:gsLst>
                  <a:gs pos="0">
                    <a:srgbClr val="CA2800"/>
                  </a:gs>
                  <a:gs pos="100000">
                    <a:srgbClr val="FF3300">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6" name="Oval 354"/>
              <p:cNvSpPr>
                <a:spLocks noChangeArrowheads="1"/>
              </p:cNvSpPr>
              <p:nvPr/>
            </p:nvSpPr>
            <p:spPr bwMode="auto">
              <a:xfrm>
                <a:off x="122" y="58"/>
                <a:ext cx="1164" cy="1042"/>
              </a:xfrm>
              <a:prstGeom prst="ellipse">
                <a:avLst/>
              </a:prstGeom>
              <a:gradFill rotWithShape="1">
                <a:gsLst>
                  <a:gs pos="0">
                    <a:srgbClr val="FFFFFF"/>
                  </a:gs>
                  <a:gs pos="100000">
                    <a:srgbClr val="FF3300">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681" name="Rectangle 356"/>
            <p:cNvSpPr>
              <a:spLocks noChangeArrowheads="1"/>
            </p:cNvSpPr>
            <p:nvPr/>
          </p:nvSpPr>
          <p:spPr bwMode="auto">
            <a:xfrm>
              <a:off x="7717" y="3804"/>
              <a:ext cx="4302" cy="2007"/>
            </a:xfrm>
            <a:prstGeom prst="rect">
              <a:avLst/>
            </a:prstGeom>
            <a:gradFill rotWithShape="1">
              <a:gsLst>
                <a:gs pos="0">
                  <a:srgbClr val="CC0000">
                    <a:alpha val="39998"/>
                  </a:srgbClr>
                </a:gs>
                <a:gs pos="100000">
                  <a:srgbClr val="5E0000">
                    <a:alpha val="0"/>
                  </a:srgbClr>
                </a:gs>
              </a:gsLst>
              <a:lin ang="0" scaled="1"/>
            </a:gradFill>
            <a:ln w="9525">
              <a:noFill/>
              <a:miter lim="800000"/>
              <a:headEnd/>
              <a:tailEnd/>
            </a:ln>
          </p:spPr>
          <p:txBody>
            <a:bodyPr lIns="0" tIns="0" rIns="0" bIns="0" anchor="ctr">
              <a:spAutoFit/>
            </a:bodyPr>
            <a:lstStyle/>
            <a:p>
              <a:endParaRPr lang="zh-CN" altLang="en-US" sz="1800" b="0">
                <a:solidFill>
                  <a:schemeClr val="tx1"/>
                </a:solidFill>
                <a:latin typeface="Arial" pitchFamily="34" charset="0"/>
                <a:ea typeface="宋体" pitchFamily="2" charset="-122"/>
              </a:endParaRPr>
            </a:p>
          </p:txBody>
        </p:sp>
        <p:grpSp>
          <p:nvGrpSpPr>
            <p:cNvPr id="27682" name="Group 78"/>
            <p:cNvGrpSpPr>
              <a:grpSpLocks/>
            </p:cNvGrpSpPr>
            <p:nvPr/>
          </p:nvGrpSpPr>
          <p:grpSpPr bwMode="auto">
            <a:xfrm>
              <a:off x="6726" y="3795"/>
              <a:ext cx="2056" cy="2016"/>
              <a:chOff x="0" y="0"/>
              <a:chExt cx="1407" cy="1410"/>
            </a:xfrm>
          </p:grpSpPr>
          <p:sp>
            <p:nvSpPr>
              <p:cNvPr id="27689" name="Oval 358"/>
              <p:cNvSpPr>
                <a:spLocks noChangeArrowheads="1"/>
              </p:cNvSpPr>
              <p:nvPr/>
            </p:nvSpPr>
            <p:spPr bwMode="auto">
              <a:xfrm>
                <a:off x="0" y="0"/>
                <a:ext cx="1407" cy="1410"/>
              </a:xfrm>
              <a:prstGeom prst="ellipse">
                <a:avLst/>
              </a:prstGeom>
              <a:gradFill rotWithShape="1">
                <a:gsLst>
                  <a:gs pos="0">
                    <a:srgbClr val="761800"/>
                  </a:gs>
                  <a:gs pos="100000">
                    <a:srgbClr val="FF3300"/>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0" name="Oval 359"/>
              <p:cNvSpPr>
                <a:spLocks noChangeArrowheads="1"/>
              </p:cNvSpPr>
              <p:nvPr/>
            </p:nvSpPr>
            <p:spPr bwMode="auto">
              <a:xfrm>
                <a:off x="17" y="8"/>
                <a:ext cx="1375" cy="1374"/>
              </a:xfrm>
              <a:prstGeom prst="ellipse">
                <a:avLst/>
              </a:prstGeom>
              <a:gradFill rotWithShape="1">
                <a:gsLst>
                  <a:gs pos="0">
                    <a:srgbClr val="FF3300">
                      <a:alpha val="0"/>
                    </a:srgbClr>
                  </a:gs>
                  <a:gs pos="100000">
                    <a:srgbClr val="FFB8A6"/>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1" name="Oval 360"/>
              <p:cNvSpPr>
                <a:spLocks noChangeArrowheads="1"/>
              </p:cNvSpPr>
              <p:nvPr/>
            </p:nvSpPr>
            <p:spPr bwMode="auto">
              <a:xfrm>
                <a:off x="50" y="21"/>
                <a:ext cx="1308" cy="1285"/>
              </a:xfrm>
              <a:prstGeom prst="ellipse">
                <a:avLst/>
              </a:prstGeom>
              <a:gradFill rotWithShape="1">
                <a:gsLst>
                  <a:gs pos="0">
                    <a:srgbClr val="CA2800"/>
                  </a:gs>
                  <a:gs pos="100000">
                    <a:srgbClr val="FF3300">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2" name="Oval 361"/>
              <p:cNvSpPr>
                <a:spLocks noChangeArrowheads="1"/>
              </p:cNvSpPr>
              <p:nvPr/>
            </p:nvSpPr>
            <p:spPr bwMode="auto">
              <a:xfrm>
                <a:off x="122" y="58"/>
                <a:ext cx="1164" cy="1042"/>
              </a:xfrm>
              <a:prstGeom prst="ellipse">
                <a:avLst/>
              </a:prstGeom>
              <a:gradFill rotWithShape="1">
                <a:gsLst>
                  <a:gs pos="0">
                    <a:srgbClr val="FFFFFF"/>
                  </a:gs>
                  <a:gs pos="100000">
                    <a:srgbClr val="FF3300">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7491" name="Text Box 370"/>
            <p:cNvSpPr txBox="1">
              <a:spLocks noChangeArrowheads="1"/>
            </p:cNvSpPr>
            <p:nvPr/>
          </p:nvSpPr>
          <p:spPr bwMode="auto">
            <a:xfrm>
              <a:off x="7372" y="1021"/>
              <a:ext cx="713" cy="718"/>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marL="85725" indent="-85725">
                <a:defRPr/>
              </a:pPr>
              <a:r>
                <a:rPr lang="en-US" sz="2400">
                  <a:solidFill>
                    <a:schemeClr val="bg1"/>
                  </a:solidFill>
                  <a:latin typeface="HY헤드라인M"/>
                  <a:ea typeface="宋体" pitchFamily="2" charset="-122"/>
                </a:rPr>
                <a:t>1.</a:t>
              </a:r>
            </a:p>
          </p:txBody>
        </p:sp>
        <p:sp>
          <p:nvSpPr>
            <p:cNvPr id="17492" name="Text Box 371"/>
            <p:cNvSpPr txBox="1">
              <a:spLocks noChangeArrowheads="1"/>
            </p:cNvSpPr>
            <p:nvPr/>
          </p:nvSpPr>
          <p:spPr bwMode="auto">
            <a:xfrm>
              <a:off x="9266" y="1074"/>
              <a:ext cx="3207" cy="1125"/>
            </a:xfrm>
            <a:prstGeom prst="rect">
              <a:avLst/>
            </a:prstGeom>
            <a:noFill/>
            <a:ln w="9525">
              <a:noFill/>
              <a:miter lim="800000"/>
              <a:headEnd/>
              <a:tailEnd/>
            </a:ln>
            <a:effectLst>
              <a:outerShdw dist="17961" dir="2700000" algn="ctr" rotWithShape="0">
                <a:schemeClr val="tx1"/>
              </a:outerShdw>
            </a:effectLst>
          </p:spPr>
          <p:txBody>
            <a:bodyPr>
              <a:spAutoFit/>
            </a:bodyPr>
            <a:lstStyle/>
            <a:p>
              <a:pPr marL="85725" indent="-85725">
                <a:defRPr/>
              </a:pPr>
              <a:r>
                <a:rPr lang="zh-CN" altLang="en-US">
                  <a:latin typeface="Arial" pitchFamily="34" charset="0"/>
                </a:rPr>
                <a:t>等数分配分层抽样</a:t>
              </a:r>
            </a:p>
          </p:txBody>
        </p:sp>
        <p:sp>
          <p:nvSpPr>
            <p:cNvPr id="17493" name="Text Box 372"/>
            <p:cNvSpPr txBox="1">
              <a:spLocks noChangeArrowheads="1"/>
            </p:cNvSpPr>
            <p:nvPr/>
          </p:nvSpPr>
          <p:spPr bwMode="auto">
            <a:xfrm>
              <a:off x="4082" y="2836"/>
              <a:ext cx="713" cy="718"/>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marL="85725" indent="-85725">
                <a:defRPr/>
              </a:pPr>
              <a:r>
                <a:rPr lang="en-US" sz="2400">
                  <a:solidFill>
                    <a:schemeClr val="bg1"/>
                  </a:solidFill>
                  <a:latin typeface="HY헤드라인M"/>
                  <a:ea typeface="宋体" pitchFamily="2" charset="-122"/>
                </a:rPr>
                <a:t>3.</a:t>
              </a:r>
            </a:p>
          </p:txBody>
        </p:sp>
        <p:sp>
          <p:nvSpPr>
            <p:cNvPr id="17494" name="Text Box 373"/>
            <p:cNvSpPr txBox="1">
              <a:spLocks noChangeArrowheads="1"/>
            </p:cNvSpPr>
            <p:nvPr/>
          </p:nvSpPr>
          <p:spPr bwMode="auto">
            <a:xfrm>
              <a:off x="7483" y="4422"/>
              <a:ext cx="713" cy="72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marL="85725" indent="-85725">
                <a:defRPr/>
              </a:pPr>
              <a:r>
                <a:rPr lang="en-US" sz="2400">
                  <a:solidFill>
                    <a:schemeClr val="bg1"/>
                  </a:solidFill>
                  <a:latin typeface="HY헤드라인M"/>
                  <a:ea typeface="宋体" pitchFamily="2" charset="-122"/>
                </a:rPr>
                <a:t>2.</a:t>
              </a:r>
            </a:p>
          </p:txBody>
        </p:sp>
        <p:sp>
          <p:nvSpPr>
            <p:cNvPr id="17495" name="Text Box 371"/>
            <p:cNvSpPr txBox="1">
              <a:spLocks noChangeArrowheads="1"/>
            </p:cNvSpPr>
            <p:nvPr/>
          </p:nvSpPr>
          <p:spPr bwMode="auto">
            <a:xfrm>
              <a:off x="9185" y="4252"/>
              <a:ext cx="3432" cy="636"/>
            </a:xfrm>
            <a:prstGeom prst="rect">
              <a:avLst/>
            </a:prstGeom>
            <a:noFill/>
            <a:ln w="9525">
              <a:noFill/>
              <a:miter lim="800000"/>
              <a:headEnd/>
              <a:tailEnd/>
            </a:ln>
            <a:effectLst>
              <a:outerShdw dist="17961" dir="2700000" algn="ctr" rotWithShape="0">
                <a:schemeClr val="tx1"/>
              </a:outerShdw>
            </a:effectLst>
          </p:spPr>
          <p:txBody>
            <a:bodyPr>
              <a:spAutoFit/>
            </a:bodyPr>
            <a:lstStyle/>
            <a:p>
              <a:pPr marL="85725" indent="-85725">
                <a:defRPr/>
              </a:pPr>
              <a:r>
                <a:rPr lang="zh-CN" altLang="en-US">
                  <a:latin typeface="Arial" pitchFamily="34" charset="0"/>
                </a:rPr>
                <a:t>等比例分层抽样</a:t>
              </a:r>
            </a:p>
          </p:txBody>
        </p:sp>
        <p:sp>
          <p:nvSpPr>
            <p:cNvPr id="17496" name="Text Box 371"/>
            <p:cNvSpPr txBox="1">
              <a:spLocks noChangeArrowheads="1"/>
            </p:cNvSpPr>
            <p:nvPr/>
          </p:nvSpPr>
          <p:spPr bwMode="auto">
            <a:xfrm>
              <a:off x="0" y="2380"/>
              <a:ext cx="2946" cy="1222"/>
            </a:xfrm>
            <a:prstGeom prst="rect">
              <a:avLst/>
            </a:prstGeom>
            <a:noFill/>
            <a:ln w="9525">
              <a:noFill/>
              <a:miter lim="800000"/>
              <a:headEnd/>
              <a:tailEnd/>
            </a:ln>
            <a:effectLst>
              <a:outerShdw dist="17961" dir="2700000" algn="ctr" rotWithShape="0">
                <a:schemeClr val="tx1"/>
              </a:outerShdw>
            </a:effectLst>
          </p:spPr>
          <p:txBody>
            <a:bodyPr>
              <a:spAutoFit/>
            </a:bodyPr>
            <a:lstStyle/>
            <a:p>
              <a:pPr marL="85725" indent="-85725" eaLnBrk="0" hangingPunct="0">
                <a:lnSpc>
                  <a:spcPct val="110000"/>
                </a:lnSpc>
                <a:defRPr/>
              </a:pPr>
              <a:r>
                <a:rPr lang="zh-CN" altLang="en-US">
                  <a:latin typeface="Arial" pitchFamily="34" charset="0"/>
                </a:rPr>
                <a:t>不等比例分层抽样</a:t>
              </a:r>
              <a:endParaRPr lang="zh-CN" altLang="en-US" sz="1800" b="0">
                <a:solidFill>
                  <a:schemeClr val="tx1"/>
                </a:solidFill>
                <a:latin typeface="Arial" pitchFamily="34" charset="0"/>
                <a:ea typeface="宋体" pitchFamily="2" charset="-122"/>
              </a:endParaRPr>
            </a:p>
          </p:txBody>
        </p:sp>
      </p:grpSp>
      <p:sp>
        <p:nvSpPr>
          <p:cNvPr id="2765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一、误差与抽样误差</a:t>
            </a:r>
            <a:endParaRPr lang="zh-CN" altLang="en-US" sz="1800" b="0">
              <a:solidFill>
                <a:schemeClr val="tx1"/>
              </a:solidFill>
              <a:latin typeface="Arial" pitchFamily="34" charset="0"/>
              <a:ea typeface="宋体" pitchFamily="2" charset="-122"/>
            </a:endParaRPr>
          </a:p>
        </p:txBody>
      </p:sp>
      <p:sp>
        <p:nvSpPr>
          <p:cNvPr id="1028" name="Text Box 3" descr="金融10"/>
          <p:cNvSpPr txBox="1">
            <a:spLocks noChangeArrowheads="1"/>
          </p:cNvSpPr>
          <p:nvPr/>
        </p:nvSpPr>
        <p:spPr bwMode="auto">
          <a:xfrm>
            <a:off x="2051050" y="260350"/>
            <a:ext cx="6875463"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任务二 抽样误差</a:t>
            </a:r>
            <a:endParaRPr lang="en-US" sz="3600">
              <a:solidFill>
                <a:schemeClr val="bg1"/>
              </a:solidFill>
              <a:latin typeface="黑体" pitchFamily="49" charset="-122"/>
            </a:endParaRPr>
          </a:p>
        </p:txBody>
      </p:sp>
      <p:grpSp>
        <p:nvGrpSpPr>
          <p:cNvPr id="2" name="Group 4"/>
          <p:cNvGrpSpPr>
            <a:grpSpLocks/>
          </p:cNvGrpSpPr>
          <p:nvPr/>
        </p:nvGrpSpPr>
        <p:grpSpPr bwMode="auto">
          <a:xfrm>
            <a:off x="468313" y="1773238"/>
            <a:ext cx="3816350" cy="3313112"/>
            <a:chOff x="0" y="0"/>
            <a:chExt cx="6010" cy="5216"/>
          </a:xfrm>
        </p:grpSpPr>
        <p:sp>
          <p:nvSpPr>
            <p:cNvPr id="1031" name="AutoShape 5"/>
            <p:cNvSpPr>
              <a:spLocks noChangeArrowheads="1"/>
            </p:cNvSpPr>
            <p:nvPr/>
          </p:nvSpPr>
          <p:spPr bwMode="auto">
            <a:xfrm>
              <a:off x="0" y="0"/>
              <a:ext cx="6010" cy="5216"/>
            </a:xfrm>
            <a:prstGeom prst="roundRect">
              <a:avLst>
                <a:gd name="adj" fmla="val 16667"/>
              </a:avLst>
            </a:prstGeom>
            <a:solidFill>
              <a:srgbClr val="FF99CC"/>
            </a:solidFill>
            <a:ln w="9525">
              <a:round/>
              <a:headEnd/>
              <a:tailEnd/>
            </a:ln>
            <a:scene3d>
              <a:camera prst="legacyPerspectiveFront">
                <a:rot lat="20099998" lon="1500000" rev="0"/>
              </a:camera>
              <a:lightRig rig="legacyFlat4" dir="b"/>
            </a:scene3d>
            <a:sp3d extrusionH="430200" prstMaterial="legacyMatte">
              <a:bevelT w="13500" h="13500" prst="angle"/>
              <a:bevelB w="13500" h="13500" prst="angle"/>
              <a:extrusionClr>
                <a:srgbClr val="FF99CC"/>
              </a:extrusionClr>
            </a:sp3d>
          </p:spPr>
          <p:txBody>
            <a:bodyPr anchor="ctr">
              <a:spAutoFit/>
              <a:flatTx/>
            </a:bodyPr>
            <a:lstStyle/>
            <a:p>
              <a:endParaRPr lang="zh-CN" altLang="en-US"/>
            </a:p>
          </p:txBody>
        </p:sp>
        <p:sp>
          <p:nvSpPr>
            <p:cNvPr id="18438" name="Text Box 6"/>
            <p:cNvSpPr txBox="1">
              <a:spLocks noChangeArrowheads="1"/>
            </p:cNvSpPr>
            <p:nvPr/>
          </p:nvSpPr>
          <p:spPr bwMode="auto">
            <a:xfrm>
              <a:off x="1135" y="1222"/>
              <a:ext cx="4310" cy="672"/>
            </a:xfrm>
            <a:prstGeom prst="rect">
              <a:avLst/>
            </a:prstGeom>
            <a:noFill/>
            <a:ln w="9525">
              <a:noFill/>
              <a:miter lim="800000"/>
              <a:headEnd/>
              <a:tailEnd/>
            </a:ln>
          </p:spPr>
          <p:txBody>
            <a:bodyPr>
              <a:spAutoFit/>
            </a:bodyPr>
            <a:lstStyle/>
            <a:p>
              <a:pPr>
                <a:lnSpc>
                  <a:spcPct val="110000"/>
                </a:lnSpc>
                <a:defRPr/>
              </a:pPr>
              <a:r>
                <a:rPr lang="zh-CN" altLang="en-US">
                  <a:solidFill>
                    <a:srgbClr val="CCFF66"/>
                  </a:solidFill>
                  <a:latin typeface="黑体" pitchFamily="49" charset="-122"/>
                  <a:sym typeface="Times New Roman" pitchFamily="18" charset="0"/>
                </a:rPr>
                <a:t>    </a:t>
              </a:r>
              <a:endParaRPr lang="zh-CN" altLang="en-US">
                <a:effectLst>
                  <a:outerShdw blurRad="38100" dist="38100" dir="2700000" algn="tl">
                    <a:srgbClr val="C0C0C0"/>
                  </a:outerShdw>
                </a:effectLst>
              </a:endParaRPr>
            </a:p>
          </p:txBody>
        </p:sp>
      </p:grpSp>
      <p:graphicFrame>
        <p:nvGraphicFramePr>
          <p:cNvPr id="1026" name="Object 2"/>
          <p:cNvGraphicFramePr>
            <a:graphicFrameLocks noChangeAspect="1"/>
          </p:cNvGraphicFramePr>
          <p:nvPr/>
        </p:nvGraphicFramePr>
        <p:xfrm>
          <a:off x="827088" y="2708275"/>
          <a:ext cx="3467100" cy="1349375"/>
        </p:xfrm>
        <a:graphic>
          <a:graphicData uri="http://schemas.openxmlformats.org/presentationml/2006/ole">
            <mc:AlternateContent xmlns:mc="http://schemas.openxmlformats.org/markup-compatibility/2006">
              <mc:Choice xmlns:v="urn:schemas-microsoft-com:vml" Requires="v">
                <p:oleObj spid="_x0000_s1028" r:id="rId3" imgW="1892617" imgH="736917" progId="Equation.DSMT4">
                  <p:embed/>
                </p:oleObj>
              </mc:Choice>
              <mc:Fallback>
                <p:oleObj r:id="rId3" imgW="1892617" imgH="736917"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708275"/>
                        <a:ext cx="3467100" cy="1349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0" name="AutoShape 8"/>
          <p:cNvSpPr>
            <a:spLocks noChangeArrowheads="1"/>
          </p:cNvSpPr>
          <p:nvPr/>
        </p:nvSpPr>
        <p:spPr bwMode="auto">
          <a:xfrm>
            <a:off x="5399088" y="2852738"/>
            <a:ext cx="3744912" cy="2087562"/>
          </a:xfrm>
          <a:prstGeom prst="cloudCallout">
            <a:avLst>
              <a:gd name="adj1" fmla="val -70602"/>
              <a:gd name="adj2" fmla="val -59963"/>
            </a:avLst>
          </a:prstGeom>
          <a:solidFill>
            <a:srgbClr val="FF66CC"/>
          </a:solidFill>
          <a:ln w="9525">
            <a:noFill/>
            <a:round/>
            <a:headEnd/>
            <a:tailEnd/>
          </a:ln>
        </p:spPr>
        <p:txBody>
          <a:bodyPr/>
          <a:lstStyle/>
          <a:p>
            <a:pPr algn="ctr">
              <a:lnSpc>
                <a:spcPct val="120000"/>
              </a:lnSpc>
            </a:pPr>
            <a:endParaRPr lang="zh-CN" altLang="en-US" b="0"/>
          </a:p>
          <a:p>
            <a:pPr algn="ctr">
              <a:lnSpc>
                <a:spcPct val="120000"/>
              </a:lnSpc>
            </a:pPr>
            <a:r>
              <a:rPr lang="zh-CN" altLang="en-US" b="0">
                <a:solidFill>
                  <a:schemeClr val="hlink"/>
                </a:solidFill>
              </a:rPr>
              <a:t>在统计分析中，误差的种类可表达如下</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8440"/>
                                        </p:tgtEl>
                                        <p:attrNameLst>
                                          <p:attrName>style.visibility</p:attrName>
                                        </p:attrNameLst>
                                      </p:cBhvr>
                                      <p:to>
                                        <p:strVal val="visible"/>
                                      </p:to>
                                    </p:set>
                                    <p:animEffect transition="in" filter="checkerboard(across)">
                                      <p:cBhvr>
                                        <p:cTn id="15"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0"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二、抽样误差的表现形式</a:t>
            </a:r>
            <a:endParaRPr lang="zh-CN" altLang="en-US" sz="1800" b="0">
              <a:solidFill>
                <a:schemeClr val="tx1"/>
              </a:solidFill>
              <a:latin typeface="Arial" pitchFamily="34" charset="0"/>
              <a:ea typeface="宋体" pitchFamily="2" charset="-122"/>
            </a:endParaRPr>
          </a:p>
        </p:txBody>
      </p:sp>
      <p:pic>
        <p:nvPicPr>
          <p:cNvPr id="19460" name="图片 1" descr="白板20"/>
          <p:cNvPicPr>
            <a:picLocks noGrp="1" noChangeAspect="1" noChangeArrowheads="1"/>
          </p:cNvPicPr>
          <p:nvPr/>
        </p:nvPicPr>
        <p:blipFill>
          <a:blip r:embed="rId2" cstate="print">
            <a:clrChange>
              <a:clrFrom>
                <a:srgbClr val="FFFFFF"/>
              </a:clrFrom>
              <a:clrTo>
                <a:srgbClr val="FFFFFF">
                  <a:alpha val="0"/>
                </a:srgbClr>
              </a:clrTo>
            </a:clrChange>
          </a:blip>
          <a:srcRect l="3911" t="15240" r="4741" b="8333"/>
          <a:stretch>
            <a:fillRect/>
          </a:stretch>
        </p:blipFill>
        <p:spPr bwMode="auto">
          <a:xfrm>
            <a:off x="1042988" y="1844675"/>
            <a:ext cx="6048375" cy="3971925"/>
          </a:xfrm>
          <a:prstGeom prst="rect">
            <a:avLst/>
          </a:prstGeom>
          <a:noFill/>
          <a:ln w="9525">
            <a:noFill/>
            <a:miter lim="800000"/>
            <a:headEnd/>
            <a:tailEnd/>
          </a:ln>
        </p:spPr>
      </p:pic>
      <p:sp>
        <p:nvSpPr>
          <p:cNvPr id="19461" name="Text Box 5" descr="金融10"/>
          <p:cNvSpPr txBox="1">
            <a:spLocks noChangeArrowheads="1"/>
          </p:cNvSpPr>
          <p:nvPr/>
        </p:nvSpPr>
        <p:spPr bwMode="auto">
          <a:xfrm>
            <a:off x="2339975" y="2276475"/>
            <a:ext cx="3887788" cy="2976563"/>
          </a:xfrm>
          <a:prstGeom prst="rect">
            <a:avLst/>
          </a:prstGeom>
          <a:noFill/>
          <a:ln w="9525">
            <a:noFill/>
            <a:miter lim="800000"/>
            <a:headEnd/>
            <a:tailEnd/>
          </a:ln>
          <a:effectLst/>
        </p:spPr>
        <p:txBody>
          <a:bodyPr>
            <a:spAutoFit/>
          </a:bodyPr>
          <a:lstStyle/>
          <a:p>
            <a:pPr>
              <a:spcBef>
                <a:spcPct val="50000"/>
              </a:spcBef>
              <a:defRPr/>
            </a:pPr>
            <a:r>
              <a:rPr lang="zh-CN" altLang="en-US" sz="1800" b="0">
                <a:effectLst>
                  <a:outerShdw blurRad="38100" dist="38100" dir="2700000" algn="tl">
                    <a:srgbClr val="C0C0C0"/>
                  </a:outerShdw>
                </a:effectLst>
              </a:rPr>
              <a:t>        </a:t>
            </a:r>
            <a:r>
              <a:rPr lang="zh-CN" altLang="en-US" sz="1800" b="0">
                <a:solidFill>
                  <a:schemeClr val="tx1"/>
                </a:solidFill>
                <a:effectLst>
                  <a:outerShdw blurRad="38100" dist="38100" dir="2700000" algn="tl">
                    <a:srgbClr val="C0C0C0"/>
                  </a:outerShdw>
                </a:effectLst>
              </a:rPr>
              <a:t>所谓抽样实际误差，是指在一次具体的抽样调查中，由偶然因素引起的样本指标与总体指标之间的绝对离差。</a:t>
            </a:r>
          </a:p>
          <a:p>
            <a:pPr>
              <a:spcBef>
                <a:spcPct val="50000"/>
              </a:spcBef>
              <a:defRPr/>
            </a:pPr>
            <a:r>
              <a:rPr lang="zh-CN" altLang="en-US" sz="1800" b="0">
                <a:solidFill>
                  <a:schemeClr val="tx1"/>
                </a:solidFill>
                <a:effectLst>
                  <a:outerShdw blurRad="38100" dist="38100" dir="2700000" algn="tl">
                    <a:srgbClr val="C0C0C0"/>
                  </a:outerShdw>
                </a:effectLst>
              </a:rPr>
              <a:t>        然而，在抽样中，总体指标数值是未知的，因此抽样实际误差是无法计算的。同时，抽样实际误差仅仅是一系列可能出现的误差数值之一，因此它不能概括所有可能产生的抽样误差。</a:t>
            </a:r>
          </a:p>
        </p:txBody>
      </p:sp>
      <p:grpSp>
        <p:nvGrpSpPr>
          <p:cNvPr id="2" name="Group 6"/>
          <p:cNvGrpSpPr>
            <a:grpSpLocks/>
          </p:cNvGrpSpPr>
          <p:nvPr/>
        </p:nvGrpSpPr>
        <p:grpSpPr bwMode="auto">
          <a:xfrm>
            <a:off x="4500563" y="1268413"/>
            <a:ext cx="3121025" cy="647700"/>
            <a:chOff x="0" y="0"/>
            <a:chExt cx="13950" cy="1020"/>
          </a:xfrm>
        </p:grpSpPr>
        <p:sp>
          <p:nvSpPr>
            <p:cNvPr id="28679" name="AutoShape 7"/>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8680" name="Text Box 8"/>
            <p:cNvSpPr txBox="1">
              <a:spLocks noChangeArrowheads="1"/>
            </p:cNvSpPr>
            <p:nvPr/>
          </p:nvSpPr>
          <p:spPr bwMode="auto">
            <a:xfrm>
              <a:off x="0" y="228"/>
              <a:ext cx="11105"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一）抽样实际误差</a:t>
              </a:r>
              <a:endParaRPr lang="zh-CN" altLang="en-US">
                <a:solidFill>
                  <a:srgbClr val="CCFF66"/>
                </a:solidFill>
              </a:endParaRPr>
            </a:p>
          </p:txBody>
        </p:sp>
      </p:grpSp>
      <p:sp>
        <p:nvSpPr>
          <p:cNvPr id="28678" name="Text Box 3" descr="金融10"/>
          <p:cNvSpPr txBox="1">
            <a:spLocks noChangeArrowheads="1"/>
          </p:cNvSpPr>
          <p:nvPr/>
        </p:nvSpPr>
        <p:spPr bwMode="auto">
          <a:xfrm>
            <a:off x="2051050" y="260350"/>
            <a:ext cx="6875463"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任务二 抽样误差</a:t>
            </a:r>
            <a:endParaRPr lang="en-US" sz="3600">
              <a:solidFill>
                <a:schemeClr val="bg1"/>
              </a:solidFill>
              <a:latin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9460"/>
                                        </p:tgtEl>
                                        <p:attrNameLst>
                                          <p:attrName>style.visibility</p:attrName>
                                        </p:attrNameLst>
                                      </p:cBhvr>
                                      <p:to>
                                        <p:strVal val="visible"/>
                                      </p:to>
                                    </p:set>
                                    <p:anim from="(-#ppt_w/2)" to="(#ppt_x)" calcmode="lin" valueType="num">
                                      <p:cBhvr>
                                        <p:cTn id="7" dur="600" fill="hold">
                                          <p:stCondLst>
                                            <p:cond delay="0"/>
                                          </p:stCondLst>
                                        </p:cTn>
                                        <p:tgtEl>
                                          <p:spTgt spid="19460"/>
                                        </p:tgtEl>
                                        <p:attrNameLst>
                                          <p:attrName>ppt_x</p:attrName>
                                        </p:attrNameLst>
                                      </p:cBhvr>
                                    </p:anim>
                                    <p:anim from="0" to="-1.0" calcmode="lin" valueType="num">
                                      <p:cBhvr>
                                        <p:cTn id="8" dur="200" decel="50000" autoRev="1" fill="hold">
                                          <p:stCondLst>
                                            <p:cond delay="600"/>
                                          </p:stCondLst>
                                        </p:cTn>
                                        <p:tgtEl>
                                          <p:spTgt spid="19460"/>
                                        </p:tgtEl>
                                        <p:attrNameLst>
                                          <p:attrName>xshear</p:attrName>
                                        </p:attrNameLst>
                                      </p:cBhvr>
                                    </p:anim>
                                    <p:animScale>
                                      <p:cBhvr>
                                        <p:cTn id="9" dur="200" decel="100000" autoRev="1" fill="hold">
                                          <p:stCondLst>
                                            <p:cond delay="600"/>
                                          </p:stCondLst>
                                        </p:cTn>
                                        <p:tgtEl>
                                          <p:spTgt spid="19460"/>
                                        </p:tgtEl>
                                      </p:cBhvr>
                                      <p:from x="100000" y="100000"/>
                                      <p:to x="80000" y="100000"/>
                                    </p:animScale>
                                    <p:anim by="(#ppt_h/3+#ppt_w*0.1)" calcmode="lin" valueType="num">
                                      <p:cBhvr additive="sum">
                                        <p:cTn id="10" dur="200" decel="100000" autoRev="1" fill="hold">
                                          <p:stCondLst>
                                            <p:cond delay="600"/>
                                          </p:stCondLst>
                                        </p:cTn>
                                        <p:tgtEl>
                                          <p:spTgt spid="19460"/>
                                        </p:tgtEl>
                                        <p:attrNameLst>
                                          <p:attrName>ppt_x</p:attrName>
                                        </p:attrNameLst>
                                      </p:cBhvr>
                                    </p:anim>
                                  </p:childTnLst>
                                </p:cTn>
                              </p:par>
                              <p:par>
                                <p:cTn id="11" presetID="1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lide(fromBottom)">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79388" y="1268413"/>
            <a:ext cx="3121025" cy="647700"/>
            <a:chOff x="0" y="0"/>
            <a:chExt cx="13950" cy="1020"/>
          </a:xfrm>
        </p:grpSpPr>
        <p:sp>
          <p:nvSpPr>
            <p:cNvPr id="2059"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060" name="Text Box 5"/>
            <p:cNvSpPr txBox="1">
              <a:spLocks noChangeArrowheads="1"/>
            </p:cNvSpPr>
            <p:nvPr/>
          </p:nvSpPr>
          <p:spPr bwMode="auto">
            <a:xfrm>
              <a:off x="0" y="228"/>
              <a:ext cx="11105"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二）抽样平均误差</a:t>
              </a:r>
              <a:endParaRPr lang="zh-CN" altLang="en-US">
                <a:solidFill>
                  <a:srgbClr val="CCFF66"/>
                </a:solidFill>
              </a:endParaRPr>
            </a:p>
          </p:txBody>
        </p:sp>
      </p:grpSp>
      <p:sp>
        <p:nvSpPr>
          <p:cNvPr id="20486" name="Rectangle 6"/>
          <p:cNvSpPr>
            <a:spLocks noChangeArrowheads="1"/>
          </p:cNvSpPr>
          <p:nvPr/>
        </p:nvSpPr>
        <p:spPr bwMode="auto">
          <a:xfrm>
            <a:off x="4572000" y="1484313"/>
            <a:ext cx="3311525"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1.</a:t>
            </a:r>
            <a:r>
              <a:rPr lang="zh-CN" altLang="en-US">
                <a:solidFill>
                  <a:srgbClr val="204BB6"/>
                </a:solidFill>
                <a:effectLst>
                  <a:outerShdw blurRad="38100" dist="38100" dir="2700000" algn="tl">
                    <a:srgbClr val="C0C0C0"/>
                  </a:outerShdw>
                </a:effectLst>
              </a:rPr>
              <a:t>抽样平均误差的概念</a:t>
            </a:r>
          </a:p>
        </p:txBody>
      </p:sp>
      <p:grpSp>
        <p:nvGrpSpPr>
          <p:cNvPr id="3" name="Group 7"/>
          <p:cNvGrpSpPr>
            <a:grpSpLocks/>
          </p:cNvGrpSpPr>
          <p:nvPr/>
        </p:nvGrpSpPr>
        <p:grpSpPr bwMode="auto">
          <a:xfrm>
            <a:off x="900113" y="1412875"/>
            <a:ext cx="8064500" cy="4465638"/>
            <a:chOff x="0" y="0"/>
            <a:chExt cx="12587" cy="6575"/>
          </a:xfrm>
        </p:grpSpPr>
        <p:pic>
          <p:nvPicPr>
            <p:cNvPr id="2056" name="Picture 8" descr="ba0ce0a8_4fc3_4297_b074_0e0b17240663"/>
            <p:cNvPicPr>
              <a:picLocks noChangeAspect="1" noChangeArrowheads="1"/>
            </p:cNvPicPr>
            <p:nvPr/>
          </p:nvPicPr>
          <p:blipFill>
            <a:blip r:embed="rId3" cstate="print">
              <a:clrChange>
                <a:clrFrom>
                  <a:srgbClr val="F1F1F1"/>
                </a:clrFrom>
                <a:clrTo>
                  <a:srgbClr val="F1F1F1">
                    <a:alpha val="0"/>
                  </a:srgbClr>
                </a:clrTo>
              </a:clrChange>
            </a:blip>
            <a:srcRect/>
            <a:stretch>
              <a:fillRect/>
            </a:stretch>
          </p:blipFill>
          <p:spPr bwMode="auto">
            <a:xfrm>
              <a:off x="0" y="0"/>
              <a:ext cx="12587" cy="6575"/>
            </a:xfrm>
            <a:prstGeom prst="rect">
              <a:avLst/>
            </a:prstGeom>
            <a:noFill/>
            <a:ln w="9525">
              <a:noFill/>
              <a:miter lim="800000"/>
              <a:headEnd/>
              <a:tailEnd/>
            </a:ln>
          </p:spPr>
        </p:pic>
        <p:sp>
          <p:nvSpPr>
            <p:cNvPr id="2057" name="WordArt 9"/>
            <p:cNvSpPr>
              <a:spLocks noChangeArrowheads="1" noChangeShapeType="1"/>
            </p:cNvSpPr>
            <p:nvPr/>
          </p:nvSpPr>
          <p:spPr bwMode="auto">
            <a:xfrm>
              <a:off x="5812" y="1359"/>
              <a:ext cx="3600" cy="821"/>
            </a:xfrm>
            <a:prstGeom prst="rect">
              <a:avLst/>
            </a:prstGeom>
          </p:spPr>
          <p:txBody>
            <a:bodyPr wrap="none" fromWordArt="1">
              <a:prstTxWarp prst="textPlain">
                <a:avLst>
                  <a:gd name="adj" fmla="val 50000"/>
                </a:avLst>
              </a:prstTxWarp>
            </a:bodyPr>
            <a:lstStyle/>
            <a:p>
              <a:pPr algn="ctr"/>
              <a:r>
                <a:rPr lang="zh-CN" alt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prstShdw prst="shdw11">
                      <a:srgbClr val="C0C0C0">
                        <a:alpha val="75000"/>
                      </a:srgbClr>
                    </a:prstShdw>
                  </a:effectLst>
                  <a:latin typeface="黑体"/>
                  <a:ea typeface="黑体"/>
                </a:rPr>
                <a:t>    </a:t>
              </a:r>
            </a:p>
          </p:txBody>
        </p:sp>
        <p:sp>
          <p:nvSpPr>
            <p:cNvPr id="2058" name="Text Box 10"/>
            <p:cNvSpPr txBox="1">
              <a:spLocks noChangeArrowheads="1"/>
            </p:cNvSpPr>
            <p:nvPr/>
          </p:nvSpPr>
          <p:spPr bwMode="auto">
            <a:xfrm>
              <a:off x="4648" y="2372"/>
              <a:ext cx="7939" cy="2006"/>
            </a:xfrm>
            <a:prstGeom prst="rect">
              <a:avLst/>
            </a:prstGeom>
            <a:noFill/>
            <a:ln w="9525">
              <a:noFill/>
              <a:miter lim="800000"/>
              <a:headEnd/>
              <a:tailEnd/>
            </a:ln>
          </p:spPr>
          <p:txBody>
            <a:bodyPr>
              <a:spAutoFit/>
            </a:bodyPr>
            <a:lstStyle/>
            <a:p>
              <a:pPr>
                <a:lnSpc>
                  <a:spcPct val="130000"/>
                </a:lnSpc>
              </a:pPr>
              <a:r>
                <a:rPr lang="zh-CN" altLang="en-US" sz="1600" b="0">
                  <a:solidFill>
                    <a:schemeClr val="bg1"/>
                  </a:solidFill>
                </a:rPr>
                <a:t>所谓抽样平均误差，是指所有可能出现的样本指标与总体指标之间的平均离差，用以 反映抽样误差的一</a:t>
              </a:r>
              <a:endParaRPr lang="en-US" sz="1600" b="0">
                <a:solidFill>
                  <a:schemeClr val="bg1"/>
                </a:solidFill>
              </a:endParaRPr>
            </a:p>
            <a:p>
              <a:pPr>
                <a:lnSpc>
                  <a:spcPct val="130000"/>
                </a:lnSpc>
              </a:pPr>
              <a:r>
                <a:rPr lang="en-US" sz="1600" b="0">
                  <a:solidFill>
                    <a:schemeClr val="bg1"/>
                  </a:solidFill>
                </a:rPr>
                <a:t>     </a:t>
              </a:r>
              <a:r>
                <a:rPr lang="zh-CN" altLang="en-US" sz="1600" b="0">
                  <a:solidFill>
                    <a:schemeClr val="bg1"/>
                  </a:solidFill>
                </a:rPr>
                <a:t>般水平。其理论公式如下：</a:t>
              </a:r>
            </a:p>
            <a:p>
              <a:pPr>
                <a:lnSpc>
                  <a:spcPct val="130000"/>
                </a:lnSpc>
              </a:pPr>
              <a:r>
                <a:rPr lang="en-US" sz="1600" b="0">
                  <a:solidFill>
                    <a:schemeClr val="bg1"/>
                  </a:solidFill>
                </a:rPr>
                <a:t>                </a:t>
              </a:r>
            </a:p>
          </p:txBody>
        </p:sp>
      </p:grpSp>
      <p:graphicFrame>
        <p:nvGraphicFramePr>
          <p:cNvPr id="20491" name="Object 2"/>
          <p:cNvGraphicFramePr>
            <a:graphicFrameLocks noChangeAspect="1"/>
          </p:cNvGraphicFramePr>
          <p:nvPr/>
        </p:nvGraphicFramePr>
        <p:xfrm>
          <a:off x="5364163" y="4076700"/>
          <a:ext cx="2952750" cy="693738"/>
        </p:xfrm>
        <a:graphic>
          <a:graphicData uri="http://schemas.openxmlformats.org/presentationml/2006/ole">
            <mc:AlternateContent xmlns:mc="http://schemas.openxmlformats.org/markup-compatibility/2006">
              <mc:Choice xmlns:v="urn:schemas-microsoft-com:vml" Requires="v">
                <p:oleObj spid="_x0000_s2054" r:id="rId4" imgW="2107602" imgH="495402" progId="Equation.3">
                  <p:embed/>
                </p:oleObj>
              </mc:Choice>
              <mc:Fallback>
                <p:oleObj r:id="rId4" imgW="2107602" imgH="495402"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4163" y="4076700"/>
                        <a:ext cx="2952750"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492" name="Object 3"/>
          <p:cNvGraphicFramePr>
            <a:graphicFrameLocks noChangeAspect="1"/>
          </p:cNvGraphicFramePr>
          <p:nvPr/>
        </p:nvGraphicFramePr>
        <p:xfrm>
          <a:off x="5867400" y="4797425"/>
          <a:ext cx="2233613" cy="1109663"/>
        </p:xfrm>
        <a:graphic>
          <a:graphicData uri="http://schemas.openxmlformats.org/presentationml/2006/ole">
            <mc:AlternateContent xmlns:mc="http://schemas.openxmlformats.org/markup-compatibility/2006">
              <mc:Choice xmlns:v="urn:schemas-microsoft-com:vml" Requires="v">
                <p:oleObj spid="_x0000_s2055" r:id="rId6" imgW="1943417" imgH="965517" progId="Equation.DSMT4">
                  <p:embed/>
                </p:oleObj>
              </mc:Choice>
              <mc:Fallback>
                <p:oleObj r:id="rId6" imgW="1943417" imgH="965517"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7400" y="4797425"/>
                        <a:ext cx="2233613" cy="1109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5" name="Text Box 3" descr="金融10"/>
          <p:cNvSpPr txBox="1">
            <a:spLocks noChangeArrowheads="1"/>
          </p:cNvSpPr>
          <p:nvPr/>
        </p:nvSpPr>
        <p:spPr bwMode="auto">
          <a:xfrm>
            <a:off x="2051050" y="260350"/>
            <a:ext cx="6875463"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任务二 抽样误差</a:t>
            </a:r>
            <a:endParaRPr lang="en-US" sz="3600">
              <a:solidFill>
                <a:schemeClr val="bg1"/>
              </a:solidFill>
              <a:latin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0486">
                                            <p:bg/>
                                          </p:spTgt>
                                        </p:tgtEl>
                                        <p:attrNameLst>
                                          <p:attrName>style.visibility</p:attrName>
                                        </p:attrNameLst>
                                      </p:cBhvr>
                                      <p:to>
                                        <p:strVal val="visible"/>
                                      </p:to>
                                    </p:set>
                                    <p:anim calcmode="lin" valueType="num">
                                      <p:cBhvr additive="base">
                                        <p:cTn id="10" dur="1000" fill="hold"/>
                                        <p:tgtEl>
                                          <p:spTgt spid="20486">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20486">
                                            <p:bg/>
                                          </p:spTgt>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20486">
                                            <p:txEl>
                                              <p:pRg st="0" end="0"/>
                                            </p:txEl>
                                          </p:spTgt>
                                        </p:tgtEl>
                                        <p:attrNameLst>
                                          <p:attrName>style.visibility</p:attrName>
                                        </p:attrNameLst>
                                      </p:cBhvr>
                                      <p:to>
                                        <p:strVal val="visible"/>
                                      </p:to>
                                    </p:set>
                                    <p:anim calcmode="lin" valueType="num">
                                      <p:cBhvr additive="base">
                                        <p:cTn id="14" dur="1000" fill="hold"/>
                                        <p:tgtEl>
                                          <p:spTgt spid="20486">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20486">
                                            <p:txEl>
                                              <p:pRg st="0" end="0"/>
                                            </p:txEl>
                                          </p:spTgt>
                                        </p:tgtEl>
                                        <p:attrNameLst>
                                          <p:attrName>ppt_y</p:attrName>
                                        </p:attrNameLst>
                                      </p:cBhvr>
                                      <p:tavLst>
                                        <p:tav tm="0">
                                          <p:val>
                                            <p:strVal val="0-#ppt_h/2"/>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right)">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491"/>
                                        </p:tgtEl>
                                        <p:attrNameLst>
                                          <p:attrName>style.visibility</p:attrName>
                                        </p:attrNameLst>
                                      </p:cBhvr>
                                      <p:to>
                                        <p:strVal val="visible"/>
                                      </p:to>
                                    </p:set>
                                    <p:anim calcmode="lin" valueType="num">
                                      <p:cBhvr additive="base">
                                        <p:cTn id="23" dur="500" fill="hold"/>
                                        <p:tgtEl>
                                          <p:spTgt spid="20491"/>
                                        </p:tgtEl>
                                        <p:attrNameLst>
                                          <p:attrName>ppt_x</p:attrName>
                                        </p:attrNameLst>
                                      </p:cBhvr>
                                      <p:tavLst>
                                        <p:tav tm="0">
                                          <p:val>
                                            <p:strVal val="#ppt_x"/>
                                          </p:val>
                                        </p:tav>
                                        <p:tav tm="100000">
                                          <p:val>
                                            <p:strVal val="#ppt_x"/>
                                          </p:val>
                                        </p:tav>
                                      </p:tavLst>
                                    </p:anim>
                                    <p:anim calcmode="lin" valueType="num">
                                      <p:cBhvr additive="base">
                                        <p:cTn id="24" dur="500" fill="hold"/>
                                        <p:tgtEl>
                                          <p:spTgt spid="2049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4" presetClass="entr" presetSubtype="0" accel="100000" fill="hold" nodeType="clickEffect">
                                  <p:stCondLst>
                                    <p:cond delay="0"/>
                                  </p:stCondLst>
                                  <p:childTnLst>
                                    <p:set>
                                      <p:cBhvr>
                                        <p:cTn id="28" dur="1" fill="hold">
                                          <p:stCondLst>
                                            <p:cond delay="0"/>
                                          </p:stCondLst>
                                        </p:cTn>
                                        <p:tgtEl>
                                          <p:spTgt spid="20492"/>
                                        </p:tgtEl>
                                        <p:attrNameLst>
                                          <p:attrName>style.visibility</p:attrName>
                                        </p:attrNameLst>
                                      </p:cBhvr>
                                      <p:to>
                                        <p:strVal val="visible"/>
                                      </p:to>
                                    </p:set>
                                    <p:anim calcmode="lin" valueType="num">
                                      <p:cBhvr>
                                        <p:cTn id="29" dur="500" fill="hold"/>
                                        <p:tgtEl>
                                          <p:spTgt spid="20492"/>
                                        </p:tgtEl>
                                        <p:attrNameLst>
                                          <p:attrName>ppt_w</p:attrName>
                                        </p:attrNameLst>
                                      </p:cBhvr>
                                      <p:tavLst>
                                        <p:tav tm="0">
                                          <p:val>
                                            <p:strVal val="#ppt_w*0.05"/>
                                          </p:val>
                                        </p:tav>
                                        <p:tav tm="100000">
                                          <p:val>
                                            <p:strVal val="#ppt_w"/>
                                          </p:val>
                                        </p:tav>
                                      </p:tavLst>
                                    </p:anim>
                                    <p:anim calcmode="lin" valueType="num">
                                      <p:cBhvr>
                                        <p:cTn id="30" dur="500" fill="hold"/>
                                        <p:tgtEl>
                                          <p:spTgt spid="20492"/>
                                        </p:tgtEl>
                                        <p:attrNameLst>
                                          <p:attrName>ppt_h</p:attrName>
                                        </p:attrNameLst>
                                      </p:cBhvr>
                                      <p:tavLst>
                                        <p:tav tm="0">
                                          <p:val>
                                            <p:strVal val="#ppt_h"/>
                                          </p:val>
                                        </p:tav>
                                        <p:tav tm="100000">
                                          <p:val>
                                            <p:strVal val="#ppt_h"/>
                                          </p:val>
                                        </p:tav>
                                      </p:tavLst>
                                    </p:anim>
                                    <p:anim calcmode="lin" valueType="num">
                                      <p:cBhvr>
                                        <p:cTn id="31" dur="500" fill="hold"/>
                                        <p:tgtEl>
                                          <p:spTgt spid="20492"/>
                                        </p:tgtEl>
                                        <p:attrNameLst>
                                          <p:attrName>ppt_x</p:attrName>
                                        </p:attrNameLst>
                                      </p:cBhvr>
                                      <p:tavLst>
                                        <p:tav tm="0">
                                          <p:val>
                                            <p:strVal val="#ppt_x-.2"/>
                                          </p:val>
                                        </p:tav>
                                        <p:tav tm="100000">
                                          <p:val>
                                            <p:strVal val="#ppt_x"/>
                                          </p:val>
                                        </p:tav>
                                      </p:tavLst>
                                    </p:anim>
                                    <p:anim calcmode="lin" valueType="num">
                                      <p:cBhvr>
                                        <p:cTn id="32" dur="500" fill="hold"/>
                                        <p:tgtEl>
                                          <p:spTgt spid="20492"/>
                                        </p:tgtEl>
                                        <p:attrNameLst>
                                          <p:attrName>ppt_y</p:attrName>
                                        </p:attrNameLst>
                                      </p:cBhvr>
                                      <p:tavLst>
                                        <p:tav tm="0">
                                          <p:val>
                                            <p:strVal val="#ppt_y"/>
                                          </p:val>
                                        </p:tav>
                                        <p:tav tm="100000">
                                          <p:val>
                                            <p:strVal val="#ppt_y"/>
                                          </p:val>
                                        </p:tav>
                                      </p:tavLst>
                                    </p:anim>
                                    <p:animEffect transition="in" filter="fade">
                                      <p:cBhvr>
                                        <p:cTn id="33" dur="500"/>
                                        <p:tgtEl>
                                          <p:spTgt spid="20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build="p"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2"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任务二   抽样误差</a:t>
            </a:r>
            <a:endParaRPr lang="en-US" sz="3600">
              <a:solidFill>
                <a:schemeClr val="bg1"/>
              </a:solidFill>
              <a:latin typeface="黑体" pitchFamily="49" charset="-122"/>
            </a:endParaRPr>
          </a:p>
        </p:txBody>
      </p:sp>
      <p:grpSp>
        <p:nvGrpSpPr>
          <p:cNvPr id="2" name="Group 3"/>
          <p:cNvGrpSpPr>
            <a:grpSpLocks/>
          </p:cNvGrpSpPr>
          <p:nvPr/>
        </p:nvGrpSpPr>
        <p:grpSpPr bwMode="auto">
          <a:xfrm>
            <a:off x="179388" y="1268413"/>
            <a:ext cx="3121025" cy="647700"/>
            <a:chOff x="0" y="0"/>
            <a:chExt cx="13950" cy="1020"/>
          </a:xfrm>
        </p:grpSpPr>
        <p:sp>
          <p:nvSpPr>
            <p:cNvPr id="3098"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3099" name="Text Box 5"/>
            <p:cNvSpPr txBox="1">
              <a:spLocks noChangeArrowheads="1"/>
            </p:cNvSpPr>
            <p:nvPr/>
          </p:nvSpPr>
          <p:spPr bwMode="auto">
            <a:xfrm>
              <a:off x="0" y="228"/>
              <a:ext cx="11105"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二）抽样平均误差</a:t>
              </a:r>
              <a:endParaRPr lang="zh-CN" altLang="en-US">
                <a:solidFill>
                  <a:srgbClr val="CCFF66"/>
                </a:solidFill>
              </a:endParaRPr>
            </a:p>
          </p:txBody>
        </p:sp>
      </p:grpSp>
      <p:sp>
        <p:nvSpPr>
          <p:cNvPr id="21510" name="Rectangle 6"/>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2.</a:t>
            </a:r>
            <a:r>
              <a:rPr lang="zh-CN" altLang="en-US">
                <a:solidFill>
                  <a:srgbClr val="204BB6"/>
                </a:solidFill>
                <a:effectLst>
                  <a:outerShdw blurRad="38100" dist="38100" dir="2700000" algn="tl">
                    <a:srgbClr val="C0C0C0"/>
                  </a:outerShdw>
                </a:effectLst>
              </a:rPr>
              <a:t>实际中抽样平均误差的计算</a:t>
            </a:r>
          </a:p>
        </p:txBody>
      </p:sp>
      <p:grpSp>
        <p:nvGrpSpPr>
          <p:cNvPr id="3" name="Group 7"/>
          <p:cNvGrpSpPr>
            <a:grpSpLocks/>
          </p:cNvGrpSpPr>
          <p:nvPr/>
        </p:nvGrpSpPr>
        <p:grpSpPr bwMode="auto">
          <a:xfrm>
            <a:off x="971550" y="2205038"/>
            <a:ext cx="7343775" cy="3095625"/>
            <a:chOff x="0" y="0"/>
            <a:chExt cx="11566" cy="4196"/>
          </a:xfrm>
        </p:grpSpPr>
        <p:sp>
          <p:nvSpPr>
            <p:cNvPr id="3080" name="AutoShape 7"/>
            <p:cNvSpPr>
              <a:spLocks noChangeArrowheads="1"/>
            </p:cNvSpPr>
            <p:nvPr/>
          </p:nvSpPr>
          <p:spPr bwMode="auto">
            <a:xfrm>
              <a:off x="340" y="0"/>
              <a:ext cx="11226" cy="1928"/>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3081" name="Group 9"/>
            <p:cNvGrpSpPr>
              <a:grpSpLocks/>
            </p:cNvGrpSpPr>
            <p:nvPr/>
          </p:nvGrpSpPr>
          <p:grpSpPr bwMode="auto">
            <a:xfrm>
              <a:off x="0" y="621"/>
              <a:ext cx="600" cy="654"/>
              <a:chOff x="0" y="0"/>
              <a:chExt cx="1615" cy="1757"/>
            </a:xfrm>
          </p:grpSpPr>
          <p:sp>
            <p:nvSpPr>
              <p:cNvPr id="3092" name="Oval 9"/>
              <p:cNvSpPr>
                <a:spLocks noChangeArrowheads="1"/>
              </p:cNvSpPr>
              <p:nvPr/>
            </p:nvSpPr>
            <p:spPr bwMode="auto">
              <a:xfrm>
                <a:off x="0" y="65"/>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093" name="Oval 10"/>
              <p:cNvSpPr>
                <a:spLocks noChangeArrowheads="1"/>
              </p:cNvSpPr>
              <p:nvPr/>
            </p:nvSpPr>
            <p:spPr bwMode="auto">
              <a:xfrm>
                <a:off x="92" y="156"/>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6" name="Oval 11"/>
              <p:cNvSpPr>
                <a:spLocks noChangeArrowheads="1"/>
              </p:cNvSpPr>
              <p:nvPr/>
            </p:nvSpPr>
            <p:spPr bwMode="auto">
              <a:xfrm>
                <a:off x="249" y="2"/>
                <a:ext cx="781" cy="1757"/>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95" name="Oval 12"/>
              <p:cNvSpPr>
                <a:spLocks noChangeArrowheads="1"/>
              </p:cNvSpPr>
              <p:nvPr/>
            </p:nvSpPr>
            <p:spPr bwMode="auto">
              <a:xfrm>
                <a:off x="249" y="0"/>
                <a:ext cx="781" cy="1757"/>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1518" name="Oval 13"/>
              <p:cNvSpPr>
                <a:spLocks noChangeArrowheads="1"/>
              </p:cNvSpPr>
              <p:nvPr/>
            </p:nvSpPr>
            <p:spPr bwMode="auto">
              <a:xfrm>
                <a:off x="256" y="2"/>
                <a:ext cx="1097" cy="1757"/>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97" name="Oval 14"/>
              <p:cNvSpPr>
                <a:spLocks noChangeArrowheads="1"/>
              </p:cNvSpPr>
              <p:nvPr/>
            </p:nvSpPr>
            <p:spPr bwMode="auto">
              <a:xfrm>
                <a:off x="256" y="0"/>
                <a:ext cx="1097" cy="1757"/>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3082" name="Text Box 16"/>
            <p:cNvSpPr txBox="1">
              <a:spLocks noChangeArrowheads="1"/>
            </p:cNvSpPr>
            <p:nvPr/>
          </p:nvSpPr>
          <p:spPr bwMode="auto">
            <a:xfrm>
              <a:off x="795" y="226"/>
              <a:ext cx="10431" cy="497"/>
            </a:xfrm>
            <a:prstGeom prst="rect">
              <a:avLst/>
            </a:prstGeom>
            <a:noFill/>
            <a:ln w="9525">
              <a:noFill/>
              <a:miter lim="800000"/>
              <a:headEnd/>
              <a:tailEnd/>
            </a:ln>
          </p:spPr>
          <p:txBody>
            <a:bodyPr>
              <a:spAutoFit/>
            </a:bodyPr>
            <a:lstStyle/>
            <a:p>
              <a:r>
                <a:rPr lang="en-US" altLang="zh-CN" sz="1800" b="0">
                  <a:sym typeface="Times New Roman" pitchFamily="18" charset="0"/>
                </a:rPr>
                <a:t>       </a:t>
              </a:r>
              <a:endParaRPr lang="zh-CN" altLang="en-US" sz="1800" b="0">
                <a:sym typeface="Times New Roman" pitchFamily="18" charset="0"/>
              </a:endParaRPr>
            </a:p>
          </p:txBody>
        </p:sp>
        <p:sp>
          <p:nvSpPr>
            <p:cNvPr id="3083" name="AutoShape 7"/>
            <p:cNvSpPr>
              <a:spLocks noChangeArrowheads="1"/>
            </p:cNvSpPr>
            <p:nvPr/>
          </p:nvSpPr>
          <p:spPr bwMode="auto">
            <a:xfrm>
              <a:off x="340" y="2510"/>
              <a:ext cx="11226" cy="1686"/>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3084" name="Group 18"/>
            <p:cNvGrpSpPr>
              <a:grpSpLocks/>
            </p:cNvGrpSpPr>
            <p:nvPr/>
          </p:nvGrpSpPr>
          <p:grpSpPr bwMode="auto">
            <a:xfrm>
              <a:off x="0" y="3003"/>
              <a:ext cx="600" cy="654"/>
              <a:chOff x="0" y="0"/>
              <a:chExt cx="1615" cy="1757"/>
            </a:xfrm>
          </p:grpSpPr>
          <p:sp>
            <p:nvSpPr>
              <p:cNvPr id="3086" name="Oval 9"/>
              <p:cNvSpPr>
                <a:spLocks noChangeArrowheads="1"/>
              </p:cNvSpPr>
              <p:nvPr/>
            </p:nvSpPr>
            <p:spPr bwMode="auto">
              <a:xfrm>
                <a:off x="0" y="65"/>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087" name="Oval 10"/>
              <p:cNvSpPr>
                <a:spLocks noChangeArrowheads="1"/>
              </p:cNvSpPr>
              <p:nvPr/>
            </p:nvSpPr>
            <p:spPr bwMode="auto">
              <a:xfrm>
                <a:off x="92" y="156"/>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25" name="Oval 11"/>
              <p:cNvSpPr>
                <a:spLocks noChangeArrowheads="1"/>
              </p:cNvSpPr>
              <p:nvPr/>
            </p:nvSpPr>
            <p:spPr bwMode="auto">
              <a:xfrm>
                <a:off x="249" y="2"/>
                <a:ext cx="781" cy="1757"/>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89" name="Oval 12"/>
              <p:cNvSpPr>
                <a:spLocks noChangeArrowheads="1"/>
              </p:cNvSpPr>
              <p:nvPr/>
            </p:nvSpPr>
            <p:spPr bwMode="auto">
              <a:xfrm>
                <a:off x="249" y="0"/>
                <a:ext cx="781" cy="1757"/>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1527" name="Oval 13"/>
              <p:cNvSpPr>
                <a:spLocks noChangeArrowheads="1"/>
              </p:cNvSpPr>
              <p:nvPr/>
            </p:nvSpPr>
            <p:spPr bwMode="auto">
              <a:xfrm>
                <a:off x="256" y="2"/>
                <a:ext cx="1097" cy="1757"/>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91" name="Oval 14"/>
              <p:cNvSpPr>
                <a:spLocks noChangeArrowheads="1"/>
              </p:cNvSpPr>
              <p:nvPr/>
            </p:nvSpPr>
            <p:spPr bwMode="auto">
              <a:xfrm>
                <a:off x="256" y="0"/>
                <a:ext cx="1097" cy="1757"/>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21529" name="Text Box 25"/>
            <p:cNvSpPr txBox="1">
              <a:spLocks noChangeArrowheads="1"/>
            </p:cNvSpPr>
            <p:nvPr/>
          </p:nvSpPr>
          <p:spPr bwMode="auto">
            <a:xfrm>
              <a:off x="795" y="2847"/>
              <a:ext cx="10431" cy="497"/>
            </a:xfrm>
            <a:prstGeom prst="rect">
              <a:avLst/>
            </a:prstGeom>
            <a:noFill/>
            <a:ln w="9525">
              <a:noFill/>
              <a:miter lim="800000"/>
              <a:headEnd/>
              <a:tailEnd/>
            </a:ln>
            <a:effectLst/>
          </p:spPr>
          <p:txBody>
            <a:bodyPr>
              <a:spAutoFit/>
            </a:bodyPr>
            <a:lstStyle/>
            <a:p>
              <a:pPr>
                <a:defRPr/>
              </a:pPr>
              <a:r>
                <a:rPr lang="zh-CN" altLang="en-US" sz="1800">
                  <a:solidFill>
                    <a:schemeClr val="tx1"/>
                  </a:solidFill>
                  <a:sym typeface="Times New Roman" pitchFamily="18" charset="0"/>
                </a:rPr>
                <a:t>        </a:t>
              </a:r>
              <a:endParaRPr lang="zh-CN" altLang="en-US" sz="1800">
                <a:effectLst>
                  <a:outerShdw blurRad="38100" dist="38100" dir="2700000" algn="tl">
                    <a:srgbClr val="C0C0C0"/>
                  </a:outerShdw>
                </a:effectLst>
                <a:sym typeface="Times New Roman" pitchFamily="18" charset="0"/>
              </a:endParaRPr>
            </a:p>
          </p:txBody>
        </p:sp>
      </p:grpSp>
      <p:graphicFrame>
        <p:nvGraphicFramePr>
          <p:cNvPr id="21530" name="Object 2"/>
          <p:cNvGraphicFramePr>
            <a:graphicFrameLocks noChangeAspect="1"/>
          </p:cNvGraphicFramePr>
          <p:nvPr/>
        </p:nvGraphicFramePr>
        <p:xfrm>
          <a:off x="2555875" y="2276475"/>
          <a:ext cx="3095625" cy="1231900"/>
        </p:xfrm>
        <a:graphic>
          <a:graphicData uri="http://schemas.openxmlformats.org/presentationml/2006/ole">
            <mc:AlternateContent xmlns:mc="http://schemas.openxmlformats.org/markup-compatibility/2006">
              <mc:Choice xmlns:v="urn:schemas-microsoft-com:vml" Requires="v">
                <p:oleObj spid="_x0000_s3078" r:id="rId3" imgW="2299017" imgH="914717" progId="Equation.3">
                  <p:embed/>
                </p:oleObj>
              </mc:Choice>
              <mc:Fallback>
                <p:oleObj r:id="rId3" imgW="2299017" imgH="91471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2276475"/>
                        <a:ext cx="3095625" cy="1231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31" name="Object 3"/>
          <p:cNvGraphicFramePr>
            <a:graphicFrameLocks noChangeAspect="1"/>
          </p:cNvGraphicFramePr>
          <p:nvPr/>
        </p:nvGraphicFramePr>
        <p:xfrm>
          <a:off x="2322513" y="4076700"/>
          <a:ext cx="3421062" cy="1231900"/>
        </p:xfrm>
        <a:graphic>
          <a:graphicData uri="http://schemas.openxmlformats.org/presentationml/2006/ole">
            <mc:AlternateContent xmlns:mc="http://schemas.openxmlformats.org/markup-compatibility/2006">
              <mc:Choice xmlns:v="urn:schemas-microsoft-com:vml" Requires="v">
                <p:oleObj spid="_x0000_s3079" r:id="rId5" imgW="2540317" imgH="914717" progId="Equation.3">
                  <p:embed/>
                </p:oleObj>
              </mc:Choice>
              <mc:Fallback>
                <p:oleObj r:id="rId5" imgW="2540317" imgH="914717"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2513" y="4076700"/>
                        <a:ext cx="3421062" cy="1231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1510">
                                            <p:bg/>
                                          </p:spTgt>
                                        </p:tgtEl>
                                        <p:attrNameLst>
                                          <p:attrName>style.visibility</p:attrName>
                                        </p:attrNameLst>
                                      </p:cBhvr>
                                      <p:to>
                                        <p:strVal val="visible"/>
                                      </p:to>
                                    </p:set>
                                    <p:anim calcmode="lin" valueType="num">
                                      <p:cBhvr additive="base">
                                        <p:cTn id="10" dur="1000" fill="hold"/>
                                        <p:tgtEl>
                                          <p:spTgt spid="21510">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21510">
                                            <p:bg/>
                                          </p:spTgt>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21510">
                                            <p:txEl>
                                              <p:pRg st="0" end="0"/>
                                            </p:txEl>
                                          </p:spTgt>
                                        </p:tgtEl>
                                        <p:attrNameLst>
                                          <p:attrName>style.visibility</p:attrName>
                                        </p:attrNameLst>
                                      </p:cBhvr>
                                      <p:to>
                                        <p:strVal val="visible"/>
                                      </p:to>
                                    </p:set>
                                    <p:anim calcmode="lin" valueType="num">
                                      <p:cBhvr additive="base">
                                        <p:cTn id="14" dur="1000" fill="hold"/>
                                        <p:tgtEl>
                                          <p:spTgt spid="21510">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21510">
                                            <p:txEl>
                                              <p:pRg st="0" end="0"/>
                                            </p:txEl>
                                          </p:spTgt>
                                        </p:tgtEl>
                                        <p:attrNameLst>
                                          <p:attrName>ppt_y</p:attrName>
                                        </p:attrNameLst>
                                      </p:cBhvr>
                                      <p:tavLst>
                                        <p:tav tm="0">
                                          <p:val>
                                            <p:strVal val="0-#ppt_h/2"/>
                                          </p:val>
                                        </p:tav>
                                        <p:tav tm="100000">
                                          <p:val>
                                            <p:strVal val="#ppt_y"/>
                                          </p:val>
                                        </p:tav>
                                      </p:tavLst>
                                    </p:anim>
                                  </p:childTnLst>
                                </p:cTn>
                              </p:par>
                              <p:par>
                                <p:cTn id="16" presetID="3" presetClass="entr" presetSubtype="1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linds(horizontal)">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nodeType="clickEffect">
                                  <p:stCondLst>
                                    <p:cond delay="0"/>
                                  </p:stCondLst>
                                  <p:childTnLst>
                                    <p:set>
                                      <p:cBhvr>
                                        <p:cTn id="22" dur="1" fill="hold">
                                          <p:stCondLst>
                                            <p:cond delay="0"/>
                                          </p:stCondLst>
                                        </p:cTn>
                                        <p:tgtEl>
                                          <p:spTgt spid="21530"/>
                                        </p:tgtEl>
                                        <p:attrNameLst>
                                          <p:attrName>style.visibility</p:attrName>
                                        </p:attrNameLst>
                                      </p:cBhvr>
                                      <p:to>
                                        <p:strVal val="visible"/>
                                      </p:to>
                                    </p:set>
                                    <p:animEffect transition="in" filter="wedge">
                                      <p:cBhvr>
                                        <p:cTn id="23" dur="2000"/>
                                        <p:tgtEl>
                                          <p:spTgt spid="21530"/>
                                        </p:tgtEl>
                                      </p:cBhvr>
                                    </p:animEffec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21531"/>
                                        </p:tgtEl>
                                        <p:attrNameLst>
                                          <p:attrName>style.visibility</p:attrName>
                                        </p:attrNameLst>
                                      </p:cBhvr>
                                      <p:to>
                                        <p:strVal val="visible"/>
                                      </p:to>
                                    </p:set>
                                    <p:anim to="" calcmode="lin" valueType="num">
                                      <p:cBhvr>
                                        <p:cTn id="28" dur="1" fill="hold"/>
                                        <p:tgtEl>
                                          <p:spTgt spid="2153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build="p"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2" descr="金融10"/>
          <p:cNvSpPr txBox="1">
            <a:spLocks noChangeArrowheads="1"/>
          </p:cNvSpPr>
          <p:nvPr/>
        </p:nvSpPr>
        <p:spPr bwMode="auto">
          <a:xfrm>
            <a:off x="2051050" y="260350"/>
            <a:ext cx="6875463"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任务二 抽样误差</a:t>
            </a:r>
            <a:endParaRPr lang="en-US" sz="3600">
              <a:solidFill>
                <a:schemeClr val="bg1"/>
              </a:solidFill>
              <a:latin typeface="黑体" pitchFamily="49" charset="-122"/>
            </a:endParaRPr>
          </a:p>
        </p:txBody>
      </p:sp>
      <p:grpSp>
        <p:nvGrpSpPr>
          <p:cNvPr id="2" name="Group 3"/>
          <p:cNvGrpSpPr>
            <a:grpSpLocks/>
          </p:cNvGrpSpPr>
          <p:nvPr/>
        </p:nvGrpSpPr>
        <p:grpSpPr bwMode="auto">
          <a:xfrm>
            <a:off x="179388" y="1268413"/>
            <a:ext cx="3121025" cy="647700"/>
            <a:chOff x="0" y="0"/>
            <a:chExt cx="13950" cy="1020"/>
          </a:xfrm>
        </p:grpSpPr>
        <p:sp>
          <p:nvSpPr>
            <p:cNvPr id="4112"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4113" name="Text Box 5"/>
            <p:cNvSpPr txBox="1">
              <a:spLocks noChangeArrowheads="1"/>
            </p:cNvSpPr>
            <p:nvPr/>
          </p:nvSpPr>
          <p:spPr bwMode="auto">
            <a:xfrm>
              <a:off x="0" y="228"/>
              <a:ext cx="11105"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二）抽样平均误差</a:t>
              </a:r>
              <a:endParaRPr lang="zh-CN" altLang="en-US">
                <a:solidFill>
                  <a:srgbClr val="CCFF66"/>
                </a:solidFill>
              </a:endParaRPr>
            </a:p>
          </p:txBody>
        </p:sp>
      </p:grpSp>
      <p:sp>
        <p:nvSpPr>
          <p:cNvPr id="22534" name="Rectangle 6"/>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3.</a:t>
            </a:r>
            <a:r>
              <a:rPr lang="zh-CN" altLang="en-US">
                <a:solidFill>
                  <a:srgbClr val="204BB6"/>
                </a:solidFill>
                <a:effectLst>
                  <a:outerShdw blurRad="38100" dist="38100" dir="2700000" algn="tl">
                    <a:srgbClr val="C0C0C0"/>
                  </a:outerShdw>
                </a:effectLst>
              </a:rPr>
              <a:t>抽样极限误差</a:t>
            </a:r>
          </a:p>
        </p:txBody>
      </p:sp>
      <p:grpSp>
        <p:nvGrpSpPr>
          <p:cNvPr id="3" name="Group 7"/>
          <p:cNvGrpSpPr>
            <a:grpSpLocks/>
          </p:cNvGrpSpPr>
          <p:nvPr/>
        </p:nvGrpSpPr>
        <p:grpSpPr bwMode="auto">
          <a:xfrm>
            <a:off x="755650" y="2205038"/>
            <a:ext cx="7416800" cy="3457575"/>
            <a:chOff x="0" y="0"/>
            <a:chExt cx="13548" cy="6793"/>
          </a:xfrm>
        </p:grpSpPr>
        <p:grpSp>
          <p:nvGrpSpPr>
            <p:cNvPr id="4106" name="Group 8"/>
            <p:cNvGrpSpPr>
              <a:grpSpLocks/>
            </p:cNvGrpSpPr>
            <p:nvPr/>
          </p:nvGrpSpPr>
          <p:grpSpPr bwMode="auto">
            <a:xfrm>
              <a:off x="0" y="0"/>
              <a:ext cx="12373" cy="6428"/>
              <a:chOff x="0" y="0"/>
              <a:chExt cx="2912" cy="963"/>
            </a:xfrm>
          </p:grpSpPr>
          <p:sp>
            <p:nvSpPr>
              <p:cNvPr id="4109" name="Freeform 20"/>
              <p:cNvSpPr>
                <a:spLocks/>
              </p:cNvSpPr>
              <p:nvPr/>
            </p:nvSpPr>
            <p:spPr bwMode="auto">
              <a:xfrm>
                <a:off x="290" y="0"/>
                <a:ext cx="2242" cy="346"/>
              </a:xfrm>
              <a:custGeom>
                <a:avLst/>
                <a:gdLst>
                  <a:gd name="T0" fmla="*/ 0 w 2208"/>
                  <a:gd name="T1" fmla="*/ 298 h 303"/>
                  <a:gd name="T2" fmla="*/ 1979 w 2208"/>
                  <a:gd name="T3" fmla="*/ 302 h 303"/>
                  <a:gd name="T4" fmla="*/ 2207 w 2208"/>
                  <a:gd name="T5" fmla="*/ 0 h 303"/>
                  <a:gd name="T6" fmla="*/ 690 w 2208"/>
                  <a:gd name="T7" fmla="*/ 28 h 303"/>
                  <a:gd name="T8" fmla="*/ 0 w 2208"/>
                  <a:gd name="T9" fmla="*/ 29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385500"/>
                  </a:gs>
                  <a:gs pos="50000">
                    <a:srgbClr val="558000"/>
                  </a:gs>
                  <a:gs pos="100000">
                    <a:srgbClr val="385500"/>
                  </a:gs>
                </a:gsLst>
                <a:lin ang="18900000" scaled="1"/>
              </a:gradFill>
              <a:ln w="9525">
                <a:noFill/>
                <a:round/>
                <a:headEnd/>
                <a:tailEnd/>
              </a:ln>
            </p:spPr>
            <p:txBody>
              <a:bodyPr/>
              <a:lstStyle/>
              <a:p>
                <a:endParaRPr lang="zh-CN" altLang="en-US"/>
              </a:p>
            </p:txBody>
          </p:sp>
          <p:sp>
            <p:nvSpPr>
              <p:cNvPr id="4110" name="Freeform 21"/>
              <p:cNvSpPr>
                <a:spLocks/>
              </p:cNvSpPr>
              <p:nvPr/>
            </p:nvSpPr>
            <p:spPr bwMode="auto">
              <a:xfrm>
                <a:off x="0" y="343"/>
                <a:ext cx="2597" cy="617"/>
              </a:xfrm>
              <a:custGeom>
                <a:avLst/>
                <a:gdLst>
                  <a:gd name="T0" fmla="*/ 0 w 2557"/>
                  <a:gd name="T1" fmla="*/ 537 h 538"/>
                  <a:gd name="T2" fmla="*/ 2556 w 2557"/>
                  <a:gd name="T3" fmla="*/ 536 h 538"/>
                  <a:gd name="T4" fmla="*/ 2262 w 2557"/>
                  <a:gd name="T5" fmla="*/ 1 h 538"/>
                  <a:gd name="T6" fmla="*/ 288 w 2557"/>
                  <a:gd name="T7" fmla="*/ 0 h 538"/>
                  <a:gd name="T8" fmla="*/ 0 w 2557"/>
                  <a:gd name="T9" fmla="*/ 537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18900000" scaled="1"/>
              </a:gradFill>
              <a:ln w="9525">
                <a:noFill/>
                <a:round/>
                <a:headEnd/>
                <a:tailEnd/>
              </a:ln>
            </p:spPr>
            <p:txBody>
              <a:bodyPr/>
              <a:lstStyle/>
              <a:p>
                <a:endParaRPr lang="zh-CN" altLang="en-US"/>
              </a:p>
            </p:txBody>
          </p:sp>
          <p:sp>
            <p:nvSpPr>
              <p:cNvPr id="4111" name="Freeform 22"/>
              <p:cNvSpPr>
                <a:spLocks/>
              </p:cNvSpPr>
              <p:nvPr/>
            </p:nvSpPr>
            <p:spPr bwMode="auto">
              <a:xfrm>
                <a:off x="2291" y="6"/>
                <a:ext cx="621" cy="957"/>
              </a:xfrm>
              <a:custGeom>
                <a:avLst/>
                <a:gdLst>
                  <a:gd name="T0" fmla="*/ 302 w 612"/>
                  <a:gd name="T1" fmla="*/ 835 h 836"/>
                  <a:gd name="T2" fmla="*/ 611 w 612"/>
                  <a:gd name="T3" fmla="*/ 476 h 836"/>
                  <a:gd name="T4" fmla="*/ 226 w 612"/>
                  <a:gd name="T5" fmla="*/ 0 h 836"/>
                  <a:gd name="T6" fmla="*/ 0 w 612"/>
                  <a:gd name="T7" fmla="*/ 302 h 836"/>
                  <a:gd name="T8" fmla="*/ 302 w 612"/>
                  <a:gd name="T9" fmla="*/ 835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w="9525">
                <a:noFill/>
                <a:round/>
                <a:headEnd/>
                <a:tailEnd/>
              </a:ln>
            </p:spPr>
            <p:txBody>
              <a:bodyPr/>
              <a:lstStyle/>
              <a:p>
                <a:endParaRPr lang="zh-CN" altLang="en-US"/>
              </a:p>
            </p:txBody>
          </p:sp>
        </p:grpSp>
        <p:sp>
          <p:nvSpPr>
            <p:cNvPr id="4107" name="Text Box 12"/>
            <p:cNvSpPr txBox="1">
              <a:spLocks noChangeArrowheads="1"/>
            </p:cNvSpPr>
            <p:nvPr/>
          </p:nvSpPr>
          <p:spPr bwMode="auto">
            <a:xfrm>
              <a:off x="455" y="2508"/>
              <a:ext cx="9979" cy="2988"/>
            </a:xfrm>
            <a:prstGeom prst="rect">
              <a:avLst/>
            </a:prstGeom>
            <a:noFill/>
            <a:ln w="9525">
              <a:noFill/>
              <a:miter lim="800000"/>
              <a:headEnd/>
              <a:tailEnd/>
            </a:ln>
          </p:spPr>
          <p:txBody>
            <a:bodyPr>
              <a:spAutoFit/>
            </a:bodyPr>
            <a:lstStyle/>
            <a:p>
              <a:pPr>
                <a:lnSpc>
                  <a:spcPct val="130000"/>
                </a:lnSpc>
              </a:pPr>
              <a:r>
                <a:rPr lang="zh-CN" altLang="en-US" sz="1800">
                  <a:solidFill>
                    <a:schemeClr val="bg1"/>
                  </a:solidFill>
                </a:rPr>
                <a:t>        所谓抽样极限误差，是指样本指标与总体指</a:t>
              </a:r>
            </a:p>
            <a:p>
              <a:pPr>
                <a:lnSpc>
                  <a:spcPct val="130000"/>
                </a:lnSpc>
              </a:pPr>
              <a:r>
                <a:rPr lang="zh-CN" altLang="en-US" sz="1800">
                  <a:solidFill>
                    <a:schemeClr val="bg1"/>
                  </a:solidFill>
                </a:rPr>
                <a:t>   标之间抽样误差的最大可能范围，又称为允许误  差。  以    和</a:t>
              </a:r>
              <a:r>
                <a:rPr lang="en-US" altLang="zh-CN" sz="1800">
                  <a:solidFill>
                    <a:schemeClr val="bg1"/>
                  </a:solidFill>
                </a:rPr>
                <a:t>Δp</a:t>
              </a:r>
              <a:r>
                <a:rPr lang="zh-CN" altLang="en-US" sz="1800">
                  <a:solidFill>
                    <a:schemeClr val="bg1"/>
                  </a:solidFill>
                </a:rPr>
                <a:t>分别表示样本平均数和样本成数的抽样极限误差，则：</a:t>
              </a:r>
            </a:p>
          </p:txBody>
        </p:sp>
        <p:pic>
          <p:nvPicPr>
            <p:cNvPr id="4108" name="图片 4" descr="http://ui.okbase.net/ui/life/2009/05/826.png"/>
            <p:cNvPicPr>
              <a:picLocks noChangeAspect="1" noChangeArrowheads="1"/>
            </p:cNvPicPr>
            <p:nvPr/>
          </p:nvPicPr>
          <p:blipFill>
            <a:blip r:embed="rId3" cstate="print"/>
            <a:srcRect/>
            <a:stretch>
              <a:fillRect/>
            </a:stretch>
          </p:blipFill>
          <p:spPr bwMode="auto">
            <a:xfrm>
              <a:off x="8845" y="2268"/>
              <a:ext cx="4703" cy="4525"/>
            </a:xfrm>
            <a:prstGeom prst="rect">
              <a:avLst/>
            </a:prstGeom>
            <a:noFill/>
            <a:ln w="9525">
              <a:noFill/>
              <a:miter lim="800000"/>
              <a:headEnd/>
              <a:tailEnd/>
            </a:ln>
          </p:spPr>
        </p:pic>
      </p:grpSp>
      <p:graphicFrame>
        <p:nvGraphicFramePr>
          <p:cNvPr id="22542" name="Object 2"/>
          <p:cNvGraphicFramePr>
            <a:graphicFrameLocks noChangeAspect="1"/>
          </p:cNvGraphicFramePr>
          <p:nvPr/>
        </p:nvGraphicFramePr>
        <p:xfrm>
          <a:off x="1908175" y="4365625"/>
          <a:ext cx="287338" cy="223838"/>
        </p:xfrm>
        <a:graphic>
          <a:graphicData uri="http://schemas.openxmlformats.org/presentationml/2006/ole">
            <mc:AlternateContent xmlns:mc="http://schemas.openxmlformats.org/markup-compatibility/2006">
              <mc:Choice xmlns:v="urn:schemas-microsoft-com:vml" Requires="v">
                <p:oleObj spid="_x0000_s4104" r:id="rId4" imgW="228521" imgH="177809" progId="Equation.DSMT4">
                  <p:embed/>
                </p:oleObj>
              </mc:Choice>
              <mc:Fallback>
                <p:oleObj r:id="rId4" imgW="228521" imgH="177809"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4365625"/>
                        <a:ext cx="287338" cy="223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43" name="Object 3"/>
          <p:cNvGraphicFramePr>
            <a:graphicFrameLocks noChangeAspect="1"/>
          </p:cNvGraphicFramePr>
          <p:nvPr/>
        </p:nvGraphicFramePr>
        <p:xfrm>
          <a:off x="3348038" y="4581525"/>
          <a:ext cx="1295400" cy="955675"/>
        </p:xfrm>
        <a:graphic>
          <a:graphicData uri="http://schemas.openxmlformats.org/presentationml/2006/ole">
            <mc:AlternateContent xmlns:mc="http://schemas.openxmlformats.org/markup-compatibility/2006">
              <mc:Choice xmlns:v="urn:schemas-microsoft-com:vml" Requires="v">
                <p:oleObj spid="_x0000_s4105" r:id="rId6" imgW="723903" imgH="533486" progId="Equation.3">
                  <p:embed/>
                </p:oleObj>
              </mc:Choice>
              <mc:Fallback>
                <p:oleObj r:id="rId6" imgW="723903" imgH="533486"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8038" y="4581525"/>
                        <a:ext cx="1295400" cy="955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44" name="Rectangle 16"/>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3.</a:t>
            </a:r>
            <a:r>
              <a:rPr lang="zh-CN" altLang="en-US">
                <a:solidFill>
                  <a:srgbClr val="204BB6"/>
                </a:solidFill>
                <a:effectLst>
                  <a:outerShdw blurRad="38100" dist="38100" dir="2700000" algn="tl">
                    <a:srgbClr val="C0C0C0"/>
                  </a:outerShdw>
                </a:effectLst>
              </a:rPr>
              <a:t>抽样极限误差</a:t>
            </a:r>
          </a:p>
        </p:txBody>
      </p:sp>
      <p:graphicFrame>
        <p:nvGraphicFramePr>
          <p:cNvPr id="22545" name="Object 4"/>
          <p:cNvGraphicFramePr>
            <a:graphicFrameLocks noChangeAspect="1"/>
          </p:cNvGraphicFramePr>
          <p:nvPr/>
        </p:nvGraphicFramePr>
        <p:xfrm>
          <a:off x="3348038" y="4581525"/>
          <a:ext cx="1295400" cy="955675"/>
        </p:xfrm>
        <a:graphic>
          <a:graphicData uri="http://schemas.openxmlformats.org/presentationml/2006/ole">
            <mc:AlternateContent xmlns:mc="http://schemas.openxmlformats.org/markup-compatibility/2006">
              <mc:Choice xmlns:v="urn:schemas-microsoft-com:vml" Requires="v">
                <p:oleObj spid="_x0000_s4106" r:id="rId8" imgW="723903" imgH="533486" progId="Equation.3">
                  <p:embed/>
                </p:oleObj>
              </mc:Choice>
              <mc:Fallback>
                <p:oleObj r:id="rId8" imgW="723903" imgH="533486"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48038" y="4581525"/>
                        <a:ext cx="1295400" cy="955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2534">
                                            <p:bg/>
                                          </p:spTgt>
                                        </p:tgtEl>
                                        <p:attrNameLst>
                                          <p:attrName>style.visibility</p:attrName>
                                        </p:attrNameLst>
                                      </p:cBhvr>
                                      <p:to>
                                        <p:strVal val="visible"/>
                                      </p:to>
                                    </p:set>
                                    <p:anim calcmode="lin" valueType="num">
                                      <p:cBhvr additive="base">
                                        <p:cTn id="10" dur="1000" fill="hold"/>
                                        <p:tgtEl>
                                          <p:spTgt spid="22534">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22534">
                                            <p:bg/>
                                          </p:spTgt>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22534">
                                            <p:txEl>
                                              <p:pRg st="0" end="0"/>
                                            </p:txEl>
                                          </p:spTgt>
                                        </p:tgtEl>
                                        <p:attrNameLst>
                                          <p:attrName>style.visibility</p:attrName>
                                        </p:attrNameLst>
                                      </p:cBhvr>
                                      <p:to>
                                        <p:strVal val="visible"/>
                                      </p:to>
                                    </p:set>
                                    <p:anim calcmode="lin" valueType="num">
                                      <p:cBhvr additive="base">
                                        <p:cTn id="14" dur="1000" fill="hold"/>
                                        <p:tgtEl>
                                          <p:spTgt spid="22534">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22534">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0"/>
                                  </p:stCondLst>
                                  <p:childTnLst>
                                    <p:set>
                                      <p:cBhvr>
                                        <p:cTn id="17" dur="1" fill="hold">
                                          <p:stCondLst>
                                            <p:cond delay="0"/>
                                          </p:stCondLst>
                                        </p:cTn>
                                        <p:tgtEl>
                                          <p:spTgt spid="22544">
                                            <p:bg/>
                                          </p:spTgt>
                                        </p:tgtEl>
                                        <p:attrNameLst>
                                          <p:attrName>style.visibility</p:attrName>
                                        </p:attrNameLst>
                                      </p:cBhvr>
                                      <p:to>
                                        <p:strVal val="visible"/>
                                      </p:to>
                                    </p:set>
                                    <p:anim calcmode="lin" valueType="num">
                                      <p:cBhvr additive="base">
                                        <p:cTn id="18" dur="1000" fill="hold"/>
                                        <p:tgtEl>
                                          <p:spTgt spid="22544">
                                            <p:bg/>
                                          </p:spTgt>
                                        </p:tgtEl>
                                        <p:attrNameLst>
                                          <p:attrName>ppt_x</p:attrName>
                                        </p:attrNameLst>
                                      </p:cBhvr>
                                      <p:tavLst>
                                        <p:tav tm="0">
                                          <p:val>
                                            <p:strVal val="#ppt_x"/>
                                          </p:val>
                                        </p:tav>
                                        <p:tav tm="100000">
                                          <p:val>
                                            <p:strVal val="#ppt_x"/>
                                          </p:val>
                                        </p:tav>
                                      </p:tavLst>
                                    </p:anim>
                                    <p:anim calcmode="lin" valueType="num">
                                      <p:cBhvr additive="base">
                                        <p:cTn id="19" dur="1000" fill="hold"/>
                                        <p:tgtEl>
                                          <p:spTgt spid="22544">
                                            <p:bg/>
                                          </p:spTgt>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2544">
                                            <p:txEl>
                                              <p:pRg st="0" end="0"/>
                                            </p:txEl>
                                          </p:spTgt>
                                        </p:tgtEl>
                                        <p:attrNameLst>
                                          <p:attrName>style.visibility</p:attrName>
                                        </p:attrNameLst>
                                      </p:cBhvr>
                                      <p:to>
                                        <p:strVal val="visible"/>
                                      </p:to>
                                    </p:set>
                                    <p:anim calcmode="lin" valueType="num">
                                      <p:cBhvr additive="base">
                                        <p:cTn id="22" dur="1000" fill="hold"/>
                                        <p:tgtEl>
                                          <p:spTgt spid="22544">
                                            <p:txEl>
                                              <p:pRg st="0" end="0"/>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2254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0"/>
                                  </p:stCondLst>
                                  <p:childTnLst>
                                    <p:set>
                                      <p:cBhvr>
                                        <p:cTn id="33" dur="1" fill="hold">
                                          <p:stCondLst>
                                            <p:cond delay="0"/>
                                          </p:stCondLst>
                                        </p:cTn>
                                        <p:tgtEl>
                                          <p:spTgt spid="22542"/>
                                        </p:tgtEl>
                                        <p:attrNameLst>
                                          <p:attrName>style.visibility</p:attrName>
                                        </p:attrNameLst>
                                      </p:cBhvr>
                                      <p:to>
                                        <p:strVal val="visible"/>
                                      </p:to>
                                    </p:set>
                                    <p:anim calcmode="lin" valueType="num">
                                      <p:cBhvr>
                                        <p:cTn id="34" dur="1000" fill="hold"/>
                                        <p:tgtEl>
                                          <p:spTgt spid="22542"/>
                                        </p:tgtEl>
                                        <p:attrNameLst>
                                          <p:attrName>ppt_w</p:attrName>
                                        </p:attrNameLst>
                                      </p:cBhvr>
                                      <p:tavLst>
                                        <p:tav tm="0">
                                          <p:val>
                                            <p:fltVal val="0"/>
                                          </p:val>
                                        </p:tav>
                                        <p:tav tm="100000">
                                          <p:val>
                                            <p:strVal val="#ppt_w"/>
                                          </p:val>
                                        </p:tav>
                                      </p:tavLst>
                                    </p:anim>
                                    <p:anim calcmode="lin" valueType="num">
                                      <p:cBhvr>
                                        <p:cTn id="35" dur="1000" fill="hold"/>
                                        <p:tgtEl>
                                          <p:spTgt spid="22542"/>
                                        </p:tgtEl>
                                        <p:attrNameLst>
                                          <p:attrName>ppt_h</p:attrName>
                                        </p:attrNameLst>
                                      </p:cBhvr>
                                      <p:tavLst>
                                        <p:tav tm="0">
                                          <p:val>
                                            <p:fltVal val="0"/>
                                          </p:val>
                                        </p:tav>
                                        <p:tav tm="100000">
                                          <p:val>
                                            <p:strVal val="#ppt_h"/>
                                          </p:val>
                                        </p:tav>
                                      </p:tavLst>
                                    </p:anim>
                                    <p:anim calcmode="lin" valueType="num">
                                      <p:cBhvr>
                                        <p:cTn id="36" dur="1000" fill="hold"/>
                                        <p:tgtEl>
                                          <p:spTgt spid="22542"/>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2542"/>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0"/>
                                  </p:stCondLst>
                                  <p:childTnLst>
                                    <p:set>
                                      <p:cBhvr>
                                        <p:cTn id="39" dur="1" fill="hold">
                                          <p:stCondLst>
                                            <p:cond delay="0"/>
                                          </p:stCondLst>
                                        </p:cTn>
                                        <p:tgtEl>
                                          <p:spTgt spid="22543"/>
                                        </p:tgtEl>
                                        <p:attrNameLst>
                                          <p:attrName>style.visibility</p:attrName>
                                        </p:attrNameLst>
                                      </p:cBhvr>
                                      <p:to>
                                        <p:strVal val="visible"/>
                                      </p:to>
                                    </p:set>
                                    <p:anim calcmode="lin" valueType="num">
                                      <p:cBhvr>
                                        <p:cTn id="40" dur="1000" fill="hold"/>
                                        <p:tgtEl>
                                          <p:spTgt spid="22543"/>
                                        </p:tgtEl>
                                        <p:attrNameLst>
                                          <p:attrName>ppt_w</p:attrName>
                                        </p:attrNameLst>
                                      </p:cBhvr>
                                      <p:tavLst>
                                        <p:tav tm="0">
                                          <p:val>
                                            <p:fltVal val="0"/>
                                          </p:val>
                                        </p:tav>
                                        <p:tav tm="100000">
                                          <p:val>
                                            <p:strVal val="#ppt_w"/>
                                          </p:val>
                                        </p:tav>
                                      </p:tavLst>
                                    </p:anim>
                                    <p:anim calcmode="lin" valueType="num">
                                      <p:cBhvr>
                                        <p:cTn id="41" dur="1000" fill="hold"/>
                                        <p:tgtEl>
                                          <p:spTgt spid="22543"/>
                                        </p:tgtEl>
                                        <p:attrNameLst>
                                          <p:attrName>ppt_h</p:attrName>
                                        </p:attrNameLst>
                                      </p:cBhvr>
                                      <p:tavLst>
                                        <p:tav tm="0">
                                          <p:val>
                                            <p:fltVal val="0"/>
                                          </p:val>
                                        </p:tav>
                                        <p:tav tm="100000">
                                          <p:val>
                                            <p:strVal val="#ppt_h"/>
                                          </p:val>
                                        </p:tav>
                                      </p:tavLst>
                                    </p:anim>
                                    <p:anim calcmode="lin" valueType="num">
                                      <p:cBhvr>
                                        <p:cTn id="42" dur="1000" fill="hold"/>
                                        <p:tgtEl>
                                          <p:spTgt spid="22543"/>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22543"/>
                                        </p:tgtEl>
                                        <p:attrNameLst>
                                          <p:attrName>ppt_y</p:attrName>
                                        </p:attrNameLst>
                                      </p:cBhvr>
                                      <p:tavLst>
                                        <p:tav tm="0" fmla="#ppt_y+(sin(-2*pi*(1-$))*-#ppt_x+cos(-2*pi*(1-$))*(1-#ppt_y))*(1-$)">
                                          <p:val>
                                            <p:fltVal val="0"/>
                                          </p:val>
                                        </p:tav>
                                        <p:tav tm="100000">
                                          <p:val>
                                            <p:fltVal val="1"/>
                                          </p:val>
                                        </p:tav>
                                      </p:tavLst>
                                    </p:anim>
                                  </p:childTnLst>
                                </p:cTn>
                              </p:par>
                              <p:par>
                                <p:cTn id="44" presetID="15" presetClass="entr" presetSubtype="0" fill="hold" nodeType="withEffect">
                                  <p:stCondLst>
                                    <p:cond delay="0"/>
                                  </p:stCondLst>
                                  <p:childTnLst>
                                    <p:set>
                                      <p:cBhvr>
                                        <p:cTn id="45" dur="1" fill="hold">
                                          <p:stCondLst>
                                            <p:cond delay="0"/>
                                          </p:stCondLst>
                                        </p:cTn>
                                        <p:tgtEl>
                                          <p:spTgt spid="22545"/>
                                        </p:tgtEl>
                                        <p:attrNameLst>
                                          <p:attrName>style.visibility</p:attrName>
                                        </p:attrNameLst>
                                      </p:cBhvr>
                                      <p:to>
                                        <p:strVal val="visible"/>
                                      </p:to>
                                    </p:set>
                                    <p:anim calcmode="lin" valueType="num">
                                      <p:cBhvr>
                                        <p:cTn id="46" dur="1000" fill="hold"/>
                                        <p:tgtEl>
                                          <p:spTgt spid="22545"/>
                                        </p:tgtEl>
                                        <p:attrNameLst>
                                          <p:attrName>ppt_w</p:attrName>
                                        </p:attrNameLst>
                                      </p:cBhvr>
                                      <p:tavLst>
                                        <p:tav tm="0">
                                          <p:val>
                                            <p:fltVal val="0"/>
                                          </p:val>
                                        </p:tav>
                                        <p:tav tm="100000">
                                          <p:val>
                                            <p:strVal val="#ppt_w"/>
                                          </p:val>
                                        </p:tav>
                                      </p:tavLst>
                                    </p:anim>
                                    <p:anim calcmode="lin" valueType="num">
                                      <p:cBhvr>
                                        <p:cTn id="47" dur="1000" fill="hold"/>
                                        <p:tgtEl>
                                          <p:spTgt spid="22545"/>
                                        </p:tgtEl>
                                        <p:attrNameLst>
                                          <p:attrName>ppt_h</p:attrName>
                                        </p:attrNameLst>
                                      </p:cBhvr>
                                      <p:tavLst>
                                        <p:tav tm="0">
                                          <p:val>
                                            <p:fltVal val="0"/>
                                          </p:val>
                                        </p:tav>
                                        <p:tav tm="100000">
                                          <p:val>
                                            <p:strVal val="#ppt_h"/>
                                          </p:val>
                                        </p:tav>
                                      </p:tavLst>
                                    </p:anim>
                                    <p:anim calcmode="lin" valueType="num">
                                      <p:cBhvr>
                                        <p:cTn id="48" dur="1000" fill="hold"/>
                                        <p:tgtEl>
                                          <p:spTgt spid="22545"/>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2254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build="p" animBg="1" autoUpdateAnimBg="0"/>
      <p:bldP spid="22544" grpId="0" build="p"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任务三 抽样估计</a:t>
            </a:r>
            <a:endParaRPr lang="en-US" sz="3600">
              <a:solidFill>
                <a:schemeClr val="bg1"/>
              </a:solidFill>
              <a:latin typeface="黑体" pitchFamily="49" charset="-122"/>
            </a:endParaRPr>
          </a:p>
        </p:txBody>
      </p:sp>
      <p:sp>
        <p:nvSpPr>
          <p:cNvPr id="23555" name="Rectangle 3"/>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1.</a:t>
            </a:r>
            <a:r>
              <a:rPr lang="zh-CN" altLang="en-US">
                <a:solidFill>
                  <a:srgbClr val="204BB6"/>
                </a:solidFill>
                <a:effectLst>
                  <a:outerShdw blurRad="38100" dist="38100" dir="2700000" algn="tl">
                    <a:srgbClr val="C0C0C0"/>
                  </a:outerShdw>
                </a:effectLst>
              </a:rPr>
              <a:t>矩估计法</a:t>
            </a:r>
          </a:p>
        </p:txBody>
      </p:sp>
      <p:sp>
        <p:nvSpPr>
          <p:cNvPr id="23556" name="Rectangle 4"/>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1.</a:t>
            </a:r>
            <a:r>
              <a:rPr lang="zh-CN" altLang="en-US">
                <a:solidFill>
                  <a:srgbClr val="204BB6"/>
                </a:solidFill>
                <a:effectLst>
                  <a:outerShdw blurRad="38100" dist="38100" dir="2700000" algn="tl">
                    <a:srgbClr val="C0C0C0"/>
                  </a:outerShdw>
                </a:effectLst>
              </a:rPr>
              <a:t>矩估计法</a:t>
            </a:r>
          </a:p>
        </p:txBody>
      </p:sp>
      <p:sp>
        <p:nvSpPr>
          <p:cNvPr id="29701" name="Rectangle 347"/>
          <p:cNvSpPr>
            <a:spLocks noChangeArrowheads="1"/>
          </p:cNvSpPr>
          <p:nvPr/>
        </p:nvSpPr>
        <p:spPr bwMode="auto">
          <a:xfrm>
            <a:off x="0" y="981075"/>
            <a:ext cx="24844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一、点估计</a:t>
            </a:r>
            <a:endParaRPr lang="zh-CN" altLang="en-US" sz="1800" b="0">
              <a:solidFill>
                <a:schemeClr val="tx1"/>
              </a:solidFill>
              <a:latin typeface="Arial" pitchFamily="34" charset="0"/>
              <a:ea typeface="宋体" pitchFamily="2" charset="-122"/>
            </a:endParaRPr>
          </a:p>
        </p:txBody>
      </p:sp>
      <p:grpSp>
        <p:nvGrpSpPr>
          <p:cNvPr id="2" name="Group 6"/>
          <p:cNvGrpSpPr>
            <a:grpSpLocks/>
          </p:cNvGrpSpPr>
          <p:nvPr/>
        </p:nvGrpSpPr>
        <p:grpSpPr bwMode="auto">
          <a:xfrm>
            <a:off x="1066800" y="1905000"/>
            <a:ext cx="6408738" cy="3743325"/>
            <a:chOff x="0" y="0"/>
            <a:chExt cx="11226" cy="6917"/>
          </a:xfrm>
        </p:grpSpPr>
        <p:grpSp>
          <p:nvGrpSpPr>
            <p:cNvPr id="29703" name="Group 7"/>
            <p:cNvGrpSpPr>
              <a:grpSpLocks/>
            </p:cNvGrpSpPr>
            <p:nvPr/>
          </p:nvGrpSpPr>
          <p:grpSpPr bwMode="auto">
            <a:xfrm>
              <a:off x="488" y="1930"/>
              <a:ext cx="10738" cy="4987"/>
              <a:chOff x="0" y="0"/>
              <a:chExt cx="5123" cy="2420"/>
            </a:xfrm>
          </p:grpSpPr>
          <p:grpSp>
            <p:nvGrpSpPr>
              <p:cNvPr id="29824" name="Group 8"/>
              <p:cNvGrpSpPr>
                <a:grpSpLocks/>
              </p:cNvGrpSpPr>
              <p:nvPr/>
            </p:nvGrpSpPr>
            <p:grpSpPr bwMode="auto">
              <a:xfrm>
                <a:off x="0" y="0"/>
                <a:ext cx="5123" cy="2420"/>
                <a:chOff x="0" y="0"/>
                <a:chExt cx="5123" cy="2420"/>
              </a:xfrm>
            </p:grpSpPr>
            <p:grpSp>
              <p:nvGrpSpPr>
                <p:cNvPr id="29840" name="Group 9"/>
                <p:cNvGrpSpPr>
                  <a:grpSpLocks/>
                </p:cNvGrpSpPr>
                <p:nvPr/>
              </p:nvGrpSpPr>
              <p:grpSpPr bwMode="auto">
                <a:xfrm>
                  <a:off x="0" y="0"/>
                  <a:ext cx="5123" cy="2420"/>
                  <a:chOff x="0" y="0"/>
                  <a:chExt cx="5123" cy="2420"/>
                </a:xfrm>
              </p:grpSpPr>
              <p:grpSp>
                <p:nvGrpSpPr>
                  <p:cNvPr id="29842" name="Group 10"/>
                  <p:cNvGrpSpPr>
                    <a:grpSpLocks/>
                  </p:cNvGrpSpPr>
                  <p:nvPr/>
                </p:nvGrpSpPr>
                <p:grpSpPr bwMode="auto">
                  <a:xfrm>
                    <a:off x="0" y="0"/>
                    <a:ext cx="5123" cy="2420"/>
                    <a:chOff x="0" y="0"/>
                    <a:chExt cx="5123" cy="2420"/>
                  </a:xfrm>
                </p:grpSpPr>
                <p:grpSp>
                  <p:nvGrpSpPr>
                    <p:cNvPr id="29866" name="Group 11"/>
                    <p:cNvGrpSpPr>
                      <a:grpSpLocks/>
                    </p:cNvGrpSpPr>
                    <p:nvPr/>
                  </p:nvGrpSpPr>
                  <p:grpSpPr bwMode="auto">
                    <a:xfrm>
                      <a:off x="0" y="0"/>
                      <a:ext cx="5123" cy="2420"/>
                      <a:chOff x="0" y="0"/>
                      <a:chExt cx="5123" cy="2420"/>
                    </a:xfrm>
                  </p:grpSpPr>
                  <p:grpSp>
                    <p:nvGrpSpPr>
                      <p:cNvPr id="29870" name="Group 12"/>
                      <p:cNvGrpSpPr>
                        <a:grpSpLocks/>
                      </p:cNvGrpSpPr>
                      <p:nvPr/>
                    </p:nvGrpSpPr>
                    <p:grpSpPr bwMode="auto">
                      <a:xfrm>
                        <a:off x="0" y="1901"/>
                        <a:ext cx="4896" cy="519"/>
                        <a:chOff x="0" y="0"/>
                        <a:chExt cx="4896" cy="519"/>
                      </a:xfrm>
                    </p:grpSpPr>
                    <p:grpSp>
                      <p:nvGrpSpPr>
                        <p:cNvPr id="29886" name="Group 13"/>
                        <p:cNvGrpSpPr>
                          <a:grpSpLocks/>
                        </p:cNvGrpSpPr>
                        <p:nvPr/>
                      </p:nvGrpSpPr>
                      <p:grpSpPr bwMode="auto">
                        <a:xfrm>
                          <a:off x="0" y="33"/>
                          <a:ext cx="4896" cy="486"/>
                          <a:chOff x="0" y="0"/>
                          <a:chExt cx="4896" cy="486"/>
                        </a:xfrm>
                      </p:grpSpPr>
                      <p:sp>
                        <p:nvSpPr>
                          <p:cNvPr id="29888" name="Oval 14"/>
                          <p:cNvSpPr>
                            <a:spLocks noChangeArrowheads="1"/>
                          </p:cNvSpPr>
                          <p:nvPr/>
                        </p:nvSpPr>
                        <p:spPr bwMode="auto">
                          <a:xfrm>
                            <a:off x="0" y="171"/>
                            <a:ext cx="523" cy="194"/>
                          </a:xfrm>
                          <a:prstGeom prst="ellipse">
                            <a:avLst/>
                          </a:prstGeom>
                          <a:solidFill>
                            <a:srgbClr val="FF5F00"/>
                          </a:solidFill>
                          <a:ln w="9525">
                            <a:noFill/>
                            <a:round/>
                            <a:headEnd/>
                            <a:tailEnd/>
                          </a:ln>
                        </p:spPr>
                        <p:txBody>
                          <a:bodyPr/>
                          <a:lstStyle/>
                          <a:p>
                            <a:endParaRPr lang="zh-CN" altLang="en-US"/>
                          </a:p>
                        </p:txBody>
                      </p:sp>
                      <p:sp>
                        <p:nvSpPr>
                          <p:cNvPr id="29889" name="Oval 15"/>
                          <p:cNvSpPr>
                            <a:spLocks noChangeArrowheads="1"/>
                          </p:cNvSpPr>
                          <p:nvPr/>
                        </p:nvSpPr>
                        <p:spPr bwMode="auto">
                          <a:xfrm>
                            <a:off x="190" y="36"/>
                            <a:ext cx="523" cy="196"/>
                          </a:xfrm>
                          <a:prstGeom prst="ellipse">
                            <a:avLst/>
                          </a:prstGeom>
                          <a:solidFill>
                            <a:srgbClr val="FF5F00"/>
                          </a:solidFill>
                          <a:ln w="9525">
                            <a:noFill/>
                            <a:round/>
                            <a:headEnd/>
                            <a:tailEnd/>
                          </a:ln>
                        </p:spPr>
                        <p:txBody>
                          <a:bodyPr/>
                          <a:lstStyle/>
                          <a:p>
                            <a:endParaRPr lang="zh-CN" altLang="en-US"/>
                          </a:p>
                        </p:txBody>
                      </p:sp>
                      <p:sp>
                        <p:nvSpPr>
                          <p:cNvPr id="29890" name="Oval 16"/>
                          <p:cNvSpPr>
                            <a:spLocks noChangeArrowheads="1"/>
                          </p:cNvSpPr>
                          <p:nvPr/>
                        </p:nvSpPr>
                        <p:spPr bwMode="auto">
                          <a:xfrm>
                            <a:off x="515" y="54"/>
                            <a:ext cx="525" cy="196"/>
                          </a:xfrm>
                          <a:prstGeom prst="ellipse">
                            <a:avLst/>
                          </a:prstGeom>
                          <a:solidFill>
                            <a:srgbClr val="FF5F00"/>
                          </a:solidFill>
                          <a:ln w="9525">
                            <a:noFill/>
                            <a:round/>
                            <a:headEnd/>
                            <a:tailEnd/>
                          </a:ln>
                        </p:spPr>
                        <p:txBody>
                          <a:bodyPr/>
                          <a:lstStyle/>
                          <a:p>
                            <a:endParaRPr lang="zh-CN" altLang="en-US"/>
                          </a:p>
                        </p:txBody>
                      </p:sp>
                      <p:sp>
                        <p:nvSpPr>
                          <p:cNvPr id="29891" name="Oval 17"/>
                          <p:cNvSpPr>
                            <a:spLocks noChangeArrowheads="1"/>
                          </p:cNvSpPr>
                          <p:nvPr/>
                        </p:nvSpPr>
                        <p:spPr bwMode="auto">
                          <a:xfrm>
                            <a:off x="1087" y="162"/>
                            <a:ext cx="550" cy="248"/>
                          </a:xfrm>
                          <a:prstGeom prst="ellipse">
                            <a:avLst/>
                          </a:prstGeom>
                          <a:solidFill>
                            <a:srgbClr val="FF5F00"/>
                          </a:solidFill>
                          <a:ln w="9525">
                            <a:noFill/>
                            <a:round/>
                            <a:headEnd/>
                            <a:tailEnd/>
                          </a:ln>
                        </p:spPr>
                        <p:txBody>
                          <a:bodyPr/>
                          <a:lstStyle/>
                          <a:p>
                            <a:endParaRPr lang="zh-CN" altLang="en-US"/>
                          </a:p>
                        </p:txBody>
                      </p:sp>
                      <p:sp>
                        <p:nvSpPr>
                          <p:cNvPr id="29892" name="Oval 18"/>
                          <p:cNvSpPr>
                            <a:spLocks noChangeArrowheads="1"/>
                          </p:cNvSpPr>
                          <p:nvPr/>
                        </p:nvSpPr>
                        <p:spPr bwMode="auto">
                          <a:xfrm>
                            <a:off x="361" y="195"/>
                            <a:ext cx="779" cy="291"/>
                          </a:xfrm>
                          <a:prstGeom prst="ellipse">
                            <a:avLst/>
                          </a:prstGeom>
                          <a:solidFill>
                            <a:srgbClr val="FF5F00"/>
                          </a:solidFill>
                          <a:ln w="9525">
                            <a:noFill/>
                            <a:round/>
                            <a:headEnd/>
                            <a:tailEnd/>
                          </a:ln>
                        </p:spPr>
                        <p:txBody>
                          <a:bodyPr/>
                          <a:lstStyle/>
                          <a:p>
                            <a:endParaRPr lang="zh-CN" altLang="en-US"/>
                          </a:p>
                        </p:txBody>
                      </p:sp>
                      <p:sp>
                        <p:nvSpPr>
                          <p:cNvPr id="29893" name="Oval 19"/>
                          <p:cNvSpPr>
                            <a:spLocks noChangeArrowheads="1"/>
                          </p:cNvSpPr>
                          <p:nvPr/>
                        </p:nvSpPr>
                        <p:spPr bwMode="auto">
                          <a:xfrm>
                            <a:off x="1557" y="207"/>
                            <a:ext cx="523" cy="194"/>
                          </a:xfrm>
                          <a:prstGeom prst="ellipse">
                            <a:avLst/>
                          </a:prstGeom>
                          <a:solidFill>
                            <a:srgbClr val="FF5F00"/>
                          </a:solidFill>
                          <a:ln w="9525">
                            <a:noFill/>
                            <a:round/>
                            <a:headEnd/>
                            <a:tailEnd/>
                          </a:ln>
                        </p:spPr>
                        <p:txBody>
                          <a:bodyPr/>
                          <a:lstStyle/>
                          <a:p>
                            <a:endParaRPr lang="zh-CN" altLang="en-US"/>
                          </a:p>
                        </p:txBody>
                      </p:sp>
                      <p:sp>
                        <p:nvSpPr>
                          <p:cNvPr id="29894" name="Oval 20"/>
                          <p:cNvSpPr>
                            <a:spLocks noChangeArrowheads="1"/>
                          </p:cNvSpPr>
                          <p:nvPr/>
                        </p:nvSpPr>
                        <p:spPr bwMode="auto">
                          <a:xfrm>
                            <a:off x="1965" y="189"/>
                            <a:ext cx="432" cy="239"/>
                          </a:xfrm>
                          <a:prstGeom prst="ellipse">
                            <a:avLst/>
                          </a:prstGeom>
                          <a:solidFill>
                            <a:srgbClr val="FF5F00"/>
                          </a:solidFill>
                          <a:ln w="9525">
                            <a:noFill/>
                            <a:round/>
                            <a:headEnd/>
                            <a:tailEnd/>
                          </a:ln>
                        </p:spPr>
                        <p:txBody>
                          <a:bodyPr/>
                          <a:lstStyle/>
                          <a:p>
                            <a:endParaRPr lang="zh-CN" altLang="en-US"/>
                          </a:p>
                        </p:txBody>
                      </p:sp>
                      <p:sp>
                        <p:nvSpPr>
                          <p:cNvPr id="29895" name="Oval 21"/>
                          <p:cNvSpPr>
                            <a:spLocks noChangeArrowheads="1"/>
                          </p:cNvSpPr>
                          <p:nvPr/>
                        </p:nvSpPr>
                        <p:spPr bwMode="auto">
                          <a:xfrm>
                            <a:off x="2335" y="189"/>
                            <a:ext cx="434" cy="257"/>
                          </a:xfrm>
                          <a:prstGeom prst="ellipse">
                            <a:avLst/>
                          </a:prstGeom>
                          <a:solidFill>
                            <a:srgbClr val="FF5F00"/>
                          </a:solidFill>
                          <a:ln w="9525">
                            <a:noFill/>
                            <a:round/>
                            <a:headEnd/>
                            <a:tailEnd/>
                          </a:ln>
                        </p:spPr>
                        <p:txBody>
                          <a:bodyPr/>
                          <a:lstStyle/>
                          <a:p>
                            <a:endParaRPr lang="zh-CN" altLang="en-US"/>
                          </a:p>
                        </p:txBody>
                      </p:sp>
                      <p:sp>
                        <p:nvSpPr>
                          <p:cNvPr id="29896" name="Oval 22"/>
                          <p:cNvSpPr>
                            <a:spLocks noChangeArrowheads="1"/>
                          </p:cNvSpPr>
                          <p:nvPr/>
                        </p:nvSpPr>
                        <p:spPr bwMode="auto">
                          <a:xfrm>
                            <a:off x="2644" y="251"/>
                            <a:ext cx="450" cy="204"/>
                          </a:xfrm>
                          <a:prstGeom prst="ellipse">
                            <a:avLst/>
                          </a:prstGeom>
                          <a:solidFill>
                            <a:srgbClr val="FF5F00"/>
                          </a:solidFill>
                          <a:ln w="9525">
                            <a:noFill/>
                            <a:round/>
                            <a:headEnd/>
                            <a:tailEnd/>
                          </a:ln>
                        </p:spPr>
                        <p:txBody>
                          <a:bodyPr/>
                          <a:lstStyle/>
                          <a:p>
                            <a:endParaRPr lang="zh-CN" altLang="en-US"/>
                          </a:p>
                        </p:txBody>
                      </p:sp>
                      <p:sp>
                        <p:nvSpPr>
                          <p:cNvPr id="29897" name="Oval 23"/>
                          <p:cNvSpPr>
                            <a:spLocks noChangeArrowheads="1"/>
                          </p:cNvSpPr>
                          <p:nvPr/>
                        </p:nvSpPr>
                        <p:spPr bwMode="auto">
                          <a:xfrm>
                            <a:off x="3060" y="135"/>
                            <a:ext cx="297" cy="284"/>
                          </a:xfrm>
                          <a:prstGeom prst="ellipse">
                            <a:avLst/>
                          </a:prstGeom>
                          <a:solidFill>
                            <a:srgbClr val="FF5F00"/>
                          </a:solidFill>
                          <a:ln w="9525">
                            <a:noFill/>
                            <a:round/>
                            <a:headEnd/>
                            <a:tailEnd/>
                          </a:ln>
                        </p:spPr>
                        <p:txBody>
                          <a:bodyPr/>
                          <a:lstStyle/>
                          <a:p>
                            <a:endParaRPr lang="zh-CN" altLang="en-US"/>
                          </a:p>
                        </p:txBody>
                      </p:sp>
                      <p:sp>
                        <p:nvSpPr>
                          <p:cNvPr id="29898" name="Oval 24"/>
                          <p:cNvSpPr>
                            <a:spLocks noChangeArrowheads="1"/>
                          </p:cNvSpPr>
                          <p:nvPr/>
                        </p:nvSpPr>
                        <p:spPr bwMode="auto">
                          <a:xfrm>
                            <a:off x="3286" y="0"/>
                            <a:ext cx="434" cy="329"/>
                          </a:xfrm>
                          <a:prstGeom prst="ellipse">
                            <a:avLst/>
                          </a:prstGeom>
                          <a:solidFill>
                            <a:srgbClr val="FF5F00"/>
                          </a:solidFill>
                          <a:ln w="9525">
                            <a:noFill/>
                            <a:round/>
                            <a:headEnd/>
                            <a:tailEnd/>
                          </a:ln>
                        </p:spPr>
                        <p:txBody>
                          <a:bodyPr/>
                          <a:lstStyle/>
                          <a:p>
                            <a:endParaRPr lang="zh-CN" altLang="en-US"/>
                          </a:p>
                        </p:txBody>
                      </p:sp>
                      <p:sp>
                        <p:nvSpPr>
                          <p:cNvPr id="29899" name="Oval 25"/>
                          <p:cNvSpPr>
                            <a:spLocks noChangeArrowheads="1"/>
                          </p:cNvSpPr>
                          <p:nvPr/>
                        </p:nvSpPr>
                        <p:spPr bwMode="auto">
                          <a:xfrm>
                            <a:off x="3595" y="45"/>
                            <a:ext cx="486" cy="320"/>
                          </a:xfrm>
                          <a:prstGeom prst="ellipse">
                            <a:avLst/>
                          </a:prstGeom>
                          <a:solidFill>
                            <a:srgbClr val="FF5F00"/>
                          </a:solidFill>
                          <a:ln w="9525">
                            <a:noFill/>
                            <a:round/>
                            <a:headEnd/>
                            <a:tailEnd/>
                          </a:ln>
                        </p:spPr>
                        <p:txBody>
                          <a:bodyPr/>
                          <a:lstStyle/>
                          <a:p>
                            <a:endParaRPr lang="zh-CN" altLang="en-US"/>
                          </a:p>
                        </p:txBody>
                      </p:sp>
                      <p:sp>
                        <p:nvSpPr>
                          <p:cNvPr id="29900" name="Oval 26"/>
                          <p:cNvSpPr>
                            <a:spLocks noChangeArrowheads="1"/>
                          </p:cNvSpPr>
                          <p:nvPr/>
                        </p:nvSpPr>
                        <p:spPr bwMode="auto">
                          <a:xfrm>
                            <a:off x="3965" y="99"/>
                            <a:ext cx="534" cy="266"/>
                          </a:xfrm>
                          <a:prstGeom prst="ellipse">
                            <a:avLst/>
                          </a:prstGeom>
                          <a:solidFill>
                            <a:srgbClr val="FF5F00"/>
                          </a:solidFill>
                          <a:ln w="9525">
                            <a:noFill/>
                            <a:round/>
                            <a:headEnd/>
                            <a:tailEnd/>
                          </a:ln>
                        </p:spPr>
                        <p:txBody>
                          <a:bodyPr/>
                          <a:lstStyle/>
                          <a:p>
                            <a:endParaRPr lang="zh-CN" altLang="en-US"/>
                          </a:p>
                        </p:txBody>
                      </p:sp>
                      <p:sp>
                        <p:nvSpPr>
                          <p:cNvPr id="29901" name="Oval 27"/>
                          <p:cNvSpPr>
                            <a:spLocks noChangeArrowheads="1"/>
                          </p:cNvSpPr>
                          <p:nvPr/>
                        </p:nvSpPr>
                        <p:spPr bwMode="auto">
                          <a:xfrm>
                            <a:off x="4391" y="45"/>
                            <a:ext cx="505" cy="293"/>
                          </a:xfrm>
                          <a:prstGeom prst="ellipse">
                            <a:avLst/>
                          </a:prstGeom>
                          <a:solidFill>
                            <a:srgbClr val="FF5F00"/>
                          </a:solidFill>
                          <a:ln w="9525">
                            <a:noFill/>
                            <a:round/>
                            <a:headEnd/>
                            <a:tailEnd/>
                          </a:ln>
                        </p:spPr>
                        <p:txBody>
                          <a:bodyPr/>
                          <a:lstStyle/>
                          <a:p>
                            <a:endParaRPr lang="zh-CN" altLang="en-US"/>
                          </a:p>
                        </p:txBody>
                      </p:sp>
                    </p:grpSp>
                    <p:sp>
                      <p:nvSpPr>
                        <p:cNvPr id="29887" name="Oval 28"/>
                        <p:cNvSpPr>
                          <a:spLocks noChangeArrowheads="1"/>
                        </p:cNvSpPr>
                        <p:nvPr/>
                      </p:nvSpPr>
                      <p:spPr bwMode="auto">
                        <a:xfrm>
                          <a:off x="4446" y="0"/>
                          <a:ext cx="378" cy="259"/>
                        </a:xfrm>
                        <a:prstGeom prst="ellipse">
                          <a:avLst/>
                        </a:prstGeom>
                        <a:solidFill>
                          <a:srgbClr val="FFBF7F"/>
                        </a:solidFill>
                        <a:ln w="9525">
                          <a:noFill/>
                          <a:round/>
                          <a:headEnd/>
                          <a:tailEnd/>
                        </a:ln>
                      </p:spPr>
                      <p:txBody>
                        <a:bodyPr/>
                        <a:lstStyle/>
                        <a:p>
                          <a:endParaRPr lang="zh-CN" altLang="en-US"/>
                        </a:p>
                      </p:txBody>
                    </p:sp>
                  </p:grpSp>
                  <p:grpSp>
                    <p:nvGrpSpPr>
                      <p:cNvPr id="29871" name="Group 29"/>
                      <p:cNvGrpSpPr>
                        <a:grpSpLocks/>
                      </p:cNvGrpSpPr>
                      <p:nvPr/>
                    </p:nvGrpSpPr>
                    <p:grpSpPr bwMode="auto">
                      <a:xfrm>
                        <a:off x="1339" y="0"/>
                        <a:ext cx="3784" cy="2318"/>
                        <a:chOff x="0" y="0"/>
                        <a:chExt cx="3784" cy="2318"/>
                      </a:xfrm>
                    </p:grpSpPr>
                    <p:sp>
                      <p:nvSpPr>
                        <p:cNvPr id="29872" name="Oval 30"/>
                        <p:cNvSpPr>
                          <a:spLocks noChangeArrowheads="1"/>
                        </p:cNvSpPr>
                        <p:nvPr/>
                      </p:nvSpPr>
                      <p:spPr bwMode="auto">
                        <a:xfrm>
                          <a:off x="680" y="67"/>
                          <a:ext cx="533" cy="539"/>
                        </a:xfrm>
                        <a:prstGeom prst="ellipse">
                          <a:avLst/>
                        </a:prstGeom>
                        <a:solidFill>
                          <a:srgbClr val="FF9F1F"/>
                        </a:solidFill>
                        <a:ln w="9525">
                          <a:noFill/>
                          <a:round/>
                          <a:headEnd/>
                          <a:tailEnd/>
                        </a:ln>
                      </p:spPr>
                      <p:txBody>
                        <a:bodyPr/>
                        <a:lstStyle/>
                        <a:p>
                          <a:endParaRPr lang="zh-CN" altLang="en-US"/>
                        </a:p>
                      </p:txBody>
                    </p:sp>
                    <p:sp>
                      <p:nvSpPr>
                        <p:cNvPr id="29873" name="Oval 31"/>
                        <p:cNvSpPr>
                          <a:spLocks noChangeArrowheads="1"/>
                        </p:cNvSpPr>
                        <p:nvPr/>
                      </p:nvSpPr>
                      <p:spPr bwMode="auto">
                        <a:xfrm>
                          <a:off x="1269" y="0"/>
                          <a:ext cx="532" cy="540"/>
                        </a:xfrm>
                        <a:prstGeom prst="ellipse">
                          <a:avLst/>
                        </a:prstGeom>
                        <a:solidFill>
                          <a:srgbClr val="FF9F1F"/>
                        </a:solidFill>
                        <a:ln w="9525">
                          <a:noFill/>
                          <a:round/>
                          <a:headEnd/>
                          <a:tailEnd/>
                        </a:ln>
                      </p:spPr>
                      <p:txBody>
                        <a:bodyPr/>
                        <a:lstStyle/>
                        <a:p>
                          <a:endParaRPr lang="zh-CN" altLang="en-US"/>
                        </a:p>
                      </p:txBody>
                    </p:sp>
                    <p:sp>
                      <p:nvSpPr>
                        <p:cNvPr id="29874" name="Oval 32"/>
                        <p:cNvSpPr>
                          <a:spLocks noChangeArrowheads="1"/>
                        </p:cNvSpPr>
                        <p:nvPr/>
                      </p:nvSpPr>
                      <p:spPr bwMode="auto">
                        <a:xfrm>
                          <a:off x="254" y="344"/>
                          <a:ext cx="532" cy="540"/>
                        </a:xfrm>
                        <a:prstGeom prst="ellipse">
                          <a:avLst/>
                        </a:prstGeom>
                        <a:solidFill>
                          <a:srgbClr val="FF9F1F"/>
                        </a:solidFill>
                        <a:ln w="9525">
                          <a:noFill/>
                          <a:round/>
                          <a:headEnd/>
                          <a:tailEnd/>
                        </a:ln>
                      </p:spPr>
                      <p:txBody>
                        <a:bodyPr/>
                        <a:lstStyle/>
                        <a:p>
                          <a:endParaRPr lang="zh-CN" altLang="en-US"/>
                        </a:p>
                      </p:txBody>
                    </p:sp>
                    <p:sp>
                      <p:nvSpPr>
                        <p:cNvPr id="29875" name="Oval 33"/>
                        <p:cNvSpPr>
                          <a:spLocks noChangeArrowheads="1"/>
                        </p:cNvSpPr>
                        <p:nvPr/>
                      </p:nvSpPr>
                      <p:spPr bwMode="auto">
                        <a:xfrm>
                          <a:off x="0" y="818"/>
                          <a:ext cx="534" cy="539"/>
                        </a:xfrm>
                        <a:prstGeom prst="ellipse">
                          <a:avLst/>
                        </a:prstGeom>
                        <a:solidFill>
                          <a:srgbClr val="FF9F1F"/>
                        </a:solidFill>
                        <a:ln w="9525">
                          <a:noFill/>
                          <a:round/>
                          <a:headEnd/>
                          <a:tailEnd/>
                        </a:ln>
                      </p:spPr>
                      <p:txBody>
                        <a:bodyPr/>
                        <a:lstStyle/>
                        <a:p>
                          <a:endParaRPr lang="zh-CN" altLang="en-US"/>
                        </a:p>
                      </p:txBody>
                    </p:sp>
                    <p:sp>
                      <p:nvSpPr>
                        <p:cNvPr id="29876" name="Oval 34"/>
                        <p:cNvSpPr>
                          <a:spLocks noChangeArrowheads="1"/>
                        </p:cNvSpPr>
                        <p:nvPr/>
                      </p:nvSpPr>
                      <p:spPr bwMode="auto">
                        <a:xfrm>
                          <a:off x="183" y="1821"/>
                          <a:ext cx="413" cy="417"/>
                        </a:xfrm>
                        <a:prstGeom prst="ellipse">
                          <a:avLst/>
                        </a:prstGeom>
                        <a:solidFill>
                          <a:srgbClr val="FF9F1F"/>
                        </a:solidFill>
                        <a:ln w="9525">
                          <a:noFill/>
                          <a:round/>
                          <a:headEnd/>
                          <a:tailEnd/>
                        </a:ln>
                      </p:spPr>
                      <p:txBody>
                        <a:bodyPr/>
                        <a:lstStyle/>
                        <a:p>
                          <a:endParaRPr lang="zh-CN" altLang="en-US"/>
                        </a:p>
                      </p:txBody>
                    </p:sp>
                    <p:sp>
                      <p:nvSpPr>
                        <p:cNvPr id="29877" name="Oval 35"/>
                        <p:cNvSpPr>
                          <a:spLocks noChangeArrowheads="1"/>
                        </p:cNvSpPr>
                        <p:nvPr/>
                      </p:nvSpPr>
                      <p:spPr bwMode="auto">
                        <a:xfrm>
                          <a:off x="138" y="1301"/>
                          <a:ext cx="313" cy="315"/>
                        </a:xfrm>
                        <a:prstGeom prst="ellipse">
                          <a:avLst/>
                        </a:prstGeom>
                        <a:solidFill>
                          <a:srgbClr val="FF9F1F"/>
                        </a:solidFill>
                        <a:ln w="9525">
                          <a:noFill/>
                          <a:round/>
                          <a:headEnd/>
                          <a:tailEnd/>
                        </a:ln>
                      </p:spPr>
                      <p:txBody>
                        <a:bodyPr/>
                        <a:lstStyle/>
                        <a:p>
                          <a:endParaRPr lang="zh-CN" altLang="en-US"/>
                        </a:p>
                      </p:txBody>
                    </p:sp>
                    <p:sp>
                      <p:nvSpPr>
                        <p:cNvPr id="29878" name="Oval 36"/>
                        <p:cNvSpPr>
                          <a:spLocks noChangeArrowheads="1"/>
                        </p:cNvSpPr>
                        <p:nvPr/>
                      </p:nvSpPr>
                      <p:spPr bwMode="auto">
                        <a:xfrm>
                          <a:off x="97" y="1501"/>
                          <a:ext cx="349" cy="351"/>
                        </a:xfrm>
                        <a:prstGeom prst="ellipse">
                          <a:avLst/>
                        </a:prstGeom>
                        <a:solidFill>
                          <a:srgbClr val="FF9F1F"/>
                        </a:solidFill>
                        <a:ln w="9525">
                          <a:noFill/>
                          <a:round/>
                          <a:headEnd/>
                          <a:tailEnd/>
                        </a:ln>
                      </p:spPr>
                      <p:txBody>
                        <a:bodyPr/>
                        <a:lstStyle/>
                        <a:p>
                          <a:endParaRPr lang="zh-CN" altLang="en-US"/>
                        </a:p>
                      </p:txBody>
                    </p:sp>
                    <p:sp>
                      <p:nvSpPr>
                        <p:cNvPr id="29879" name="Oval 37"/>
                        <p:cNvSpPr>
                          <a:spLocks noChangeArrowheads="1"/>
                        </p:cNvSpPr>
                        <p:nvPr/>
                      </p:nvSpPr>
                      <p:spPr bwMode="auto">
                        <a:xfrm>
                          <a:off x="875" y="1906"/>
                          <a:ext cx="901" cy="412"/>
                        </a:xfrm>
                        <a:prstGeom prst="ellipse">
                          <a:avLst/>
                        </a:prstGeom>
                        <a:solidFill>
                          <a:srgbClr val="FF9F1F"/>
                        </a:solidFill>
                        <a:ln w="9525">
                          <a:noFill/>
                          <a:round/>
                          <a:headEnd/>
                          <a:tailEnd/>
                        </a:ln>
                      </p:spPr>
                      <p:txBody>
                        <a:bodyPr/>
                        <a:lstStyle/>
                        <a:p>
                          <a:endParaRPr lang="zh-CN" altLang="en-US"/>
                        </a:p>
                      </p:txBody>
                    </p:sp>
                    <p:sp>
                      <p:nvSpPr>
                        <p:cNvPr id="29880" name="Oval 38"/>
                        <p:cNvSpPr>
                          <a:spLocks noChangeArrowheads="1"/>
                        </p:cNvSpPr>
                        <p:nvPr/>
                      </p:nvSpPr>
                      <p:spPr bwMode="auto">
                        <a:xfrm>
                          <a:off x="2206" y="106"/>
                          <a:ext cx="532" cy="541"/>
                        </a:xfrm>
                        <a:prstGeom prst="ellipse">
                          <a:avLst/>
                        </a:prstGeom>
                        <a:solidFill>
                          <a:srgbClr val="FF9F1F"/>
                        </a:solidFill>
                        <a:ln w="9525">
                          <a:noFill/>
                          <a:round/>
                          <a:headEnd/>
                          <a:tailEnd/>
                        </a:ln>
                      </p:spPr>
                      <p:txBody>
                        <a:bodyPr/>
                        <a:lstStyle/>
                        <a:p>
                          <a:endParaRPr lang="zh-CN" altLang="en-US"/>
                        </a:p>
                      </p:txBody>
                    </p:sp>
                    <p:sp>
                      <p:nvSpPr>
                        <p:cNvPr id="29881" name="Oval 39"/>
                        <p:cNvSpPr>
                          <a:spLocks noChangeArrowheads="1"/>
                        </p:cNvSpPr>
                        <p:nvPr/>
                      </p:nvSpPr>
                      <p:spPr bwMode="auto">
                        <a:xfrm>
                          <a:off x="3064" y="48"/>
                          <a:ext cx="363" cy="372"/>
                        </a:xfrm>
                        <a:prstGeom prst="ellipse">
                          <a:avLst/>
                        </a:prstGeom>
                        <a:solidFill>
                          <a:srgbClr val="FF9F1F"/>
                        </a:solidFill>
                        <a:ln w="9525">
                          <a:noFill/>
                          <a:round/>
                          <a:headEnd/>
                          <a:tailEnd/>
                        </a:ln>
                      </p:spPr>
                      <p:txBody>
                        <a:bodyPr/>
                        <a:lstStyle/>
                        <a:p>
                          <a:endParaRPr lang="zh-CN" altLang="en-US"/>
                        </a:p>
                      </p:txBody>
                    </p:sp>
                    <p:sp>
                      <p:nvSpPr>
                        <p:cNvPr id="29882" name="Oval 40"/>
                        <p:cNvSpPr>
                          <a:spLocks noChangeArrowheads="1"/>
                        </p:cNvSpPr>
                        <p:nvPr/>
                      </p:nvSpPr>
                      <p:spPr bwMode="auto">
                        <a:xfrm>
                          <a:off x="2900" y="189"/>
                          <a:ext cx="267" cy="269"/>
                        </a:xfrm>
                        <a:prstGeom prst="ellipse">
                          <a:avLst/>
                        </a:prstGeom>
                        <a:solidFill>
                          <a:srgbClr val="FF9F1F"/>
                        </a:solidFill>
                        <a:ln w="9525">
                          <a:noFill/>
                          <a:round/>
                          <a:headEnd/>
                          <a:tailEnd/>
                        </a:ln>
                      </p:spPr>
                      <p:txBody>
                        <a:bodyPr/>
                        <a:lstStyle/>
                        <a:p>
                          <a:endParaRPr lang="zh-CN" altLang="en-US"/>
                        </a:p>
                      </p:txBody>
                    </p:sp>
                    <p:sp>
                      <p:nvSpPr>
                        <p:cNvPr id="29883" name="Oval 41"/>
                        <p:cNvSpPr>
                          <a:spLocks noChangeArrowheads="1"/>
                        </p:cNvSpPr>
                        <p:nvPr/>
                      </p:nvSpPr>
                      <p:spPr bwMode="auto">
                        <a:xfrm>
                          <a:off x="2999" y="202"/>
                          <a:ext cx="785" cy="795"/>
                        </a:xfrm>
                        <a:prstGeom prst="ellipse">
                          <a:avLst/>
                        </a:prstGeom>
                        <a:solidFill>
                          <a:srgbClr val="FF9F1F"/>
                        </a:solidFill>
                        <a:ln w="9525">
                          <a:noFill/>
                          <a:round/>
                          <a:headEnd/>
                          <a:tailEnd/>
                        </a:ln>
                      </p:spPr>
                      <p:txBody>
                        <a:bodyPr/>
                        <a:lstStyle/>
                        <a:p>
                          <a:endParaRPr lang="zh-CN" altLang="en-US"/>
                        </a:p>
                      </p:txBody>
                    </p:sp>
                    <p:sp>
                      <p:nvSpPr>
                        <p:cNvPr id="29884" name="Oval 42"/>
                        <p:cNvSpPr>
                          <a:spLocks noChangeArrowheads="1"/>
                        </p:cNvSpPr>
                        <p:nvPr/>
                      </p:nvSpPr>
                      <p:spPr bwMode="auto">
                        <a:xfrm>
                          <a:off x="3229" y="1378"/>
                          <a:ext cx="451" cy="462"/>
                        </a:xfrm>
                        <a:prstGeom prst="ellipse">
                          <a:avLst/>
                        </a:prstGeom>
                        <a:solidFill>
                          <a:srgbClr val="FF9F1F"/>
                        </a:solidFill>
                        <a:ln w="9525">
                          <a:noFill/>
                          <a:round/>
                          <a:headEnd/>
                          <a:tailEnd/>
                        </a:ln>
                      </p:spPr>
                      <p:txBody>
                        <a:bodyPr/>
                        <a:lstStyle/>
                        <a:p>
                          <a:endParaRPr lang="zh-CN" altLang="en-US"/>
                        </a:p>
                      </p:txBody>
                    </p:sp>
                    <p:sp>
                      <p:nvSpPr>
                        <p:cNvPr id="29885" name="Oval 43"/>
                        <p:cNvSpPr>
                          <a:spLocks noChangeArrowheads="1"/>
                        </p:cNvSpPr>
                        <p:nvPr/>
                      </p:nvSpPr>
                      <p:spPr bwMode="auto">
                        <a:xfrm>
                          <a:off x="2877" y="1526"/>
                          <a:ext cx="602" cy="615"/>
                        </a:xfrm>
                        <a:prstGeom prst="ellipse">
                          <a:avLst/>
                        </a:prstGeom>
                        <a:solidFill>
                          <a:srgbClr val="FF9F1F"/>
                        </a:solidFill>
                        <a:ln w="9525">
                          <a:noFill/>
                          <a:round/>
                          <a:headEnd/>
                          <a:tailEnd/>
                        </a:ln>
                      </p:spPr>
                      <p:txBody>
                        <a:bodyPr/>
                        <a:lstStyle/>
                        <a:p>
                          <a:endParaRPr lang="zh-CN" altLang="en-US"/>
                        </a:p>
                      </p:txBody>
                    </p:sp>
                  </p:grpSp>
                </p:grpSp>
                <p:grpSp>
                  <p:nvGrpSpPr>
                    <p:cNvPr id="29867" name="Group 44"/>
                    <p:cNvGrpSpPr>
                      <a:grpSpLocks/>
                    </p:cNvGrpSpPr>
                    <p:nvPr/>
                  </p:nvGrpSpPr>
                  <p:grpSpPr bwMode="auto">
                    <a:xfrm>
                      <a:off x="4243" y="79"/>
                      <a:ext cx="481" cy="408"/>
                      <a:chOff x="0" y="0"/>
                      <a:chExt cx="481" cy="408"/>
                    </a:xfrm>
                  </p:grpSpPr>
                  <p:sp>
                    <p:nvSpPr>
                      <p:cNvPr id="29868" name="Oval 45"/>
                      <p:cNvSpPr>
                        <a:spLocks noChangeArrowheads="1"/>
                      </p:cNvSpPr>
                      <p:nvPr/>
                    </p:nvSpPr>
                    <p:spPr bwMode="auto">
                      <a:xfrm>
                        <a:off x="166" y="0"/>
                        <a:ext cx="315" cy="311"/>
                      </a:xfrm>
                      <a:prstGeom prst="ellipse">
                        <a:avLst/>
                      </a:prstGeom>
                      <a:solidFill>
                        <a:srgbClr val="FF5F00"/>
                      </a:solidFill>
                      <a:ln w="9525">
                        <a:noFill/>
                        <a:round/>
                        <a:headEnd/>
                        <a:tailEnd/>
                      </a:ln>
                    </p:spPr>
                    <p:txBody>
                      <a:bodyPr/>
                      <a:lstStyle/>
                      <a:p>
                        <a:endParaRPr lang="zh-CN" altLang="en-US"/>
                      </a:p>
                    </p:txBody>
                  </p:sp>
                  <p:sp>
                    <p:nvSpPr>
                      <p:cNvPr id="29869" name="Oval 46"/>
                      <p:cNvSpPr>
                        <a:spLocks noChangeArrowheads="1"/>
                      </p:cNvSpPr>
                      <p:nvPr/>
                    </p:nvSpPr>
                    <p:spPr bwMode="auto">
                      <a:xfrm>
                        <a:off x="0" y="150"/>
                        <a:ext cx="244" cy="258"/>
                      </a:xfrm>
                      <a:prstGeom prst="ellipse">
                        <a:avLst/>
                      </a:prstGeom>
                      <a:solidFill>
                        <a:srgbClr val="FF5F00"/>
                      </a:solidFill>
                      <a:ln w="9525">
                        <a:noFill/>
                        <a:round/>
                        <a:headEnd/>
                        <a:tailEnd/>
                      </a:ln>
                    </p:spPr>
                    <p:txBody>
                      <a:bodyPr/>
                      <a:lstStyle/>
                      <a:p>
                        <a:endParaRPr lang="zh-CN" altLang="en-US"/>
                      </a:p>
                    </p:txBody>
                  </p:sp>
                </p:grpSp>
              </p:grpSp>
              <p:grpSp>
                <p:nvGrpSpPr>
                  <p:cNvPr id="29843" name="Group 47"/>
                  <p:cNvGrpSpPr>
                    <a:grpSpLocks/>
                  </p:cNvGrpSpPr>
                  <p:nvPr/>
                </p:nvGrpSpPr>
                <p:grpSpPr bwMode="auto">
                  <a:xfrm>
                    <a:off x="1385" y="8"/>
                    <a:ext cx="3684" cy="2312"/>
                    <a:chOff x="0" y="0"/>
                    <a:chExt cx="3684" cy="2312"/>
                  </a:xfrm>
                </p:grpSpPr>
                <p:sp>
                  <p:nvSpPr>
                    <p:cNvPr id="29844" name="Oval 48"/>
                    <p:cNvSpPr>
                      <a:spLocks noChangeArrowheads="1"/>
                    </p:cNvSpPr>
                    <p:nvPr/>
                  </p:nvSpPr>
                  <p:spPr bwMode="auto">
                    <a:xfrm>
                      <a:off x="689" y="101"/>
                      <a:ext cx="459" cy="453"/>
                    </a:xfrm>
                    <a:prstGeom prst="ellipse">
                      <a:avLst/>
                    </a:prstGeom>
                    <a:solidFill>
                      <a:srgbClr val="FFBF7F"/>
                    </a:solidFill>
                    <a:ln w="9525">
                      <a:noFill/>
                      <a:round/>
                      <a:headEnd/>
                      <a:tailEnd/>
                    </a:ln>
                  </p:spPr>
                  <p:txBody>
                    <a:bodyPr/>
                    <a:lstStyle/>
                    <a:p>
                      <a:endParaRPr lang="zh-CN" altLang="en-US"/>
                    </a:p>
                  </p:txBody>
                </p:sp>
                <p:sp>
                  <p:nvSpPr>
                    <p:cNvPr id="29845" name="Oval 49"/>
                    <p:cNvSpPr>
                      <a:spLocks noChangeArrowheads="1"/>
                    </p:cNvSpPr>
                    <p:nvPr/>
                  </p:nvSpPr>
                  <p:spPr bwMode="auto">
                    <a:xfrm>
                      <a:off x="90" y="1554"/>
                      <a:ext cx="316" cy="311"/>
                    </a:xfrm>
                    <a:prstGeom prst="ellipse">
                      <a:avLst/>
                    </a:prstGeom>
                    <a:solidFill>
                      <a:srgbClr val="FFBF7F"/>
                    </a:solidFill>
                    <a:ln w="9525">
                      <a:noFill/>
                      <a:round/>
                      <a:headEnd/>
                      <a:tailEnd/>
                    </a:ln>
                  </p:spPr>
                  <p:txBody>
                    <a:bodyPr/>
                    <a:lstStyle/>
                    <a:p>
                      <a:endParaRPr lang="zh-CN" altLang="en-US"/>
                    </a:p>
                  </p:txBody>
                </p:sp>
                <p:sp>
                  <p:nvSpPr>
                    <p:cNvPr id="29846" name="Oval 50"/>
                    <p:cNvSpPr>
                      <a:spLocks noChangeArrowheads="1"/>
                    </p:cNvSpPr>
                    <p:nvPr/>
                  </p:nvSpPr>
                  <p:spPr bwMode="auto">
                    <a:xfrm>
                      <a:off x="3161" y="1134"/>
                      <a:ext cx="314" cy="311"/>
                    </a:xfrm>
                    <a:prstGeom prst="ellipse">
                      <a:avLst/>
                    </a:prstGeom>
                    <a:solidFill>
                      <a:srgbClr val="FFBF7F"/>
                    </a:solidFill>
                    <a:ln w="9525">
                      <a:noFill/>
                      <a:round/>
                      <a:headEnd/>
                      <a:tailEnd/>
                    </a:ln>
                  </p:spPr>
                  <p:txBody>
                    <a:bodyPr/>
                    <a:lstStyle/>
                    <a:p>
                      <a:endParaRPr lang="zh-CN" altLang="en-US"/>
                    </a:p>
                  </p:txBody>
                </p:sp>
                <p:sp>
                  <p:nvSpPr>
                    <p:cNvPr id="29847" name="Oval 51"/>
                    <p:cNvSpPr>
                      <a:spLocks noChangeArrowheads="1"/>
                    </p:cNvSpPr>
                    <p:nvPr/>
                  </p:nvSpPr>
                  <p:spPr bwMode="auto">
                    <a:xfrm>
                      <a:off x="2580" y="231"/>
                      <a:ext cx="343" cy="347"/>
                    </a:xfrm>
                    <a:prstGeom prst="ellipse">
                      <a:avLst/>
                    </a:prstGeom>
                    <a:solidFill>
                      <a:srgbClr val="FFBF7F"/>
                    </a:solidFill>
                    <a:ln w="9525">
                      <a:noFill/>
                      <a:round/>
                      <a:headEnd/>
                      <a:tailEnd/>
                    </a:ln>
                  </p:spPr>
                  <p:txBody>
                    <a:bodyPr/>
                    <a:lstStyle/>
                    <a:p>
                      <a:endParaRPr lang="zh-CN" altLang="en-US"/>
                    </a:p>
                  </p:txBody>
                </p:sp>
                <p:sp>
                  <p:nvSpPr>
                    <p:cNvPr id="29848" name="Oval 52"/>
                    <p:cNvSpPr>
                      <a:spLocks noChangeArrowheads="1"/>
                    </p:cNvSpPr>
                    <p:nvPr/>
                  </p:nvSpPr>
                  <p:spPr bwMode="auto">
                    <a:xfrm>
                      <a:off x="1268" y="98"/>
                      <a:ext cx="314" cy="311"/>
                    </a:xfrm>
                    <a:prstGeom prst="ellipse">
                      <a:avLst/>
                    </a:prstGeom>
                    <a:solidFill>
                      <a:srgbClr val="FFBF7F"/>
                    </a:solidFill>
                    <a:ln w="9525">
                      <a:noFill/>
                      <a:round/>
                      <a:headEnd/>
                      <a:tailEnd/>
                    </a:ln>
                  </p:spPr>
                  <p:txBody>
                    <a:bodyPr/>
                    <a:lstStyle/>
                    <a:p>
                      <a:endParaRPr lang="zh-CN" altLang="en-US"/>
                    </a:p>
                  </p:txBody>
                </p:sp>
                <p:sp>
                  <p:nvSpPr>
                    <p:cNvPr id="29849" name="Oval 53"/>
                    <p:cNvSpPr>
                      <a:spLocks noChangeArrowheads="1"/>
                    </p:cNvSpPr>
                    <p:nvPr/>
                  </p:nvSpPr>
                  <p:spPr bwMode="auto">
                    <a:xfrm>
                      <a:off x="1077" y="240"/>
                      <a:ext cx="316" cy="311"/>
                    </a:xfrm>
                    <a:prstGeom prst="ellipse">
                      <a:avLst/>
                    </a:prstGeom>
                    <a:solidFill>
                      <a:srgbClr val="FFBF7F"/>
                    </a:solidFill>
                    <a:ln w="9525">
                      <a:noFill/>
                      <a:round/>
                      <a:headEnd/>
                      <a:tailEnd/>
                    </a:ln>
                  </p:spPr>
                  <p:txBody>
                    <a:bodyPr/>
                    <a:lstStyle/>
                    <a:p>
                      <a:endParaRPr lang="zh-CN" altLang="en-US"/>
                    </a:p>
                  </p:txBody>
                </p:sp>
                <p:sp>
                  <p:nvSpPr>
                    <p:cNvPr id="29850" name="Oval 54"/>
                    <p:cNvSpPr>
                      <a:spLocks noChangeArrowheads="1"/>
                    </p:cNvSpPr>
                    <p:nvPr/>
                  </p:nvSpPr>
                  <p:spPr bwMode="auto">
                    <a:xfrm>
                      <a:off x="1629" y="1902"/>
                      <a:ext cx="316" cy="311"/>
                    </a:xfrm>
                    <a:prstGeom prst="ellipse">
                      <a:avLst/>
                    </a:prstGeom>
                    <a:solidFill>
                      <a:srgbClr val="FFBF7F"/>
                    </a:solidFill>
                    <a:ln w="9525">
                      <a:noFill/>
                      <a:round/>
                      <a:headEnd/>
                      <a:tailEnd/>
                    </a:ln>
                  </p:spPr>
                  <p:txBody>
                    <a:bodyPr/>
                    <a:lstStyle/>
                    <a:p>
                      <a:endParaRPr lang="zh-CN" altLang="en-US"/>
                    </a:p>
                  </p:txBody>
                </p:sp>
                <p:sp>
                  <p:nvSpPr>
                    <p:cNvPr id="29851" name="Oval 55"/>
                    <p:cNvSpPr>
                      <a:spLocks noChangeArrowheads="1"/>
                    </p:cNvSpPr>
                    <p:nvPr/>
                  </p:nvSpPr>
                  <p:spPr bwMode="auto">
                    <a:xfrm>
                      <a:off x="1829" y="169"/>
                      <a:ext cx="424" cy="382"/>
                    </a:xfrm>
                    <a:prstGeom prst="ellipse">
                      <a:avLst/>
                    </a:prstGeom>
                    <a:solidFill>
                      <a:srgbClr val="FFBF7F"/>
                    </a:solidFill>
                    <a:ln w="9525">
                      <a:noFill/>
                      <a:round/>
                      <a:headEnd/>
                      <a:tailEnd/>
                    </a:ln>
                  </p:spPr>
                  <p:txBody>
                    <a:bodyPr/>
                    <a:lstStyle/>
                    <a:p>
                      <a:endParaRPr lang="zh-CN" altLang="en-US"/>
                    </a:p>
                  </p:txBody>
                </p:sp>
                <p:sp>
                  <p:nvSpPr>
                    <p:cNvPr id="29852" name="Oval 56"/>
                    <p:cNvSpPr>
                      <a:spLocks noChangeArrowheads="1"/>
                    </p:cNvSpPr>
                    <p:nvPr/>
                  </p:nvSpPr>
                  <p:spPr bwMode="auto">
                    <a:xfrm>
                      <a:off x="1395" y="0"/>
                      <a:ext cx="496" cy="490"/>
                    </a:xfrm>
                    <a:prstGeom prst="ellipse">
                      <a:avLst/>
                    </a:prstGeom>
                    <a:solidFill>
                      <a:srgbClr val="FFBF7F"/>
                    </a:solidFill>
                    <a:ln w="9525">
                      <a:noFill/>
                      <a:round/>
                      <a:headEnd/>
                      <a:tailEnd/>
                    </a:ln>
                  </p:spPr>
                  <p:txBody>
                    <a:bodyPr/>
                    <a:lstStyle/>
                    <a:p>
                      <a:endParaRPr lang="zh-CN" altLang="en-US"/>
                    </a:p>
                  </p:txBody>
                </p:sp>
                <p:sp>
                  <p:nvSpPr>
                    <p:cNvPr id="29853" name="Oval 57"/>
                    <p:cNvSpPr>
                      <a:spLocks noChangeArrowheads="1"/>
                    </p:cNvSpPr>
                    <p:nvPr/>
                  </p:nvSpPr>
                  <p:spPr bwMode="auto">
                    <a:xfrm>
                      <a:off x="2155" y="142"/>
                      <a:ext cx="496" cy="490"/>
                    </a:xfrm>
                    <a:prstGeom prst="ellipse">
                      <a:avLst/>
                    </a:prstGeom>
                    <a:solidFill>
                      <a:srgbClr val="FFBF7F"/>
                    </a:solidFill>
                    <a:ln w="9525">
                      <a:noFill/>
                      <a:round/>
                      <a:headEnd/>
                      <a:tailEnd/>
                    </a:ln>
                  </p:spPr>
                  <p:txBody>
                    <a:bodyPr/>
                    <a:lstStyle/>
                    <a:p>
                      <a:endParaRPr lang="zh-CN" altLang="en-US"/>
                    </a:p>
                  </p:txBody>
                </p:sp>
                <p:sp>
                  <p:nvSpPr>
                    <p:cNvPr id="29854" name="Oval 58"/>
                    <p:cNvSpPr>
                      <a:spLocks noChangeArrowheads="1"/>
                    </p:cNvSpPr>
                    <p:nvPr/>
                  </p:nvSpPr>
                  <p:spPr bwMode="auto">
                    <a:xfrm>
                      <a:off x="254" y="393"/>
                      <a:ext cx="541" cy="481"/>
                    </a:xfrm>
                    <a:prstGeom prst="ellipse">
                      <a:avLst/>
                    </a:prstGeom>
                    <a:solidFill>
                      <a:srgbClr val="FFBF7F"/>
                    </a:solidFill>
                    <a:ln w="9525">
                      <a:noFill/>
                      <a:round/>
                      <a:headEnd/>
                      <a:tailEnd/>
                    </a:ln>
                  </p:spPr>
                  <p:txBody>
                    <a:bodyPr/>
                    <a:lstStyle/>
                    <a:p>
                      <a:endParaRPr lang="zh-CN" altLang="en-US"/>
                    </a:p>
                  </p:txBody>
                </p:sp>
                <p:sp>
                  <p:nvSpPr>
                    <p:cNvPr id="29855" name="Oval 59"/>
                    <p:cNvSpPr>
                      <a:spLocks noChangeArrowheads="1"/>
                    </p:cNvSpPr>
                    <p:nvPr/>
                  </p:nvSpPr>
                  <p:spPr bwMode="auto">
                    <a:xfrm>
                      <a:off x="0" y="849"/>
                      <a:ext cx="497" cy="490"/>
                    </a:xfrm>
                    <a:prstGeom prst="ellipse">
                      <a:avLst/>
                    </a:prstGeom>
                    <a:solidFill>
                      <a:srgbClr val="FFBF7F"/>
                    </a:solidFill>
                    <a:ln w="9525">
                      <a:noFill/>
                      <a:round/>
                      <a:headEnd/>
                      <a:tailEnd/>
                    </a:ln>
                  </p:spPr>
                  <p:txBody>
                    <a:bodyPr/>
                    <a:lstStyle/>
                    <a:p>
                      <a:endParaRPr lang="zh-CN" altLang="en-US"/>
                    </a:p>
                  </p:txBody>
                </p:sp>
                <p:sp>
                  <p:nvSpPr>
                    <p:cNvPr id="29856" name="Oval 60"/>
                    <p:cNvSpPr>
                      <a:spLocks noChangeArrowheads="1"/>
                    </p:cNvSpPr>
                    <p:nvPr/>
                  </p:nvSpPr>
                  <p:spPr bwMode="auto">
                    <a:xfrm>
                      <a:off x="3097" y="1358"/>
                      <a:ext cx="496" cy="489"/>
                    </a:xfrm>
                    <a:prstGeom prst="ellipse">
                      <a:avLst/>
                    </a:prstGeom>
                    <a:solidFill>
                      <a:srgbClr val="FFBF7F"/>
                    </a:solidFill>
                    <a:ln w="9525">
                      <a:noFill/>
                      <a:round/>
                      <a:headEnd/>
                      <a:tailEnd/>
                    </a:ln>
                  </p:spPr>
                  <p:txBody>
                    <a:bodyPr/>
                    <a:lstStyle/>
                    <a:p>
                      <a:endParaRPr lang="zh-CN" altLang="en-US"/>
                    </a:p>
                  </p:txBody>
                </p:sp>
                <p:sp>
                  <p:nvSpPr>
                    <p:cNvPr id="29857" name="Oval 61"/>
                    <p:cNvSpPr>
                      <a:spLocks noChangeArrowheads="1"/>
                    </p:cNvSpPr>
                    <p:nvPr/>
                  </p:nvSpPr>
                  <p:spPr bwMode="auto">
                    <a:xfrm>
                      <a:off x="2498" y="1599"/>
                      <a:ext cx="498" cy="490"/>
                    </a:xfrm>
                    <a:prstGeom prst="ellipse">
                      <a:avLst/>
                    </a:prstGeom>
                    <a:solidFill>
                      <a:srgbClr val="FFBF7F"/>
                    </a:solidFill>
                    <a:ln w="9525">
                      <a:noFill/>
                      <a:round/>
                      <a:headEnd/>
                      <a:tailEnd/>
                    </a:ln>
                  </p:spPr>
                  <p:txBody>
                    <a:bodyPr/>
                    <a:lstStyle/>
                    <a:p>
                      <a:endParaRPr lang="zh-CN" altLang="en-US"/>
                    </a:p>
                  </p:txBody>
                </p:sp>
                <p:sp>
                  <p:nvSpPr>
                    <p:cNvPr id="29858" name="Oval 62"/>
                    <p:cNvSpPr>
                      <a:spLocks noChangeArrowheads="1"/>
                    </p:cNvSpPr>
                    <p:nvPr/>
                  </p:nvSpPr>
                  <p:spPr bwMode="auto">
                    <a:xfrm>
                      <a:off x="526" y="1813"/>
                      <a:ext cx="532" cy="499"/>
                    </a:xfrm>
                    <a:prstGeom prst="ellipse">
                      <a:avLst/>
                    </a:prstGeom>
                    <a:solidFill>
                      <a:srgbClr val="FFBF7F"/>
                    </a:solidFill>
                    <a:ln w="9525">
                      <a:noFill/>
                      <a:round/>
                      <a:headEnd/>
                      <a:tailEnd/>
                    </a:ln>
                  </p:spPr>
                  <p:txBody>
                    <a:bodyPr/>
                    <a:lstStyle/>
                    <a:p>
                      <a:endParaRPr lang="zh-CN" altLang="en-US"/>
                    </a:p>
                  </p:txBody>
                </p:sp>
                <p:sp>
                  <p:nvSpPr>
                    <p:cNvPr id="29859" name="Oval 63"/>
                    <p:cNvSpPr>
                      <a:spLocks noChangeArrowheads="1"/>
                    </p:cNvSpPr>
                    <p:nvPr/>
                  </p:nvSpPr>
                  <p:spPr bwMode="auto">
                    <a:xfrm>
                      <a:off x="181" y="1831"/>
                      <a:ext cx="425" cy="418"/>
                    </a:xfrm>
                    <a:prstGeom prst="ellipse">
                      <a:avLst/>
                    </a:prstGeom>
                    <a:solidFill>
                      <a:srgbClr val="FFBF7F"/>
                    </a:solidFill>
                    <a:ln w="9525">
                      <a:noFill/>
                      <a:round/>
                      <a:headEnd/>
                      <a:tailEnd/>
                    </a:ln>
                  </p:spPr>
                  <p:txBody>
                    <a:bodyPr/>
                    <a:lstStyle/>
                    <a:p>
                      <a:endParaRPr lang="zh-CN" altLang="en-US"/>
                    </a:p>
                  </p:txBody>
                </p:sp>
                <p:sp>
                  <p:nvSpPr>
                    <p:cNvPr id="29860" name="Oval 64"/>
                    <p:cNvSpPr>
                      <a:spLocks noChangeArrowheads="1"/>
                    </p:cNvSpPr>
                    <p:nvPr/>
                  </p:nvSpPr>
                  <p:spPr bwMode="auto">
                    <a:xfrm>
                      <a:off x="2852" y="1536"/>
                      <a:ext cx="514" cy="508"/>
                    </a:xfrm>
                    <a:prstGeom prst="ellipse">
                      <a:avLst/>
                    </a:prstGeom>
                    <a:solidFill>
                      <a:srgbClr val="FFBF7F"/>
                    </a:solidFill>
                    <a:ln w="9525">
                      <a:noFill/>
                      <a:round/>
                      <a:headEnd/>
                      <a:tailEnd/>
                    </a:ln>
                  </p:spPr>
                  <p:txBody>
                    <a:bodyPr/>
                    <a:lstStyle/>
                    <a:p>
                      <a:endParaRPr lang="zh-CN" altLang="en-US"/>
                    </a:p>
                  </p:txBody>
                </p:sp>
                <p:sp>
                  <p:nvSpPr>
                    <p:cNvPr id="29861" name="Oval 65"/>
                    <p:cNvSpPr>
                      <a:spLocks noChangeArrowheads="1"/>
                    </p:cNvSpPr>
                    <p:nvPr/>
                  </p:nvSpPr>
                  <p:spPr bwMode="auto">
                    <a:xfrm>
                      <a:off x="1883" y="1482"/>
                      <a:ext cx="714" cy="706"/>
                    </a:xfrm>
                    <a:prstGeom prst="ellipse">
                      <a:avLst/>
                    </a:prstGeom>
                    <a:solidFill>
                      <a:srgbClr val="FFBF7F"/>
                    </a:solidFill>
                    <a:ln w="9525">
                      <a:noFill/>
                      <a:round/>
                      <a:headEnd/>
                      <a:tailEnd/>
                    </a:ln>
                  </p:spPr>
                  <p:txBody>
                    <a:bodyPr/>
                    <a:lstStyle/>
                    <a:p>
                      <a:endParaRPr lang="zh-CN" altLang="en-US"/>
                    </a:p>
                  </p:txBody>
                </p:sp>
                <p:sp>
                  <p:nvSpPr>
                    <p:cNvPr id="29862" name="Oval 66"/>
                    <p:cNvSpPr>
                      <a:spLocks noChangeArrowheads="1"/>
                    </p:cNvSpPr>
                    <p:nvPr/>
                  </p:nvSpPr>
                  <p:spPr bwMode="auto">
                    <a:xfrm>
                      <a:off x="851" y="1384"/>
                      <a:ext cx="913" cy="865"/>
                    </a:xfrm>
                    <a:prstGeom prst="ellipse">
                      <a:avLst/>
                    </a:prstGeom>
                    <a:solidFill>
                      <a:srgbClr val="FFBF7F"/>
                    </a:solidFill>
                    <a:ln w="9525">
                      <a:noFill/>
                      <a:round/>
                      <a:headEnd/>
                      <a:tailEnd/>
                    </a:ln>
                  </p:spPr>
                  <p:txBody>
                    <a:bodyPr/>
                    <a:lstStyle/>
                    <a:p>
                      <a:endParaRPr lang="zh-CN" altLang="en-US"/>
                    </a:p>
                  </p:txBody>
                </p:sp>
                <p:sp>
                  <p:nvSpPr>
                    <p:cNvPr id="29863" name="Oval 67"/>
                    <p:cNvSpPr>
                      <a:spLocks noChangeArrowheads="1"/>
                    </p:cNvSpPr>
                    <p:nvPr/>
                  </p:nvSpPr>
                  <p:spPr bwMode="auto">
                    <a:xfrm>
                      <a:off x="136" y="1313"/>
                      <a:ext cx="261" cy="258"/>
                    </a:xfrm>
                    <a:prstGeom prst="ellipse">
                      <a:avLst/>
                    </a:prstGeom>
                    <a:solidFill>
                      <a:srgbClr val="FFBF7F"/>
                    </a:solidFill>
                    <a:ln w="9525">
                      <a:noFill/>
                      <a:round/>
                      <a:headEnd/>
                      <a:tailEnd/>
                    </a:ln>
                  </p:spPr>
                  <p:txBody>
                    <a:bodyPr/>
                    <a:lstStyle/>
                    <a:p>
                      <a:endParaRPr lang="zh-CN" altLang="en-US"/>
                    </a:p>
                  </p:txBody>
                </p:sp>
                <p:sp>
                  <p:nvSpPr>
                    <p:cNvPr id="29864" name="Oval 68"/>
                    <p:cNvSpPr>
                      <a:spLocks noChangeArrowheads="1"/>
                    </p:cNvSpPr>
                    <p:nvPr/>
                  </p:nvSpPr>
                  <p:spPr bwMode="auto">
                    <a:xfrm>
                      <a:off x="3224" y="920"/>
                      <a:ext cx="260" cy="257"/>
                    </a:xfrm>
                    <a:prstGeom prst="ellipse">
                      <a:avLst/>
                    </a:prstGeom>
                    <a:solidFill>
                      <a:srgbClr val="FFBF7F"/>
                    </a:solidFill>
                    <a:ln w="9525">
                      <a:noFill/>
                      <a:round/>
                      <a:headEnd/>
                      <a:tailEnd/>
                    </a:ln>
                  </p:spPr>
                  <p:txBody>
                    <a:bodyPr/>
                    <a:lstStyle/>
                    <a:p>
                      <a:endParaRPr lang="zh-CN" altLang="en-US"/>
                    </a:p>
                  </p:txBody>
                </p:sp>
                <p:sp>
                  <p:nvSpPr>
                    <p:cNvPr id="29865" name="Oval 69"/>
                    <p:cNvSpPr>
                      <a:spLocks noChangeArrowheads="1"/>
                    </p:cNvSpPr>
                    <p:nvPr/>
                  </p:nvSpPr>
                  <p:spPr bwMode="auto">
                    <a:xfrm>
                      <a:off x="2879" y="213"/>
                      <a:ext cx="805" cy="794"/>
                    </a:xfrm>
                    <a:prstGeom prst="ellipse">
                      <a:avLst/>
                    </a:prstGeom>
                    <a:solidFill>
                      <a:srgbClr val="FFBF7F"/>
                    </a:solidFill>
                    <a:ln w="9525">
                      <a:noFill/>
                      <a:round/>
                      <a:headEnd/>
                      <a:tailEnd/>
                    </a:ln>
                  </p:spPr>
                  <p:txBody>
                    <a:bodyPr/>
                    <a:lstStyle/>
                    <a:p>
                      <a:endParaRPr lang="zh-CN" altLang="en-US"/>
                    </a:p>
                  </p:txBody>
                </p:sp>
              </p:grpSp>
            </p:grpSp>
            <p:sp>
              <p:nvSpPr>
                <p:cNvPr id="29841" name="未知"/>
                <p:cNvSpPr>
                  <a:spLocks/>
                </p:cNvSpPr>
                <p:nvPr/>
              </p:nvSpPr>
              <p:spPr bwMode="auto">
                <a:xfrm>
                  <a:off x="1648" y="332"/>
                  <a:ext cx="3138" cy="1695"/>
                </a:xfrm>
                <a:custGeom>
                  <a:avLst/>
                  <a:gdLst>
                    <a:gd name="T0" fmla="*/ 642 w 3138"/>
                    <a:gd name="T1" fmla="*/ 81 h 1695"/>
                    <a:gd name="T2" fmla="*/ 290 w 3138"/>
                    <a:gd name="T3" fmla="*/ 126 h 1695"/>
                    <a:gd name="T4" fmla="*/ 0 w 3138"/>
                    <a:gd name="T5" fmla="*/ 1214 h 1695"/>
                    <a:gd name="T6" fmla="*/ 226 w 3138"/>
                    <a:gd name="T7" fmla="*/ 1533 h 1695"/>
                    <a:gd name="T8" fmla="*/ 867 w 3138"/>
                    <a:gd name="T9" fmla="*/ 1516 h 1695"/>
                    <a:gd name="T10" fmla="*/ 1546 w 3138"/>
                    <a:gd name="T11" fmla="*/ 1695 h 1695"/>
                    <a:gd name="T12" fmla="*/ 1900 w 3138"/>
                    <a:gd name="T13" fmla="*/ 1578 h 1695"/>
                    <a:gd name="T14" fmla="*/ 2858 w 3138"/>
                    <a:gd name="T15" fmla="*/ 1383 h 1695"/>
                    <a:gd name="T16" fmla="*/ 3012 w 3138"/>
                    <a:gd name="T17" fmla="*/ 1241 h 1695"/>
                    <a:gd name="T18" fmla="*/ 2976 w 3138"/>
                    <a:gd name="T19" fmla="*/ 946 h 1695"/>
                    <a:gd name="T20" fmla="*/ 3138 w 3138"/>
                    <a:gd name="T21" fmla="*/ 659 h 1695"/>
                    <a:gd name="T22" fmla="*/ 2704 w 3138"/>
                    <a:gd name="T23" fmla="*/ 294 h 1695"/>
                    <a:gd name="T24" fmla="*/ 2514 w 3138"/>
                    <a:gd name="T25" fmla="*/ 144 h 1695"/>
                    <a:gd name="T26" fmla="*/ 1401 w 3138"/>
                    <a:gd name="T27" fmla="*/ 0 h 1695"/>
                    <a:gd name="T28" fmla="*/ 642 w 3138"/>
                    <a:gd name="T29" fmla="*/ 81 h 16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138"/>
                    <a:gd name="T46" fmla="*/ 0 h 1695"/>
                    <a:gd name="T47" fmla="*/ 3138 w 3138"/>
                    <a:gd name="T48" fmla="*/ 1695 h 16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138" h="1695">
                      <a:moveTo>
                        <a:pt x="642" y="81"/>
                      </a:moveTo>
                      <a:lnTo>
                        <a:pt x="290" y="126"/>
                      </a:lnTo>
                      <a:lnTo>
                        <a:pt x="0" y="1214"/>
                      </a:lnTo>
                      <a:lnTo>
                        <a:pt x="226" y="1533"/>
                      </a:lnTo>
                      <a:lnTo>
                        <a:pt x="867" y="1516"/>
                      </a:lnTo>
                      <a:lnTo>
                        <a:pt x="1546" y="1695"/>
                      </a:lnTo>
                      <a:lnTo>
                        <a:pt x="1900" y="1578"/>
                      </a:lnTo>
                      <a:lnTo>
                        <a:pt x="2858" y="1383"/>
                      </a:lnTo>
                      <a:lnTo>
                        <a:pt x="3012" y="1241"/>
                      </a:lnTo>
                      <a:lnTo>
                        <a:pt x="2976" y="946"/>
                      </a:lnTo>
                      <a:lnTo>
                        <a:pt x="3138" y="659"/>
                      </a:lnTo>
                      <a:lnTo>
                        <a:pt x="2704" y="294"/>
                      </a:lnTo>
                      <a:lnTo>
                        <a:pt x="2514" y="144"/>
                      </a:lnTo>
                      <a:lnTo>
                        <a:pt x="1401" y="0"/>
                      </a:lnTo>
                      <a:lnTo>
                        <a:pt x="642" y="81"/>
                      </a:lnTo>
                      <a:close/>
                    </a:path>
                  </a:pathLst>
                </a:custGeom>
                <a:solidFill>
                  <a:srgbClr val="FFBF7F"/>
                </a:solidFill>
                <a:ln w="9525">
                  <a:noFill/>
                  <a:round/>
                  <a:headEnd/>
                  <a:tailEnd/>
                </a:ln>
              </p:spPr>
              <p:txBody>
                <a:bodyPr/>
                <a:lstStyle/>
                <a:p>
                  <a:endParaRPr lang="zh-CN" altLang="en-US"/>
                </a:p>
              </p:txBody>
            </p:sp>
          </p:grpSp>
          <p:grpSp>
            <p:nvGrpSpPr>
              <p:cNvPr id="29825" name="Group 71"/>
              <p:cNvGrpSpPr>
                <a:grpSpLocks/>
              </p:cNvGrpSpPr>
              <p:nvPr/>
            </p:nvGrpSpPr>
            <p:grpSpPr bwMode="auto">
              <a:xfrm>
                <a:off x="1542" y="404"/>
                <a:ext cx="3397" cy="1714"/>
                <a:chOff x="0" y="0"/>
                <a:chExt cx="3397" cy="1714"/>
              </a:xfrm>
            </p:grpSpPr>
            <p:sp>
              <p:nvSpPr>
                <p:cNvPr id="29826" name="Oval 72"/>
                <p:cNvSpPr>
                  <a:spLocks noChangeArrowheads="1"/>
                </p:cNvSpPr>
                <p:nvPr/>
              </p:nvSpPr>
              <p:spPr bwMode="auto">
                <a:xfrm>
                  <a:off x="127" y="1170"/>
                  <a:ext cx="499" cy="490"/>
                </a:xfrm>
                <a:prstGeom prst="ellipse">
                  <a:avLst/>
                </a:prstGeom>
                <a:solidFill>
                  <a:srgbClr val="FFFFFF"/>
                </a:solidFill>
                <a:ln w="9525">
                  <a:noFill/>
                  <a:round/>
                  <a:headEnd/>
                  <a:tailEnd/>
                </a:ln>
              </p:spPr>
              <p:txBody>
                <a:bodyPr/>
                <a:lstStyle/>
                <a:p>
                  <a:endParaRPr lang="zh-CN" altLang="en-US"/>
                </a:p>
              </p:txBody>
            </p:sp>
            <p:sp>
              <p:nvSpPr>
                <p:cNvPr id="29827" name="Oval 73"/>
                <p:cNvSpPr>
                  <a:spLocks noChangeArrowheads="1"/>
                </p:cNvSpPr>
                <p:nvPr/>
              </p:nvSpPr>
              <p:spPr bwMode="auto">
                <a:xfrm>
                  <a:off x="0" y="339"/>
                  <a:ext cx="500" cy="490"/>
                </a:xfrm>
                <a:prstGeom prst="ellipse">
                  <a:avLst/>
                </a:prstGeom>
                <a:solidFill>
                  <a:srgbClr val="FFFFFF"/>
                </a:solidFill>
                <a:ln w="9525">
                  <a:noFill/>
                  <a:round/>
                  <a:headEnd/>
                  <a:tailEnd/>
                </a:ln>
              </p:spPr>
              <p:txBody>
                <a:bodyPr/>
                <a:lstStyle/>
                <a:p>
                  <a:endParaRPr lang="zh-CN" altLang="en-US"/>
                </a:p>
              </p:txBody>
            </p:sp>
            <p:sp>
              <p:nvSpPr>
                <p:cNvPr id="29828" name="Oval 74"/>
                <p:cNvSpPr>
                  <a:spLocks noChangeArrowheads="1"/>
                </p:cNvSpPr>
                <p:nvPr/>
              </p:nvSpPr>
              <p:spPr bwMode="auto">
                <a:xfrm>
                  <a:off x="2898" y="0"/>
                  <a:ext cx="499" cy="490"/>
                </a:xfrm>
                <a:prstGeom prst="ellipse">
                  <a:avLst/>
                </a:prstGeom>
                <a:solidFill>
                  <a:srgbClr val="FFFFFF"/>
                </a:solidFill>
                <a:ln w="9525">
                  <a:noFill/>
                  <a:round/>
                  <a:headEnd/>
                  <a:tailEnd/>
                </a:ln>
              </p:spPr>
              <p:txBody>
                <a:bodyPr/>
                <a:lstStyle/>
                <a:p>
                  <a:endParaRPr lang="zh-CN" altLang="en-US"/>
                </a:p>
              </p:txBody>
            </p:sp>
            <p:sp>
              <p:nvSpPr>
                <p:cNvPr id="29829" name="Oval 75"/>
                <p:cNvSpPr>
                  <a:spLocks noChangeArrowheads="1"/>
                </p:cNvSpPr>
                <p:nvPr/>
              </p:nvSpPr>
              <p:spPr bwMode="auto">
                <a:xfrm>
                  <a:off x="2880" y="696"/>
                  <a:ext cx="408" cy="401"/>
                </a:xfrm>
                <a:prstGeom prst="ellipse">
                  <a:avLst/>
                </a:prstGeom>
                <a:solidFill>
                  <a:srgbClr val="FFFFFF"/>
                </a:solidFill>
                <a:ln w="9525">
                  <a:noFill/>
                  <a:round/>
                  <a:headEnd/>
                  <a:tailEnd/>
                </a:ln>
              </p:spPr>
              <p:txBody>
                <a:bodyPr/>
                <a:lstStyle/>
                <a:p>
                  <a:endParaRPr lang="zh-CN" altLang="en-US"/>
                </a:p>
              </p:txBody>
            </p:sp>
            <p:sp>
              <p:nvSpPr>
                <p:cNvPr id="29830" name="Oval 76"/>
                <p:cNvSpPr>
                  <a:spLocks noChangeArrowheads="1"/>
                </p:cNvSpPr>
                <p:nvPr/>
              </p:nvSpPr>
              <p:spPr bwMode="auto">
                <a:xfrm>
                  <a:off x="42" y="402"/>
                  <a:ext cx="523" cy="517"/>
                </a:xfrm>
                <a:prstGeom prst="ellipse">
                  <a:avLst/>
                </a:prstGeom>
                <a:solidFill>
                  <a:srgbClr val="FFBF7F"/>
                </a:solidFill>
                <a:ln w="9525">
                  <a:noFill/>
                  <a:round/>
                  <a:headEnd/>
                  <a:tailEnd/>
                </a:ln>
              </p:spPr>
              <p:txBody>
                <a:bodyPr/>
                <a:lstStyle/>
                <a:p>
                  <a:endParaRPr lang="zh-CN" altLang="en-US"/>
                </a:p>
              </p:txBody>
            </p:sp>
            <p:sp>
              <p:nvSpPr>
                <p:cNvPr id="29831" name="Oval 77"/>
                <p:cNvSpPr>
                  <a:spLocks noChangeArrowheads="1"/>
                </p:cNvSpPr>
                <p:nvPr/>
              </p:nvSpPr>
              <p:spPr bwMode="auto">
                <a:xfrm>
                  <a:off x="160" y="1197"/>
                  <a:ext cx="523" cy="517"/>
                </a:xfrm>
                <a:prstGeom prst="ellipse">
                  <a:avLst/>
                </a:prstGeom>
                <a:solidFill>
                  <a:srgbClr val="FFBF7F"/>
                </a:solidFill>
                <a:ln w="9525">
                  <a:noFill/>
                  <a:round/>
                  <a:headEnd/>
                  <a:tailEnd/>
                </a:ln>
              </p:spPr>
              <p:txBody>
                <a:bodyPr/>
                <a:lstStyle/>
                <a:p>
                  <a:endParaRPr lang="zh-CN" altLang="en-US"/>
                </a:p>
              </p:txBody>
            </p:sp>
            <p:sp>
              <p:nvSpPr>
                <p:cNvPr id="29832" name="Oval 78"/>
                <p:cNvSpPr>
                  <a:spLocks noChangeArrowheads="1"/>
                </p:cNvSpPr>
                <p:nvPr/>
              </p:nvSpPr>
              <p:spPr bwMode="auto">
                <a:xfrm>
                  <a:off x="2840" y="45"/>
                  <a:ext cx="523" cy="515"/>
                </a:xfrm>
                <a:prstGeom prst="ellipse">
                  <a:avLst/>
                </a:prstGeom>
                <a:solidFill>
                  <a:srgbClr val="FFBF7F"/>
                </a:solidFill>
                <a:ln w="9525">
                  <a:noFill/>
                  <a:round/>
                  <a:headEnd/>
                  <a:tailEnd/>
                </a:ln>
              </p:spPr>
              <p:txBody>
                <a:bodyPr/>
                <a:lstStyle/>
                <a:p>
                  <a:endParaRPr lang="zh-CN" altLang="en-US"/>
                </a:p>
              </p:txBody>
            </p:sp>
            <p:sp>
              <p:nvSpPr>
                <p:cNvPr id="29833" name="Oval 79"/>
                <p:cNvSpPr>
                  <a:spLocks noChangeArrowheads="1"/>
                </p:cNvSpPr>
                <p:nvPr/>
              </p:nvSpPr>
              <p:spPr bwMode="auto">
                <a:xfrm>
                  <a:off x="2777" y="669"/>
                  <a:ext cx="450" cy="446"/>
                </a:xfrm>
                <a:prstGeom prst="ellipse">
                  <a:avLst/>
                </a:prstGeom>
                <a:solidFill>
                  <a:srgbClr val="FFBF7F"/>
                </a:solidFill>
                <a:ln w="9525">
                  <a:noFill/>
                  <a:round/>
                  <a:headEnd/>
                  <a:tailEnd/>
                </a:ln>
              </p:spPr>
              <p:txBody>
                <a:bodyPr/>
                <a:lstStyle/>
                <a:p>
                  <a:endParaRPr lang="zh-CN" altLang="en-US"/>
                </a:p>
              </p:txBody>
            </p:sp>
            <p:sp>
              <p:nvSpPr>
                <p:cNvPr id="29834" name="Oval 80"/>
                <p:cNvSpPr>
                  <a:spLocks noChangeArrowheads="1"/>
                </p:cNvSpPr>
                <p:nvPr/>
              </p:nvSpPr>
              <p:spPr bwMode="auto">
                <a:xfrm>
                  <a:off x="18" y="598"/>
                  <a:ext cx="482" cy="445"/>
                </a:xfrm>
                <a:prstGeom prst="ellipse">
                  <a:avLst/>
                </a:prstGeom>
                <a:solidFill>
                  <a:srgbClr val="FFFFFF"/>
                </a:solidFill>
                <a:ln w="9525">
                  <a:noFill/>
                  <a:round/>
                  <a:headEnd/>
                  <a:tailEnd/>
                </a:ln>
              </p:spPr>
              <p:txBody>
                <a:bodyPr/>
                <a:lstStyle/>
                <a:p>
                  <a:endParaRPr lang="zh-CN" altLang="en-US"/>
                </a:p>
              </p:txBody>
            </p:sp>
            <p:sp>
              <p:nvSpPr>
                <p:cNvPr id="29835" name="Oval 81"/>
                <p:cNvSpPr>
                  <a:spLocks noChangeArrowheads="1"/>
                </p:cNvSpPr>
                <p:nvPr/>
              </p:nvSpPr>
              <p:spPr bwMode="auto">
                <a:xfrm>
                  <a:off x="78" y="607"/>
                  <a:ext cx="452" cy="445"/>
                </a:xfrm>
                <a:prstGeom prst="ellipse">
                  <a:avLst/>
                </a:prstGeom>
                <a:solidFill>
                  <a:srgbClr val="FFBF7F"/>
                </a:solidFill>
                <a:ln w="9525">
                  <a:noFill/>
                  <a:round/>
                  <a:headEnd/>
                  <a:tailEnd/>
                </a:ln>
              </p:spPr>
              <p:txBody>
                <a:bodyPr/>
                <a:lstStyle/>
                <a:p>
                  <a:endParaRPr lang="zh-CN" altLang="en-US"/>
                </a:p>
              </p:txBody>
            </p:sp>
            <p:sp>
              <p:nvSpPr>
                <p:cNvPr id="29836" name="Oval 82"/>
                <p:cNvSpPr>
                  <a:spLocks noChangeArrowheads="1"/>
                </p:cNvSpPr>
                <p:nvPr/>
              </p:nvSpPr>
              <p:spPr bwMode="auto">
                <a:xfrm>
                  <a:off x="2617" y="54"/>
                  <a:ext cx="500" cy="490"/>
                </a:xfrm>
                <a:prstGeom prst="ellipse">
                  <a:avLst/>
                </a:prstGeom>
                <a:solidFill>
                  <a:srgbClr val="FFFFFF"/>
                </a:solidFill>
                <a:ln w="9525">
                  <a:noFill/>
                  <a:round/>
                  <a:headEnd/>
                  <a:tailEnd/>
                </a:ln>
              </p:spPr>
              <p:txBody>
                <a:bodyPr/>
                <a:lstStyle/>
                <a:p>
                  <a:endParaRPr lang="zh-CN" altLang="en-US"/>
                </a:p>
              </p:txBody>
            </p:sp>
            <p:sp>
              <p:nvSpPr>
                <p:cNvPr id="29837" name="Oval 83"/>
                <p:cNvSpPr>
                  <a:spLocks noChangeArrowheads="1"/>
                </p:cNvSpPr>
                <p:nvPr/>
              </p:nvSpPr>
              <p:spPr bwMode="auto">
                <a:xfrm>
                  <a:off x="2623" y="98"/>
                  <a:ext cx="452" cy="446"/>
                </a:xfrm>
                <a:prstGeom prst="ellipse">
                  <a:avLst/>
                </a:prstGeom>
                <a:solidFill>
                  <a:srgbClr val="FFBF7F"/>
                </a:solidFill>
                <a:ln w="9525">
                  <a:noFill/>
                  <a:round/>
                  <a:headEnd/>
                  <a:tailEnd/>
                </a:ln>
              </p:spPr>
              <p:txBody>
                <a:bodyPr/>
                <a:lstStyle/>
                <a:p>
                  <a:endParaRPr lang="zh-CN" altLang="en-US"/>
                </a:p>
              </p:txBody>
            </p:sp>
            <p:sp>
              <p:nvSpPr>
                <p:cNvPr id="29838" name="Oval 84"/>
                <p:cNvSpPr>
                  <a:spLocks noChangeArrowheads="1"/>
                </p:cNvSpPr>
                <p:nvPr/>
              </p:nvSpPr>
              <p:spPr bwMode="auto">
                <a:xfrm>
                  <a:off x="2964" y="1000"/>
                  <a:ext cx="330" cy="330"/>
                </a:xfrm>
                <a:prstGeom prst="ellipse">
                  <a:avLst/>
                </a:prstGeom>
                <a:solidFill>
                  <a:srgbClr val="FFFFFF"/>
                </a:solidFill>
                <a:ln w="9525">
                  <a:noFill/>
                  <a:round/>
                  <a:headEnd/>
                  <a:tailEnd/>
                </a:ln>
              </p:spPr>
              <p:txBody>
                <a:bodyPr/>
                <a:lstStyle/>
                <a:p>
                  <a:endParaRPr lang="zh-CN" altLang="en-US"/>
                </a:p>
              </p:txBody>
            </p:sp>
            <p:sp>
              <p:nvSpPr>
                <p:cNvPr id="29839" name="Oval 85"/>
                <p:cNvSpPr>
                  <a:spLocks noChangeArrowheads="1"/>
                </p:cNvSpPr>
                <p:nvPr/>
              </p:nvSpPr>
              <p:spPr bwMode="auto">
                <a:xfrm>
                  <a:off x="2940" y="1018"/>
                  <a:ext cx="305" cy="303"/>
                </a:xfrm>
                <a:prstGeom prst="ellipse">
                  <a:avLst/>
                </a:prstGeom>
                <a:solidFill>
                  <a:srgbClr val="FFBF7F"/>
                </a:solidFill>
                <a:ln w="9525">
                  <a:noFill/>
                  <a:round/>
                  <a:headEnd/>
                  <a:tailEnd/>
                </a:ln>
              </p:spPr>
              <p:txBody>
                <a:bodyPr/>
                <a:lstStyle/>
                <a:p>
                  <a:endParaRPr lang="zh-CN" altLang="en-US"/>
                </a:p>
              </p:txBody>
            </p:sp>
          </p:grpSp>
        </p:grpSp>
        <p:grpSp>
          <p:nvGrpSpPr>
            <p:cNvPr id="29704" name="Group 86"/>
            <p:cNvGrpSpPr>
              <a:grpSpLocks/>
            </p:cNvGrpSpPr>
            <p:nvPr/>
          </p:nvGrpSpPr>
          <p:grpSpPr bwMode="auto">
            <a:xfrm>
              <a:off x="0" y="908"/>
              <a:ext cx="5294" cy="5587"/>
              <a:chOff x="0" y="0"/>
              <a:chExt cx="2213" cy="2376"/>
            </a:xfrm>
          </p:grpSpPr>
          <p:grpSp>
            <p:nvGrpSpPr>
              <p:cNvPr id="29707" name="Group 87"/>
              <p:cNvGrpSpPr>
                <a:grpSpLocks/>
              </p:cNvGrpSpPr>
              <p:nvPr/>
            </p:nvGrpSpPr>
            <p:grpSpPr bwMode="auto">
              <a:xfrm>
                <a:off x="0" y="0"/>
                <a:ext cx="1805" cy="2376"/>
                <a:chOff x="0" y="0"/>
                <a:chExt cx="1805" cy="2376"/>
              </a:xfrm>
            </p:grpSpPr>
            <p:grpSp>
              <p:nvGrpSpPr>
                <p:cNvPr id="29715" name="Group 88"/>
                <p:cNvGrpSpPr>
                  <a:grpSpLocks/>
                </p:cNvGrpSpPr>
                <p:nvPr/>
              </p:nvGrpSpPr>
              <p:grpSpPr bwMode="auto">
                <a:xfrm>
                  <a:off x="331" y="0"/>
                  <a:ext cx="574" cy="844"/>
                  <a:chOff x="0" y="0"/>
                  <a:chExt cx="574" cy="844"/>
                </a:xfrm>
              </p:grpSpPr>
              <p:grpSp>
                <p:nvGrpSpPr>
                  <p:cNvPr id="29775" name="Group 89"/>
                  <p:cNvGrpSpPr>
                    <a:grpSpLocks/>
                  </p:cNvGrpSpPr>
                  <p:nvPr/>
                </p:nvGrpSpPr>
                <p:grpSpPr bwMode="auto">
                  <a:xfrm>
                    <a:off x="68" y="377"/>
                    <a:ext cx="506" cy="467"/>
                    <a:chOff x="0" y="0"/>
                    <a:chExt cx="506" cy="467"/>
                  </a:xfrm>
                </p:grpSpPr>
                <p:grpSp>
                  <p:nvGrpSpPr>
                    <p:cNvPr id="29785" name="Group 90"/>
                    <p:cNvGrpSpPr>
                      <a:grpSpLocks/>
                    </p:cNvGrpSpPr>
                    <p:nvPr/>
                  </p:nvGrpSpPr>
                  <p:grpSpPr bwMode="auto">
                    <a:xfrm>
                      <a:off x="36" y="15"/>
                      <a:ext cx="470" cy="452"/>
                      <a:chOff x="0" y="0"/>
                      <a:chExt cx="470" cy="452"/>
                    </a:xfrm>
                  </p:grpSpPr>
                  <p:grpSp>
                    <p:nvGrpSpPr>
                      <p:cNvPr id="29787" name="Group 91"/>
                      <p:cNvGrpSpPr>
                        <a:grpSpLocks/>
                      </p:cNvGrpSpPr>
                      <p:nvPr/>
                    </p:nvGrpSpPr>
                    <p:grpSpPr bwMode="auto">
                      <a:xfrm>
                        <a:off x="0" y="0"/>
                        <a:ext cx="470" cy="452"/>
                        <a:chOff x="0" y="0"/>
                        <a:chExt cx="470" cy="452"/>
                      </a:xfrm>
                    </p:grpSpPr>
                    <p:grpSp>
                      <p:nvGrpSpPr>
                        <p:cNvPr id="29810" name="Group 92"/>
                        <p:cNvGrpSpPr>
                          <a:grpSpLocks/>
                        </p:cNvGrpSpPr>
                        <p:nvPr/>
                      </p:nvGrpSpPr>
                      <p:grpSpPr bwMode="auto">
                        <a:xfrm>
                          <a:off x="0" y="0"/>
                          <a:ext cx="470" cy="452"/>
                          <a:chOff x="0" y="0"/>
                          <a:chExt cx="470" cy="452"/>
                        </a:xfrm>
                      </p:grpSpPr>
                      <p:sp>
                        <p:nvSpPr>
                          <p:cNvPr id="29819" name="未知"/>
                          <p:cNvSpPr>
                            <a:spLocks/>
                          </p:cNvSpPr>
                          <p:nvPr/>
                        </p:nvSpPr>
                        <p:spPr bwMode="auto">
                          <a:xfrm>
                            <a:off x="44" y="0"/>
                            <a:ext cx="419" cy="452"/>
                          </a:xfrm>
                          <a:custGeom>
                            <a:avLst/>
                            <a:gdLst>
                              <a:gd name="T0" fmla="*/ 360 w 419"/>
                              <a:gd name="T1" fmla="*/ 34 h 452"/>
                              <a:gd name="T2" fmla="*/ 351 w 419"/>
                              <a:gd name="T3" fmla="*/ 22 h 452"/>
                              <a:gd name="T4" fmla="*/ 327 w 419"/>
                              <a:gd name="T5" fmla="*/ 0 h 452"/>
                              <a:gd name="T6" fmla="*/ 185 w 419"/>
                              <a:gd name="T7" fmla="*/ 12 h 452"/>
                              <a:gd name="T8" fmla="*/ 58 w 419"/>
                              <a:gd name="T9" fmla="*/ 115 h 452"/>
                              <a:gd name="T10" fmla="*/ 0 w 419"/>
                              <a:gd name="T11" fmla="*/ 261 h 452"/>
                              <a:gd name="T12" fmla="*/ 20 w 419"/>
                              <a:gd name="T13" fmla="*/ 293 h 452"/>
                              <a:gd name="T14" fmla="*/ 82 w 419"/>
                              <a:gd name="T15" fmla="*/ 358 h 452"/>
                              <a:gd name="T16" fmla="*/ 80 w 419"/>
                              <a:gd name="T17" fmla="*/ 372 h 452"/>
                              <a:gd name="T18" fmla="*/ 83 w 419"/>
                              <a:gd name="T19" fmla="*/ 385 h 452"/>
                              <a:gd name="T20" fmla="*/ 92 w 419"/>
                              <a:gd name="T21" fmla="*/ 394 h 452"/>
                              <a:gd name="T22" fmla="*/ 104 w 419"/>
                              <a:gd name="T23" fmla="*/ 403 h 452"/>
                              <a:gd name="T24" fmla="*/ 118 w 419"/>
                              <a:gd name="T25" fmla="*/ 412 h 452"/>
                              <a:gd name="T26" fmla="*/ 130 w 419"/>
                              <a:gd name="T27" fmla="*/ 420 h 452"/>
                              <a:gd name="T28" fmla="*/ 145 w 419"/>
                              <a:gd name="T29" fmla="*/ 427 h 452"/>
                              <a:gd name="T30" fmla="*/ 162 w 419"/>
                              <a:gd name="T31" fmla="*/ 435 h 452"/>
                              <a:gd name="T32" fmla="*/ 177 w 419"/>
                              <a:gd name="T33" fmla="*/ 439 h 452"/>
                              <a:gd name="T34" fmla="*/ 197 w 419"/>
                              <a:gd name="T35" fmla="*/ 445 h 452"/>
                              <a:gd name="T36" fmla="*/ 215 w 419"/>
                              <a:gd name="T37" fmla="*/ 449 h 452"/>
                              <a:gd name="T38" fmla="*/ 233 w 419"/>
                              <a:gd name="T39" fmla="*/ 452 h 452"/>
                              <a:gd name="T40" fmla="*/ 250 w 419"/>
                              <a:gd name="T41" fmla="*/ 448 h 452"/>
                              <a:gd name="T42" fmla="*/ 260 w 419"/>
                              <a:gd name="T43" fmla="*/ 443 h 452"/>
                              <a:gd name="T44" fmla="*/ 272 w 419"/>
                              <a:gd name="T45" fmla="*/ 433 h 452"/>
                              <a:gd name="T46" fmla="*/ 281 w 419"/>
                              <a:gd name="T47" fmla="*/ 426 h 452"/>
                              <a:gd name="T48" fmla="*/ 292 w 419"/>
                              <a:gd name="T49" fmla="*/ 433 h 452"/>
                              <a:gd name="T50" fmla="*/ 306 w 419"/>
                              <a:gd name="T51" fmla="*/ 439 h 452"/>
                              <a:gd name="T52" fmla="*/ 327 w 419"/>
                              <a:gd name="T53" fmla="*/ 442 h 452"/>
                              <a:gd name="T54" fmla="*/ 342 w 419"/>
                              <a:gd name="T55" fmla="*/ 436 h 452"/>
                              <a:gd name="T56" fmla="*/ 354 w 419"/>
                              <a:gd name="T57" fmla="*/ 426 h 452"/>
                              <a:gd name="T58" fmla="*/ 363 w 419"/>
                              <a:gd name="T59" fmla="*/ 414 h 452"/>
                              <a:gd name="T60" fmla="*/ 369 w 419"/>
                              <a:gd name="T61" fmla="*/ 396 h 452"/>
                              <a:gd name="T62" fmla="*/ 419 w 419"/>
                              <a:gd name="T63" fmla="*/ 328 h 452"/>
                              <a:gd name="T64" fmla="*/ 374 w 419"/>
                              <a:gd name="T65" fmla="*/ 234 h 452"/>
                              <a:gd name="T66" fmla="*/ 360 w 419"/>
                              <a:gd name="T67" fmla="*/ 34 h 45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9"/>
                              <a:gd name="T103" fmla="*/ 0 h 452"/>
                              <a:gd name="T104" fmla="*/ 419 w 419"/>
                              <a:gd name="T105" fmla="*/ 452 h 45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9" h="452">
                                <a:moveTo>
                                  <a:pt x="360" y="34"/>
                                </a:moveTo>
                                <a:lnTo>
                                  <a:pt x="351" y="22"/>
                                </a:lnTo>
                                <a:lnTo>
                                  <a:pt x="327" y="0"/>
                                </a:lnTo>
                                <a:lnTo>
                                  <a:pt x="185" y="12"/>
                                </a:lnTo>
                                <a:lnTo>
                                  <a:pt x="58" y="115"/>
                                </a:lnTo>
                                <a:lnTo>
                                  <a:pt x="0" y="261"/>
                                </a:lnTo>
                                <a:lnTo>
                                  <a:pt x="20" y="293"/>
                                </a:lnTo>
                                <a:lnTo>
                                  <a:pt x="82" y="358"/>
                                </a:lnTo>
                                <a:lnTo>
                                  <a:pt x="80" y="372"/>
                                </a:lnTo>
                                <a:lnTo>
                                  <a:pt x="83" y="385"/>
                                </a:lnTo>
                                <a:lnTo>
                                  <a:pt x="92" y="394"/>
                                </a:lnTo>
                                <a:lnTo>
                                  <a:pt x="104" y="403"/>
                                </a:lnTo>
                                <a:lnTo>
                                  <a:pt x="118" y="412"/>
                                </a:lnTo>
                                <a:lnTo>
                                  <a:pt x="130" y="420"/>
                                </a:lnTo>
                                <a:lnTo>
                                  <a:pt x="145" y="427"/>
                                </a:lnTo>
                                <a:lnTo>
                                  <a:pt x="162" y="435"/>
                                </a:lnTo>
                                <a:lnTo>
                                  <a:pt x="177" y="439"/>
                                </a:lnTo>
                                <a:lnTo>
                                  <a:pt x="197" y="445"/>
                                </a:lnTo>
                                <a:lnTo>
                                  <a:pt x="215" y="449"/>
                                </a:lnTo>
                                <a:lnTo>
                                  <a:pt x="233" y="452"/>
                                </a:lnTo>
                                <a:lnTo>
                                  <a:pt x="250" y="448"/>
                                </a:lnTo>
                                <a:lnTo>
                                  <a:pt x="260" y="443"/>
                                </a:lnTo>
                                <a:lnTo>
                                  <a:pt x="272" y="433"/>
                                </a:lnTo>
                                <a:lnTo>
                                  <a:pt x="281" y="426"/>
                                </a:lnTo>
                                <a:lnTo>
                                  <a:pt x="292" y="433"/>
                                </a:lnTo>
                                <a:lnTo>
                                  <a:pt x="306" y="439"/>
                                </a:lnTo>
                                <a:lnTo>
                                  <a:pt x="327" y="442"/>
                                </a:lnTo>
                                <a:lnTo>
                                  <a:pt x="342" y="436"/>
                                </a:lnTo>
                                <a:lnTo>
                                  <a:pt x="354" y="426"/>
                                </a:lnTo>
                                <a:lnTo>
                                  <a:pt x="363" y="414"/>
                                </a:lnTo>
                                <a:lnTo>
                                  <a:pt x="369" y="396"/>
                                </a:lnTo>
                                <a:lnTo>
                                  <a:pt x="419" y="328"/>
                                </a:lnTo>
                                <a:lnTo>
                                  <a:pt x="374" y="234"/>
                                </a:lnTo>
                                <a:lnTo>
                                  <a:pt x="360" y="34"/>
                                </a:lnTo>
                                <a:close/>
                              </a:path>
                            </a:pathLst>
                          </a:custGeom>
                          <a:solidFill>
                            <a:srgbClr val="FF9F9F"/>
                          </a:solidFill>
                          <a:ln w="9525">
                            <a:noFill/>
                            <a:round/>
                            <a:headEnd/>
                            <a:tailEnd/>
                          </a:ln>
                        </p:spPr>
                        <p:txBody>
                          <a:bodyPr/>
                          <a:lstStyle/>
                          <a:p>
                            <a:endParaRPr lang="zh-CN" altLang="en-US"/>
                          </a:p>
                        </p:txBody>
                      </p:sp>
                      <p:sp>
                        <p:nvSpPr>
                          <p:cNvPr id="29820" name="Oval 94"/>
                          <p:cNvSpPr>
                            <a:spLocks noChangeArrowheads="1"/>
                          </p:cNvSpPr>
                          <p:nvPr/>
                        </p:nvSpPr>
                        <p:spPr bwMode="auto">
                          <a:xfrm>
                            <a:off x="0" y="204"/>
                            <a:ext cx="93" cy="90"/>
                          </a:xfrm>
                          <a:prstGeom prst="ellipse">
                            <a:avLst/>
                          </a:prstGeom>
                          <a:solidFill>
                            <a:srgbClr val="FF9F9F"/>
                          </a:solidFill>
                          <a:ln w="9525">
                            <a:noFill/>
                            <a:round/>
                            <a:headEnd/>
                            <a:tailEnd/>
                          </a:ln>
                        </p:spPr>
                        <p:txBody>
                          <a:bodyPr/>
                          <a:lstStyle/>
                          <a:p>
                            <a:endParaRPr lang="zh-CN" altLang="en-US"/>
                          </a:p>
                        </p:txBody>
                      </p:sp>
                      <p:sp>
                        <p:nvSpPr>
                          <p:cNvPr id="29821" name="Oval 95"/>
                          <p:cNvSpPr>
                            <a:spLocks noChangeArrowheads="1"/>
                          </p:cNvSpPr>
                          <p:nvPr/>
                        </p:nvSpPr>
                        <p:spPr bwMode="auto">
                          <a:xfrm>
                            <a:off x="68" y="254"/>
                            <a:ext cx="106" cy="106"/>
                          </a:xfrm>
                          <a:prstGeom prst="ellipse">
                            <a:avLst/>
                          </a:prstGeom>
                          <a:solidFill>
                            <a:srgbClr val="FF9F9F"/>
                          </a:solidFill>
                          <a:ln w="9525">
                            <a:noFill/>
                            <a:round/>
                            <a:headEnd/>
                            <a:tailEnd/>
                          </a:ln>
                        </p:spPr>
                        <p:txBody>
                          <a:bodyPr/>
                          <a:lstStyle/>
                          <a:p>
                            <a:endParaRPr lang="zh-CN" altLang="en-US"/>
                          </a:p>
                        </p:txBody>
                      </p:sp>
                      <p:sp>
                        <p:nvSpPr>
                          <p:cNvPr id="29822" name="Oval 96"/>
                          <p:cNvSpPr>
                            <a:spLocks noChangeArrowheads="1"/>
                          </p:cNvSpPr>
                          <p:nvPr/>
                        </p:nvSpPr>
                        <p:spPr bwMode="auto">
                          <a:xfrm>
                            <a:off x="333" y="257"/>
                            <a:ext cx="137" cy="140"/>
                          </a:xfrm>
                          <a:prstGeom prst="ellipse">
                            <a:avLst/>
                          </a:prstGeom>
                          <a:solidFill>
                            <a:srgbClr val="FF9F9F"/>
                          </a:solidFill>
                          <a:ln w="9525">
                            <a:noFill/>
                            <a:round/>
                            <a:headEnd/>
                            <a:tailEnd/>
                          </a:ln>
                        </p:spPr>
                        <p:txBody>
                          <a:bodyPr/>
                          <a:lstStyle/>
                          <a:p>
                            <a:endParaRPr lang="zh-CN" altLang="en-US"/>
                          </a:p>
                        </p:txBody>
                      </p:sp>
                      <p:sp>
                        <p:nvSpPr>
                          <p:cNvPr id="29823" name="Oval 97"/>
                          <p:cNvSpPr>
                            <a:spLocks noChangeArrowheads="1"/>
                          </p:cNvSpPr>
                          <p:nvPr/>
                        </p:nvSpPr>
                        <p:spPr bwMode="auto">
                          <a:xfrm>
                            <a:off x="300" y="331"/>
                            <a:ext cx="118" cy="115"/>
                          </a:xfrm>
                          <a:prstGeom prst="ellipse">
                            <a:avLst/>
                          </a:prstGeom>
                          <a:solidFill>
                            <a:srgbClr val="FF9F9F"/>
                          </a:solidFill>
                          <a:ln w="9525">
                            <a:noFill/>
                            <a:round/>
                            <a:headEnd/>
                            <a:tailEnd/>
                          </a:ln>
                        </p:spPr>
                        <p:txBody>
                          <a:bodyPr/>
                          <a:lstStyle/>
                          <a:p>
                            <a:endParaRPr lang="zh-CN" altLang="en-US"/>
                          </a:p>
                        </p:txBody>
                      </p:sp>
                    </p:grpSp>
                    <p:grpSp>
                      <p:nvGrpSpPr>
                        <p:cNvPr id="29811" name="Group 98"/>
                        <p:cNvGrpSpPr>
                          <a:grpSpLocks/>
                        </p:cNvGrpSpPr>
                        <p:nvPr/>
                      </p:nvGrpSpPr>
                      <p:grpSpPr bwMode="auto">
                        <a:xfrm>
                          <a:off x="22" y="204"/>
                          <a:ext cx="432" cy="157"/>
                          <a:chOff x="0" y="0"/>
                          <a:chExt cx="432" cy="157"/>
                        </a:xfrm>
                      </p:grpSpPr>
                      <p:sp>
                        <p:nvSpPr>
                          <p:cNvPr id="29812" name="Oval 99"/>
                          <p:cNvSpPr>
                            <a:spLocks noChangeArrowheads="1"/>
                          </p:cNvSpPr>
                          <p:nvPr/>
                        </p:nvSpPr>
                        <p:spPr bwMode="auto">
                          <a:xfrm>
                            <a:off x="179" y="0"/>
                            <a:ext cx="146" cy="139"/>
                          </a:xfrm>
                          <a:prstGeom prst="ellipse">
                            <a:avLst/>
                          </a:prstGeom>
                          <a:solidFill>
                            <a:srgbClr val="000000"/>
                          </a:solidFill>
                          <a:ln w="9525">
                            <a:noFill/>
                            <a:round/>
                            <a:headEnd/>
                            <a:tailEnd/>
                          </a:ln>
                        </p:spPr>
                        <p:txBody>
                          <a:bodyPr/>
                          <a:lstStyle/>
                          <a:p>
                            <a:endParaRPr lang="zh-CN" altLang="en-US"/>
                          </a:p>
                        </p:txBody>
                      </p:sp>
                      <p:sp>
                        <p:nvSpPr>
                          <p:cNvPr id="29813" name="Oval 100"/>
                          <p:cNvSpPr>
                            <a:spLocks noChangeArrowheads="1"/>
                          </p:cNvSpPr>
                          <p:nvPr/>
                        </p:nvSpPr>
                        <p:spPr bwMode="auto">
                          <a:xfrm>
                            <a:off x="0" y="21"/>
                            <a:ext cx="60" cy="56"/>
                          </a:xfrm>
                          <a:prstGeom prst="ellipse">
                            <a:avLst/>
                          </a:prstGeom>
                          <a:solidFill>
                            <a:srgbClr val="000000"/>
                          </a:solidFill>
                          <a:ln w="9525">
                            <a:noFill/>
                            <a:round/>
                            <a:headEnd/>
                            <a:tailEnd/>
                          </a:ln>
                        </p:spPr>
                        <p:txBody>
                          <a:bodyPr/>
                          <a:lstStyle/>
                          <a:p>
                            <a:endParaRPr lang="zh-CN" altLang="en-US"/>
                          </a:p>
                        </p:txBody>
                      </p:sp>
                      <p:sp>
                        <p:nvSpPr>
                          <p:cNvPr id="29814" name="Oval 101"/>
                          <p:cNvSpPr>
                            <a:spLocks noChangeArrowheads="1"/>
                          </p:cNvSpPr>
                          <p:nvPr/>
                        </p:nvSpPr>
                        <p:spPr bwMode="auto">
                          <a:xfrm>
                            <a:off x="275" y="75"/>
                            <a:ext cx="157" cy="82"/>
                          </a:xfrm>
                          <a:prstGeom prst="ellipse">
                            <a:avLst/>
                          </a:prstGeom>
                          <a:solidFill>
                            <a:srgbClr val="000000"/>
                          </a:solidFill>
                          <a:ln w="9525">
                            <a:noFill/>
                            <a:round/>
                            <a:headEnd/>
                            <a:tailEnd/>
                          </a:ln>
                        </p:spPr>
                        <p:txBody>
                          <a:bodyPr/>
                          <a:lstStyle/>
                          <a:p>
                            <a:endParaRPr lang="zh-CN" altLang="en-US"/>
                          </a:p>
                        </p:txBody>
                      </p:sp>
                      <p:sp>
                        <p:nvSpPr>
                          <p:cNvPr id="29815" name="Oval 102"/>
                          <p:cNvSpPr>
                            <a:spLocks noChangeArrowheads="1"/>
                          </p:cNvSpPr>
                          <p:nvPr/>
                        </p:nvSpPr>
                        <p:spPr bwMode="auto">
                          <a:xfrm>
                            <a:off x="284" y="72"/>
                            <a:ext cx="148" cy="73"/>
                          </a:xfrm>
                          <a:prstGeom prst="ellipse">
                            <a:avLst/>
                          </a:prstGeom>
                          <a:solidFill>
                            <a:srgbClr val="FF9F9F"/>
                          </a:solidFill>
                          <a:ln w="9525">
                            <a:noFill/>
                            <a:round/>
                            <a:headEnd/>
                            <a:tailEnd/>
                          </a:ln>
                        </p:spPr>
                        <p:txBody>
                          <a:bodyPr/>
                          <a:lstStyle/>
                          <a:p>
                            <a:endParaRPr lang="zh-CN" altLang="en-US"/>
                          </a:p>
                        </p:txBody>
                      </p:sp>
                      <p:sp>
                        <p:nvSpPr>
                          <p:cNvPr id="29816" name="Oval 103"/>
                          <p:cNvSpPr>
                            <a:spLocks noChangeArrowheads="1"/>
                          </p:cNvSpPr>
                          <p:nvPr/>
                        </p:nvSpPr>
                        <p:spPr bwMode="auto">
                          <a:xfrm>
                            <a:off x="1" y="29"/>
                            <a:ext cx="60" cy="51"/>
                          </a:xfrm>
                          <a:prstGeom prst="ellipse">
                            <a:avLst/>
                          </a:prstGeom>
                          <a:solidFill>
                            <a:srgbClr val="FF7F7F"/>
                          </a:solidFill>
                          <a:ln w="9525">
                            <a:noFill/>
                            <a:round/>
                            <a:headEnd/>
                            <a:tailEnd/>
                          </a:ln>
                        </p:spPr>
                        <p:txBody>
                          <a:bodyPr/>
                          <a:lstStyle/>
                          <a:p>
                            <a:endParaRPr lang="zh-CN" altLang="en-US"/>
                          </a:p>
                        </p:txBody>
                      </p:sp>
                      <p:sp>
                        <p:nvSpPr>
                          <p:cNvPr id="29817" name="Oval 104"/>
                          <p:cNvSpPr>
                            <a:spLocks noChangeArrowheads="1"/>
                          </p:cNvSpPr>
                          <p:nvPr/>
                        </p:nvSpPr>
                        <p:spPr bwMode="auto">
                          <a:xfrm>
                            <a:off x="167" y="11"/>
                            <a:ext cx="148" cy="124"/>
                          </a:xfrm>
                          <a:prstGeom prst="ellipse">
                            <a:avLst/>
                          </a:prstGeom>
                          <a:solidFill>
                            <a:srgbClr val="FF7F7F"/>
                          </a:solidFill>
                          <a:ln w="9525">
                            <a:noFill/>
                            <a:round/>
                            <a:headEnd/>
                            <a:tailEnd/>
                          </a:ln>
                        </p:spPr>
                        <p:txBody>
                          <a:bodyPr/>
                          <a:lstStyle/>
                          <a:p>
                            <a:endParaRPr lang="zh-CN" altLang="en-US"/>
                          </a:p>
                        </p:txBody>
                      </p:sp>
                      <p:sp>
                        <p:nvSpPr>
                          <p:cNvPr id="29818" name="Oval 105"/>
                          <p:cNvSpPr>
                            <a:spLocks noChangeArrowheads="1"/>
                          </p:cNvSpPr>
                          <p:nvPr/>
                        </p:nvSpPr>
                        <p:spPr bwMode="auto">
                          <a:xfrm>
                            <a:off x="181" y="11"/>
                            <a:ext cx="148" cy="118"/>
                          </a:xfrm>
                          <a:prstGeom prst="ellipse">
                            <a:avLst/>
                          </a:prstGeom>
                          <a:solidFill>
                            <a:srgbClr val="FF7F7F"/>
                          </a:solidFill>
                          <a:ln w="9525">
                            <a:noFill/>
                            <a:round/>
                            <a:headEnd/>
                            <a:tailEnd/>
                          </a:ln>
                        </p:spPr>
                        <p:txBody>
                          <a:bodyPr/>
                          <a:lstStyle/>
                          <a:p>
                            <a:endParaRPr lang="zh-CN" altLang="en-US"/>
                          </a:p>
                        </p:txBody>
                      </p:sp>
                    </p:grpSp>
                  </p:grpSp>
                  <p:grpSp>
                    <p:nvGrpSpPr>
                      <p:cNvPr id="29788" name="Group 106"/>
                      <p:cNvGrpSpPr>
                        <a:grpSpLocks/>
                      </p:cNvGrpSpPr>
                      <p:nvPr/>
                    </p:nvGrpSpPr>
                    <p:grpSpPr bwMode="auto">
                      <a:xfrm>
                        <a:off x="269" y="25"/>
                        <a:ext cx="195" cy="266"/>
                        <a:chOff x="0" y="0"/>
                        <a:chExt cx="195" cy="266"/>
                      </a:xfrm>
                    </p:grpSpPr>
                    <p:grpSp>
                      <p:nvGrpSpPr>
                        <p:cNvPr id="29789" name="Group 107"/>
                        <p:cNvGrpSpPr>
                          <a:grpSpLocks/>
                        </p:cNvGrpSpPr>
                        <p:nvPr/>
                      </p:nvGrpSpPr>
                      <p:grpSpPr bwMode="auto">
                        <a:xfrm>
                          <a:off x="0" y="0"/>
                          <a:ext cx="170" cy="194"/>
                          <a:chOff x="0" y="0"/>
                          <a:chExt cx="170" cy="194"/>
                        </a:xfrm>
                      </p:grpSpPr>
                      <p:grpSp>
                        <p:nvGrpSpPr>
                          <p:cNvPr id="29793" name="Group 108"/>
                          <p:cNvGrpSpPr>
                            <a:grpSpLocks/>
                          </p:cNvGrpSpPr>
                          <p:nvPr/>
                        </p:nvGrpSpPr>
                        <p:grpSpPr bwMode="auto">
                          <a:xfrm>
                            <a:off x="0" y="0"/>
                            <a:ext cx="170" cy="194"/>
                            <a:chOff x="0" y="0"/>
                            <a:chExt cx="170" cy="194"/>
                          </a:xfrm>
                        </p:grpSpPr>
                        <p:grpSp>
                          <p:nvGrpSpPr>
                            <p:cNvPr id="29801" name="Group 109"/>
                            <p:cNvGrpSpPr>
                              <a:grpSpLocks/>
                            </p:cNvGrpSpPr>
                            <p:nvPr/>
                          </p:nvGrpSpPr>
                          <p:grpSpPr bwMode="auto">
                            <a:xfrm>
                              <a:off x="0" y="21"/>
                              <a:ext cx="170" cy="173"/>
                              <a:chOff x="0" y="0"/>
                              <a:chExt cx="170" cy="173"/>
                            </a:xfrm>
                          </p:grpSpPr>
                          <p:sp>
                            <p:nvSpPr>
                              <p:cNvPr id="29808" name="Oval 110"/>
                              <p:cNvSpPr>
                                <a:spLocks noChangeArrowheads="1"/>
                              </p:cNvSpPr>
                              <p:nvPr/>
                            </p:nvSpPr>
                            <p:spPr bwMode="auto">
                              <a:xfrm>
                                <a:off x="0" y="0"/>
                                <a:ext cx="115" cy="173"/>
                              </a:xfrm>
                              <a:prstGeom prst="ellipse">
                                <a:avLst/>
                              </a:prstGeom>
                              <a:solidFill>
                                <a:srgbClr val="000000"/>
                              </a:solidFill>
                              <a:ln w="9525">
                                <a:noFill/>
                                <a:round/>
                                <a:headEnd/>
                                <a:tailEnd/>
                              </a:ln>
                            </p:spPr>
                            <p:txBody>
                              <a:bodyPr/>
                              <a:lstStyle/>
                              <a:p>
                                <a:endParaRPr lang="zh-CN" altLang="en-US"/>
                              </a:p>
                            </p:txBody>
                          </p:sp>
                          <p:sp>
                            <p:nvSpPr>
                              <p:cNvPr id="29809" name="Oval 111"/>
                              <p:cNvSpPr>
                                <a:spLocks noChangeArrowheads="1"/>
                              </p:cNvSpPr>
                              <p:nvPr/>
                            </p:nvSpPr>
                            <p:spPr bwMode="auto">
                              <a:xfrm>
                                <a:off x="90" y="0"/>
                                <a:ext cx="80" cy="154"/>
                              </a:xfrm>
                              <a:prstGeom prst="ellipse">
                                <a:avLst/>
                              </a:prstGeom>
                              <a:solidFill>
                                <a:srgbClr val="000000"/>
                              </a:solidFill>
                              <a:ln w="9525">
                                <a:noFill/>
                                <a:round/>
                                <a:headEnd/>
                                <a:tailEnd/>
                              </a:ln>
                            </p:spPr>
                            <p:txBody>
                              <a:bodyPr/>
                              <a:lstStyle/>
                              <a:p>
                                <a:endParaRPr lang="zh-CN" altLang="en-US"/>
                              </a:p>
                            </p:txBody>
                          </p:sp>
                        </p:grpSp>
                        <p:grpSp>
                          <p:nvGrpSpPr>
                            <p:cNvPr id="29802" name="Group 112"/>
                            <p:cNvGrpSpPr>
                              <a:grpSpLocks/>
                            </p:cNvGrpSpPr>
                            <p:nvPr/>
                          </p:nvGrpSpPr>
                          <p:grpSpPr bwMode="auto">
                            <a:xfrm>
                              <a:off x="9" y="27"/>
                              <a:ext cx="159" cy="167"/>
                              <a:chOff x="0" y="0"/>
                              <a:chExt cx="159" cy="167"/>
                            </a:xfrm>
                          </p:grpSpPr>
                          <p:sp>
                            <p:nvSpPr>
                              <p:cNvPr id="29806" name="Oval 113"/>
                              <p:cNvSpPr>
                                <a:spLocks noChangeArrowheads="1"/>
                              </p:cNvSpPr>
                              <p:nvPr/>
                            </p:nvSpPr>
                            <p:spPr bwMode="auto">
                              <a:xfrm>
                                <a:off x="0" y="1"/>
                                <a:ext cx="105" cy="166"/>
                              </a:xfrm>
                              <a:prstGeom prst="ellipse">
                                <a:avLst/>
                              </a:prstGeom>
                              <a:solidFill>
                                <a:srgbClr val="FFFFFF"/>
                              </a:solidFill>
                              <a:ln w="9525">
                                <a:noFill/>
                                <a:round/>
                                <a:headEnd/>
                                <a:tailEnd/>
                              </a:ln>
                            </p:spPr>
                            <p:txBody>
                              <a:bodyPr/>
                              <a:lstStyle/>
                              <a:p>
                                <a:endParaRPr lang="zh-CN" altLang="en-US"/>
                              </a:p>
                            </p:txBody>
                          </p:sp>
                          <p:sp>
                            <p:nvSpPr>
                              <p:cNvPr id="29807" name="Oval 114"/>
                              <p:cNvSpPr>
                                <a:spLocks noChangeArrowheads="1"/>
                              </p:cNvSpPr>
                              <p:nvPr/>
                            </p:nvSpPr>
                            <p:spPr bwMode="auto">
                              <a:xfrm>
                                <a:off x="79" y="0"/>
                                <a:ext cx="80" cy="161"/>
                              </a:xfrm>
                              <a:prstGeom prst="ellipse">
                                <a:avLst/>
                              </a:prstGeom>
                              <a:solidFill>
                                <a:srgbClr val="FFFFFF"/>
                              </a:solidFill>
                              <a:ln w="9525">
                                <a:noFill/>
                                <a:round/>
                                <a:headEnd/>
                                <a:tailEnd/>
                              </a:ln>
                            </p:spPr>
                            <p:txBody>
                              <a:bodyPr/>
                              <a:lstStyle/>
                              <a:p>
                                <a:endParaRPr lang="zh-CN" altLang="en-US"/>
                              </a:p>
                            </p:txBody>
                          </p:sp>
                        </p:grpSp>
                        <p:grpSp>
                          <p:nvGrpSpPr>
                            <p:cNvPr id="29803" name="Group 115"/>
                            <p:cNvGrpSpPr>
                              <a:grpSpLocks/>
                            </p:cNvGrpSpPr>
                            <p:nvPr/>
                          </p:nvGrpSpPr>
                          <p:grpSpPr bwMode="auto">
                            <a:xfrm>
                              <a:off x="35" y="0"/>
                              <a:ext cx="111" cy="60"/>
                              <a:chOff x="0" y="0"/>
                              <a:chExt cx="111" cy="60"/>
                            </a:xfrm>
                          </p:grpSpPr>
                          <p:sp>
                            <p:nvSpPr>
                              <p:cNvPr id="29804" name="未知"/>
                              <p:cNvSpPr>
                                <a:spLocks/>
                              </p:cNvSpPr>
                              <p:nvPr/>
                            </p:nvSpPr>
                            <p:spPr bwMode="auto">
                              <a:xfrm>
                                <a:off x="74" y="0"/>
                                <a:ext cx="37" cy="58"/>
                              </a:xfrm>
                              <a:custGeom>
                                <a:avLst/>
                                <a:gdLst>
                                  <a:gd name="T0" fmla="*/ 0 w 37"/>
                                  <a:gd name="T1" fmla="*/ 37 h 58"/>
                                  <a:gd name="T2" fmla="*/ 9 w 37"/>
                                  <a:gd name="T3" fmla="*/ 58 h 58"/>
                                  <a:gd name="T4" fmla="*/ 37 w 37"/>
                                  <a:gd name="T5" fmla="*/ 19 h 58"/>
                                  <a:gd name="T6" fmla="*/ 26 w 37"/>
                                  <a:gd name="T7" fmla="*/ 0 h 58"/>
                                  <a:gd name="T8" fmla="*/ 0 w 37"/>
                                  <a:gd name="T9" fmla="*/ 37 h 58"/>
                                  <a:gd name="T10" fmla="*/ 0 60000 65536"/>
                                  <a:gd name="T11" fmla="*/ 0 60000 65536"/>
                                  <a:gd name="T12" fmla="*/ 0 60000 65536"/>
                                  <a:gd name="T13" fmla="*/ 0 60000 65536"/>
                                  <a:gd name="T14" fmla="*/ 0 60000 65536"/>
                                  <a:gd name="T15" fmla="*/ 0 w 37"/>
                                  <a:gd name="T16" fmla="*/ 0 h 58"/>
                                  <a:gd name="T17" fmla="*/ 37 w 37"/>
                                  <a:gd name="T18" fmla="*/ 58 h 58"/>
                                </a:gdLst>
                                <a:ahLst/>
                                <a:cxnLst>
                                  <a:cxn ang="T10">
                                    <a:pos x="T0" y="T1"/>
                                  </a:cxn>
                                  <a:cxn ang="T11">
                                    <a:pos x="T2" y="T3"/>
                                  </a:cxn>
                                  <a:cxn ang="T12">
                                    <a:pos x="T4" y="T5"/>
                                  </a:cxn>
                                  <a:cxn ang="T13">
                                    <a:pos x="T6" y="T7"/>
                                  </a:cxn>
                                  <a:cxn ang="T14">
                                    <a:pos x="T8" y="T9"/>
                                  </a:cxn>
                                </a:cxnLst>
                                <a:rect l="T15" t="T16" r="T17" b="T18"/>
                                <a:pathLst>
                                  <a:path w="37" h="58">
                                    <a:moveTo>
                                      <a:pt x="0" y="37"/>
                                    </a:moveTo>
                                    <a:lnTo>
                                      <a:pt x="9" y="58"/>
                                    </a:lnTo>
                                    <a:lnTo>
                                      <a:pt x="37" y="19"/>
                                    </a:lnTo>
                                    <a:lnTo>
                                      <a:pt x="26" y="0"/>
                                    </a:lnTo>
                                    <a:lnTo>
                                      <a:pt x="0" y="37"/>
                                    </a:lnTo>
                                    <a:close/>
                                  </a:path>
                                </a:pathLst>
                              </a:custGeom>
                              <a:solidFill>
                                <a:srgbClr val="000000"/>
                              </a:solidFill>
                              <a:ln w="9525">
                                <a:noFill/>
                                <a:round/>
                                <a:headEnd/>
                                <a:tailEnd/>
                              </a:ln>
                            </p:spPr>
                            <p:txBody>
                              <a:bodyPr/>
                              <a:lstStyle/>
                              <a:p>
                                <a:endParaRPr lang="zh-CN" altLang="en-US"/>
                              </a:p>
                            </p:txBody>
                          </p:sp>
                          <p:sp>
                            <p:nvSpPr>
                              <p:cNvPr id="29805" name="未知"/>
                              <p:cNvSpPr>
                                <a:spLocks/>
                              </p:cNvSpPr>
                              <p:nvPr/>
                            </p:nvSpPr>
                            <p:spPr bwMode="auto">
                              <a:xfrm>
                                <a:off x="0" y="4"/>
                                <a:ext cx="74" cy="56"/>
                              </a:xfrm>
                              <a:custGeom>
                                <a:avLst/>
                                <a:gdLst>
                                  <a:gd name="T0" fmla="*/ 11 w 74"/>
                                  <a:gd name="T1" fmla="*/ 0 h 56"/>
                                  <a:gd name="T2" fmla="*/ 74 w 74"/>
                                  <a:gd name="T3" fmla="*/ 38 h 56"/>
                                  <a:gd name="T4" fmla="*/ 70 w 74"/>
                                  <a:gd name="T5" fmla="*/ 56 h 56"/>
                                  <a:gd name="T6" fmla="*/ 0 w 74"/>
                                  <a:gd name="T7" fmla="*/ 23 h 56"/>
                                  <a:gd name="T8" fmla="*/ 11 w 74"/>
                                  <a:gd name="T9" fmla="*/ 0 h 56"/>
                                  <a:gd name="T10" fmla="*/ 0 60000 65536"/>
                                  <a:gd name="T11" fmla="*/ 0 60000 65536"/>
                                  <a:gd name="T12" fmla="*/ 0 60000 65536"/>
                                  <a:gd name="T13" fmla="*/ 0 60000 65536"/>
                                  <a:gd name="T14" fmla="*/ 0 60000 65536"/>
                                  <a:gd name="T15" fmla="*/ 0 w 74"/>
                                  <a:gd name="T16" fmla="*/ 0 h 56"/>
                                  <a:gd name="T17" fmla="*/ 74 w 74"/>
                                  <a:gd name="T18" fmla="*/ 56 h 56"/>
                                </a:gdLst>
                                <a:ahLst/>
                                <a:cxnLst>
                                  <a:cxn ang="T10">
                                    <a:pos x="T0" y="T1"/>
                                  </a:cxn>
                                  <a:cxn ang="T11">
                                    <a:pos x="T2" y="T3"/>
                                  </a:cxn>
                                  <a:cxn ang="T12">
                                    <a:pos x="T4" y="T5"/>
                                  </a:cxn>
                                  <a:cxn ang="T13">
                                    <a:pos x="T6" y="T7"/>
                                  </a:cxn>
                                  <a:cxn ang="T14">
                                    <a:pos x="T8" y="T9"/>
                                  </a:cxn>
                                </a:cxnLst>
                                <a:rect l="T15" t="T16" r="T17" b="T18"/>
                                <a:pathLst>
                                  <a:path w="74" h="56">
                                    <a:moveTo>
                                      <a:pt x="11" y="0"/>
                                    </a:moveTo>
                                    <a:lnTo>
                                      <a:pt x="74" y="38"/>
                                    </a:lnTo>
                                    <a:lnTo>
                                      <a:pt x="70" y="56"/>
                                    </a:lnTo>
                                    <a:lnTo>
                                      <a:pt x="0" y="23"/>
                                    </a:lnTo>
                                    <a:lnTo>
                                      <a:pt x="11" y="0"/>
                                    </a:lnTo>
                                    <a:close/>
                                  </a:path>
                                </a:pathLst>
                              </a:custGeom>
                              <a:solidFill>
                                <a:srgbClr val="000000"/>
                              </a:solidFill>
                              <a:ln w="9525">
                                <a:noFill/>
                                <a:round/>
                                <a:headEnd/>
                                <a:tailEnd/>
                              </a:ln>
                            </p:spPr>
                            <p:txBody>
                              <a:bodyPr/>
                              <a:lstStyle/>
                              <a:p>
                                <a:endParaRPr lang="zh-CN" altLang="en-US"/>
                              </a:p>
                            </p:txBody>
                          </p:sp>
                        </p:grpSp>
                      </p:grpSp>
                      <p:grpSp>
                        <p:nvGrpSpPr>
                          <p:cNvPr id="29794" name="Group 118"/>
                          <p:cNvGrpSpPr>
                            <a:grpSpLocks/>
                          </p:cNvGrpSpPr>
                          <p:nvPr/>
                        </p:nvGrpSpPr>
                        <p:grpSpPr bwMode="auto">
                          <a:xfrm>
                            <a:off x="81" y="117"/>
                            <a:ext cx="87" cy="71"/>
                            <a:chOff x="0" y="0"/>
                            <a:chExt cx="87" cy="71"/>
                          </a:xfrm>
                        </p:grpSpPr>
                        <p:grpSp>
                          <p:nvGrpSpPr>
                            <p:cNvPr id="29795" name="Group 119"/>
                            <p:cNvGrpSpPr>
                              <a:grpSpLocks/>
                            </p:cNvGrpSpPr>
                            <p:nvPr/>
                          </p:nvGrpSpPr>
                          <p:grpSpPr bwMode="auto">
                            <a:xfrm>
                              <a:off x="0" y="0"/>
                              <a:ext cx="36" cy="71"/>
                              <a:chOff x="0" y="0"/>
                              <a:chExt cx="36" cy="71"/>
                            </a:xfrm>
                          </p:grpSpPr>
                          <p:sp>
                            <p:nvSpPr>
                              <p:cNvPr id="29799" name="Oval 120"/>
                              <p:cNvSpPr>
                                <a:spLocks noChangeArrowheads="1"/>
                              </p:cNvSpPr>
                              <p:nvPr/>
                            </p:nvSpPr>
                            <p:spPr bwMode="auto">
                              <a:xfrm>
                                <a:off x="4" y="0"/>
                                <a:ext cx="32" cy="71"/>
                              </a:xfrm>
                              <a:prstGeom prst="ellipse">
                                <a:avLst/>
                              </a:prstGeom>
                              <a:solidFill>
                                <a:srgbClr val="000000"/>
                              </a:solidFill>
                              <a:ln w="9525">
                                <a:noFill/>
                                <a:round/>
                                <a:headEnd/>
                                <a:tailEnd/>
                              </a:ln>
                            </p:spPr>
                            <p:txBody>
                              <a:bodyPr/>
                              <a:lstStyle/>
                              <a:p>
                                <a:endParaRPr lang="zh-CN" altLang="en-US"/>
                              </a:p>
                            </p:txBody>
                          </p:sp>
                          <p:sp>
                            <p:nvSpPr>
                              <p:cNvPr id="29800" name="未知"/>
                              <p:cNvSpPr>
                                <a:spLocks/>
                              </p:cNvSpPr>
                              <p:nvPr/>
                            </p:nvSpPr>
                            <p:spPr bwMode="auto">
                              <a:xfrm>
                                <a:off x="0" y="22"/>
                                <a:ext cx="16" cy="9"/>
                              </a:xfrm>
                              <a:custGeom>
                                <a:avLst/>
                                <a:gdLst>
                                  <a:gd name="T0" fmla="*/ 3 w 16"/>
                                  <a:gd name="T1" fmla="*/ 0 h 9"/>
                                  <a:gd name="T2" fmla="*/ 16 w 16"/>
                                  <a:gd name="T3" fmla="*/ 9 h 9"/>
                                  <a:gd name="T4" fmla="*/ 0 w 16"/>
                                  <a:gd name="T5" fmla="*/ 9 h 9"/>
                                  <a:gd name="T6" fmla="*/ 3 w 16"/>
                                  <a:gd name="T7" fmla="*/ 0 h 9"/>
                                  <a:gd name="T8" fmla="*/ 0 60000 65536"/>
                                  <a:gd name="T9" fmla="*/ 0 60000 65536"/>
                                  <a:gd name="T10" fmla="*/ 0 60000 65536"/>
                                  <a:gd name="T11" fmla="*/ 0 60000 65536"/>
                                  <a:gd name="T12" fmla="*/ 0 w 16"/>
                                  <a:gd name="T13" fmla="*/ 0 h 9"/>
                                  <a:gd name="T14" fmla="*/ 16 w 16"/>
                                  <a:gd name="T15" fmla="*/ 9 h 9"/>
                                </a:gdLst>
                                <a:ahLst/>
                                <a:cxnLst>
                                  <a:cxn ang="T8">
                                    <a:pos x="T0" y="T1"/>
                                  </a:cxn>
                                  <a:cxn ang="T9">
                                    <a:pos x="T2" y="T3"/>
                                  </a:cxn>
                                  <a:cxn ang="T10">
                                    <a:pos x="T4" y="T5"/>
                                  </a:cxn>
                                  <a:cxn ang="T11">
                                    <a:pos x="T6" y="T7"/>
                                  </a:cxn>
                                </a:cxnLst>
                                <a:rect l="T12" t="T13" r="T14" b="T15"/>
                                <a:pathLst>
                                  <a:path w="16" h="9">
                                    <a:moveTo>
                                      <a:pt x="3" y="0"/>
                                    </a:moveTo>
                                    <a:lnTo>
                                      <a:pt x="16" y="9"/>
                                    </a:lnTo>
                                    <a:lnTo>
                                      <a:pt x="0" y="9"/>
                                    </a:lnTo>
                                    <a:lnTo>
                                      <a:pt x="3" y="0"/>
                                    </a:lnTo>
                                    <a:close/>
                                  </a:path>
                                </a:pathLst>
                              </a:custGeom>
                              <a:solidFill>
                                <a:srgbClr val="FFFFFF"/>
                              </a:solidFill>
                              <a:ln w="9525">
                                <a:noFill/>
                                <a:round/>
                                <a:headEnd/>
                                <a:tailEnd/>
                              </a:ln>
                            </p:spPr>
                            <p:txBody>
                              <a:bodyPr/>
                              <a:lstStyle/>
                              <a:p>
                                <a:endParaRPr lang="zh-CN" altLang="en-US"/>
                              </a:p>
                            </p:txBody>
                          </p:sp>
                        </p:grpSp>
                        <p:grpSp>
                          <p:nvGrpSpPr>
                            <p:cNvPr id="29796" name="Group 122"/>
                            <p:cNvGrpSpPr>
                              <a:grpSpLocks/>
                            </p:cNvGrpSpPr>
                            <p:nvPr/>
                          </p:nvGrpSpPr>
                          <p:grpSpPr bwMode="auto">
                            <a:xfrm>
                              <a:off x="51" y="0"/>
                              <a:ext cx="36" cy="71"/>
                              <a:chOff x="0" y="0"/>
                              <a:chExt cx="36" cy="71"/>
                            </a:xfrm>
                          </p:grpSpPr>
                          <p:sp>
                            <p:nvSpPr>
                              <p:cNvPr id="29797" name="Oval 123"/>
                              <p:cNvSpPr>
                                <a:spLocks noChangeArrowheads="1"/>
                              </p:cNvSpPr>
                              <p:nvPr/>
                            </p:nvSpPr>
                            <p:spPr bwMode="auto">
                              <a:xfrm>
                                <a:off x="4" y="0"/>
                                <a:ext cx="32" cy="71"/>
                              </a:xfrm>
                              <a:prstGeom prst="ellipse">
                                <a:avLst/>
                              </a:prstGeom>
                              <a:solidFill>
                                <a:srgbClr val="000000"/>
                              </a:solidFill>
                              <a:ln w="9525">
                                <a:noFill/>
                                <a:round/>
                                <a:headEnd/>
                                <a:tailEnd/>
                              </a:ln>
                            </p:spPr>
                            <p:txBody>
                              <a:bodyPr/>
                              <a:lstStyle/>
                              <a:p>
                                <a:endParaRPr lang="zh-CN" altLang="en-US"/>
                              </a:p>
                            </p:txBody>
                          </p:sp>
                          <p:sp>
                            <p:nvSpPr>
                              <p:cNvPr id="29798" name="未知"/>
                              <p:cNvSpPr>
                                <a:spLocks/>
                              </p:cNvSpPr>
                              <p:nvPr/>
                            </p:nvSpPr>
                            <p:spPr bwMode="auto">
                              <a:xfrm>
                                <a:off x="0" y="22"/>
                                <a:ext cx="17" cy="9"/>
                              </a:xfrm>
                              <a:custGeom>
                                <a:avLst/>
                                <a:gdLst>
                                  <a:gd name="T0" fmla="*/ 3 w 17"/>
                                  <a:gd name="T1" fmla="*/ 0 h 9"/>
                                  <a:gd name="T2" fmla="*/ 17 w 17"/>
                                  <a:gd name="T3" fmla="*/ 9 h 9"/>
                                  <a:gd name="T4" fmla="*/ 0 w 17"/>
                                  <a:gd name="T5" fmla="*/ 9 h 9"/>
                                  <a:gd name="T6" fmla="*/ 3 w 17"/>
                                  <a:gd name="T7" fmla="*/ 0 h 9"/>
                                  <a:gd name="T8" fmla="*/ 0 60000 65536"/>
                                  <a:gd name="T9" fmla="*/ 0 60000 65536"/>
                                  <a:gd name="T10" fmla="*/ 0 60000 65536"/>
                                  <a:gd name="T11" fmla="*/ 0 60000 65536"/>
                                  <a:gd name="T12" fmla="*/ 0 w 17"/>
                                  <a:gd name="T13" fmla="*/ 0 h 9"/>
                                  <a:gd name="T14" fmla="*/ 17 w 17"/>
                                  <a:gd name="T15" fmla="*/ 9 h 9"/>
                                </a:gdLst>
                                <a:ahLst/>
                                <a:cxnLst>
                                  <a:cxn ang="T8">
                                    <a:pos x="T0" y="T1"/>
                                  </a:cxn>
                                  <a:cxn ang="T9">
                                    <a:pos x="T2" y="T3"/>
                                  </a:cxn>
                                  <a:cxn ang="T10">
                                    <a:pos x="T4" y="T5"/>
                                  </a:cxn>
                                  <a:cxn ang="T11">
                                    <a:pos x="T6" y="T7"/>
                                  </a:cxn>
                                </a:cxnLst>
                                <a:rect l="T12" t="T13" r="T14" b="T15"/>
                                <a:pathLst>
                                  <a:path w="17" h="9">
                                    <a:moveTo>
                                      <a:pt x="3" y="0"/>
                                    </a:moveTo>
                                    <a:lnTo>
                                      <a:pt x="17" y="9"/>
                                    </a:lnTo>
                                    <a:lnTo>
                                      <a:pt x="0" y="9"/>
                                    </a:lnTo>
                                    <a:lnTo>
                                      <a:pt x="3" y="0"/>
                                    </a:lnTo>
                                    <a:close/>
                                  </a:path>
                                </a:pathLst>
                              </a:custGeom>
                              <a:solidFill>
                                <a:srgbClr val="FFFFFF"/>
                              </a:solidFill>
                              <a:ln w="9525">
                                <a:noFill/>
                                <a:round/>
                                <a:headEnd/>
                                <a:tailEnd/>
                              </a:ln>
                            </p:spPr>
                            <p:txBody>
                              <a:bodyPr/>
                              <a:lstStyle/>
                              <a:p>
                                <a:endParaRPr lang="zh-CN" altLang="en-US"/>
                              </a:p>
                            </p:txBody>
                          </p:sp>
                        </p:grpSp>
                      </p:grpSp>
                    </p:grpSp>
                    <p:grpSp>
                      <p:nvGrpSpPr>
                        <p:cNvPr id="29790" name="Group 125"/>
                        <p:cNvGrpSpPr>
                          <a:grpSpLocks/>
                        </p:cNvGrpSpPr>
                        <p:nvPr/>
                      </p:nvGrpSpPr>
                      <p:grpSpPr bwMode="auto">
                        <a:xfrm>
                          <a:off x="81" y="169"/>
                          <a:ext cx="114" cy="97"/>
                          <a:chOff x="0" y="0"/>
                          <a:chExt cx="114" cy="97"/>
                        </a:xfrm>
                      </p:grpSpPr>
                      <p:sp>
                        <p:nvSpPr>
                          <p:cNvPr id="29791" name="Oval 126"/>
                          <p:cNvSpPr>
                            <a:spLocks noChangeArrowheads="1"/>
                          </p:cNvSpPr>
                          <p:nvPr/>
                        </p:nvSpPr>
                        <p:spPr bwMode="auto">
                          <a:xfrm>
                            <a:off x="0" y="9"/>
                            <a:ext cx="108" cy="88"/>
                          </a:xfrm>
                          <a:prstGeom prst="ellipse">
                            <a:avLst/>
                          </a:prstGeom>
                          <a:solidFill>
                            <a:srgbClr val="000000"/>
                          </a:solidFill>
                          <a:ln w="9525">
                            <a:noFill/>
                            <a:round/>
                            <a:headEnd/>
                            <a:tailEnd/>
                          </a:ln>
                        </p:spPr>
                        <p:txBody>
                          <a:bodyPr/>
                          <a:lstStyle/>
                          <a:p>
                            <a:endParaRPr lang="zh-CN" altLang="en-US"/>
                          </a:p>
                        </p:txBody>
                      </p:sp>
                      <p:sp>
                        <p:nvSpPr>
                          <p:cNvPr id="29792" name="Oval 127"/>
                          <p:cNvSpPr>
                            <a:spLocks noChangeArrowheads="1"/>
                          </p:cNvSpPr>
                          <p:nvPr/>
                        </p:nvSpPr>
                        <p:spPr bwMode="auto">
                          <a:xfrm>
                            <a:off x="6" y="0"/>
                            <a:ext cx="108" cy="90"/>
                          </a:xfrm>
                          <a:prstGeom prst="ellipse">
                            <a:avLst/>
                          </a:prstGeom>
                          <a:solidFill>
                            <a:srgbClr val="FF9F9F"/>
                          </a:solidFill>
                          <a:ln w="9525">
                            <a:noFill/>
                            <a:round/>
                            <a:headEnd/>
                            <a:tailEnd/>
                          </a:ln>
                        </p:spPr>
                        <p:txBody>
                          <a:bodyPr/>
                          <a:lstStyle/>
                          <a:p>
                            <a:endParaRPr lang="zh-CN" altLang="en-US"/>
                          </a:p>
                        </p:txBody>
                      </p:sp>
                    </p:grpSp>
                  </p:grpSp>
                </p:grpSp>
                <p:sp>
                  <p:nvSpPr>
                    <p:cNvPr id="29786" name="未知"/>
                    <p:cNvSpPr>
                      <a:spLocks/>
                    </p:cNvSpPr>
                    <p:nvPr/>
                  </p:nvSpPr>
                  <p:spPr bwMode="auto">
                    <a:xfrm>
                      <a:off x="0" y="0"/>
                      <a:ext cx="319" cy="248"/>
                    </a:xfrm>
                    <a:custGeom>
                      <a:avLst/>
                      <a:gdLst>
                        <a:gd name="T0" fmla="*/ 39 w 319"/>
                        <a:gd name="T1" fmla="*/ 43 h 248"/>
                        <a:gd name="T2" fmla="*/ 23 w 319"/>
                        <a:gd name="T3" fmla="*/ 64 h 248"/>
                        <a:gd name="T4" fmla="*/ 11 w 319"/>
                        <a:gd name="T5" fmla="*/ 83 h 248"/>
                        <a:gd name="T6" fmla="*/ 3 w 319"/>
                        <a:gd name="T7" fmla="*/ 110 h 248"/>
                        <a:gd name="T8" fmla="*/ 0 w 319"/>
                        <a:gd name="T9" fmla="*/ 140 h 248"/>
                        <a:gd name="T10" fmla="*/ 2 w 319"/>
                        <a:gd name="T11" fmla="*/ 164 h 248"/>
                        <a:gd name="T12" fmla="*/ 9 w 319"/>
                        <a:gd name="T13" fmla="*/ 188 h 248"/>
                        <a:gd name="T14" fmla="*/ 18 w 319"/>
                        <a:gd name="T15" fmla="*/ 210 h 248"/>
                        <a:gd name="T16" fmla="*/ 32 w 319"/>
                        <a:gd name="T17" fmla="*/ 231 h 248"/>
                        <a:gd name="T18" fmla="*/ 45 w 319"/>
                        <a:gd name="T19" fmla="*/ 248 h 248"/>
                        <a:gd name="T20" fmla="*/ 56 w 319"/>
                        <a:gd name="T21" fmla="*/ 237 h 248"/>
                        <a:gd name="T22" fmla="*/ 68 w 319"/>
                        <a:gd name="T23" fmla="*/ 228 h 248"/>
                        <a:gd name="T24" fmla="*/ 83 w 319"/>
                        <a:gd name="T25" fmla="*/ 224 h 248"/>
                        <a:gd name="T26" fmla="*/ 98 w 319"/>
                        <a:gd name="T27" fmla="*/ 221 h 248"/>
                        <a:gd name="T28" fmla="*/ 115 w 319"/>
                        <a:gd name="T29" fmla="*/ 222 h 248"/>
                        <a:gd name="T30" fmla="*/ 132 w 319"/>
                        <a:gd name="T31" fmla="*/ 227 h 248"/>
                        <a:gd name="T32" fmla="*/ 145 w 319"/>
                        <a:gd name="T33" fmla="*/ 236 h 248"/>
                        <a:gd name="T34" fmla="*/ 156 w 319"/>
                        <a:gd name="T35" fmla="*/ 239 h 248"/>
                        <a:gd name="T36" fmla="*/ 154 w 319"/>
                        <a:gd name="T37" fmla="*/ 207 h 248"/>
                        <a:gd name="T38" fmla="*/ 159 w 319"/>
                        <a:gd name="T39" fmla="*/ 185 h 248"/>
                        <a:gd name="T40" fmla="*/ 166 w 319"/>
                        <a:gd name="T41" fmla="*/ 164 h 248"/>
                        <a:gd name="T42" fmla="*/ 178 w 319"/>
                        <a:gd name="T43" fmla="*/ 143 h 248"/>
                        <a:gd name="T44" fmla="*/ 192 w 319"/>
                        <a:gd name="T45" fmla="*/ 124 h 248"/>
                        <a:gd name="T46" fmla="*/ 206 w 319"/>
                        <a:gd name="T47" fmla="*/ 106 h 248"/>
                        <a:gd name="T48" fmla="*/ 225 w 319"/>
                        <a:gd name="T49" fmla="*/ 85 h 248"/>
                        <a:gd name="T50" fmla="*/ 243 w 319"/>
                        <a:gd name="T51" fmla="*/ 68 h 248"/>
                        <a:gd name="T52" fmla="*/ 266 w 319"/>
                        <a:gd name="T53" fmla="*/ 55 h 248"/>
                        <a:gd name="T54" fmla="*/ 289 w 319"/>
                        <a:gd name="T55" fmla="*/ 42 h 248"/>
                        <a:gd name="T56" fmla="*/ 319 w 319"/>
                        <a:gd name="T57" fmla="*/ 25 h 248"/>
                        <a:gd name="T58" fmla="*/ 183 w 319"/>
                        <a:gd name="T59" fmla="*/ 0 h 248"/>
                        <a:gd name="T60" fmla="*/ 39 w 319"/>
                        <a:gd name="T61" fmla="*/ 43 h 24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9"/>
                        <a:gd name="T94" fmla="*/ 0 h 248"/>
                        <a:gd name="T95" fmla="*/ 319 w 319"/>
                        <a:gd name="T96" fmla="*/ 248 h 24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9" h="248">
                          <a:moveTo>
                            <a:pt x="39" y="43"/>
                          </a:moveTo>
                          <a:lnTo>
                            <a:pt x="23" y="64"/>
                          </a:lnTo>
                          <a:lnTo>
                            <a:pt x="11" y="83"/>
                          </a:lnTo>
                          <a:lnTo>
                            <a:pt x="3" y="110"/>
                          </a:lnTo>
                          <a:lnTo>
                            <a:pt x="0" y="140"/>
                          </a:lnTo>
                          <a:lnTo>
                            <a:pt x="2" y="164"/>
                          </a:lnTo>
                          <a:lnTo>
                            <a:pt x="9" y="188"/>
                          </a:lnTo>
                          <a:lnTo>
                            <a:pt x="18" y="210"/>
                          </a:lnTo>
                          <a:lnTo>
                            <a:pt x="32" y="231"/>
                          </a:lnTo>
                          <a:lnTo>
                            <a:pt x="45" y="248"/>
                          </a:lnTo>
                          <a:lnTo>
                            <a:pt x="56" y="237"/>
                          </a:lnTo>
                          <a:lnTo>
                            <a:pt x="68" y="228"/>
                          </a:lnTo>
                          <a:lnTo>
                            <a:pt x="83" y="224"/>
                          </a:lnTo>
                          <a:lnTo>
                            <a:pt x="98" y="221"/>
                          </a:lnTo>
                          <a:lnTo>
                            <a:pt x="115" y="222"/>
                          </a:lnTo>
                          <a:lnTo>
                            <a:pt x="132" y="227"/>
                          </a:lnTo>
                          <a:lnTo>
                            <a:pt x="145" y="236"/>
                          </a:lnTo>
                          <a:lnTo>
                            <a:pt x="156" y="239"/>
                          </a:lnTo>
                          <a:lnTo>
                            <a:pt x="154" y="207"/>
                          </a:lnTo>
                          <a:lnTo>
                            <a:pt x="159" y="185"/>
                          </a:lnTo>
                          <a:lnTo>
                            <a:pt x="166" y="164"/>
                          </a:lnTo>
                          <a:lnTo>
                            <a:pt x="178" y="143"/>
                          </a:lnTo>
                          <a:lnTo>
                            <a:pt x="192" y="124"/>
                          </a:lnTo>
                          <a:lnTo>
                            <a:pt x="206" y="106"/>
                          </a:lnTo>
                          <a:lnTo>
                            <a:pt x="225" y="85"/>
                          </a:lnTo>
                          <a:lnTo>
                            <a:pt x="243" y="68"/>
                          </a:lnTo>
                          <a:lnTo>
                            <a:pt x="266" y="55"/>
                          </a:lnTo>
                          <a:lnTo>
                            <a:pt x="289" y="42"/>
                          </a:lnTo>
                          <a:lnTo>
                            <a:pt x="319" y="25"/>
                          </a:lnTo>
                          <a:lnTo>
                            <a:pt x="183" y="0"/>
                          </a:lnTo>
                          <a:lnTo>
                            <a:pt x="39" y="43"/>
                          </a:lnTo>
                          <a:close/>
                        </a:path>
                      </a:pathLst>
                    </a:custGeom>
                    <a:solidFill>
                      <a:srgbClr val="5F5F5F"/>
                    </a:solidFill>
                    <a:ln w="9525">
                      <a:noFill/>
                      <a:round/>
                      <a:headEnd/>
                      <a:tailEnd/>
                    </a:ln>
                  </p:spPr>
                  <p:txBody>
                    <a:bodyPr/>
                    <a:lstStyle/>
                    <a:p>
                      <a:endParaRPr lang="zh-CN" altLang="en-US"/>
                    </a:p>
                  </p:txBody>
                </p:sp>
              </p:grpSp>
              <p:grpSp>
                <p:nvGrpSpPr>
                  <p:cNvPr id="29776" name="Group 129"/>
                  <p:cNvGrpSpPr>
                    <a:grpSpLocks/>
                  </p:cNvGrpSpPr>
                  <p:nvPr/>
                </p:nvGrpSpPr>
                <p:grpSpPr bwMode="auto">
                  <a:xfrm>
                    <a:off x="0" y="0"/>
                    <a:ext cx="564" cy="538"/>
                    <a:chOff x="0" y="0"/>
                    <a:chExt cx="564" cy="538"/>
                  </a:xfrm>
                </p:grpSpPr>
                <p:grpSp>
                  <p:nvGrpSpPr>
                    <p:cNvPr id="29777" name="Group 130"/>
                    <p:cNvGrpSpPr>
                      <a:grpSpLocks/>
                    </p:cNvGrpSpPr>
                    <p:nvPr/>
                  </p:nvGrpSpPr>
                  <p:grpSpPr bwMode="auto">
                    <a:xfrm>
                      <a:off x="109" y="0"/>
                      <a:ext cx="405" cy="247"/>
                      <a:chOff x="0" y="0"/>
                      <a:chExt cx="405" cy="247"/>
                    </a:xfrm>
                  </p:grpSpPr>
                  <p:sp>
                    <p:nvSpPr>
                      <p:cNvPr id="29783" name="未知"/>
                      <p:cNvSpPr>
                        <a:spLocks/>
                      </p:cNvSpPr>
                      <p:nvPr/>
                    </p:nvSpPr>
                    <p:spPr bwMode="auto">
                      <a:xfrm>
                        <a:off x="0" y="25"/>
                        <a:ext cx="402" cy="222"/>
                      </a:xfrm>
                      <a:custGeom>
                        <a:avLst/>
                        <a:gdLst>
                          <a:gd name="T0" fmla="*/ 0 w 402"/>
                          <a:gd name="T1" fmla="*/ 0 h 222"/>
                          <a:gd name="T2" fmla="*/ 10 w 402"/>
                          <a:gd name="T3" fmla="*/ 222 h 222"/>
                          <a:gd name="T4" fmla="*/ 390 w 402"/>
                          <a:gd name="T5" fmla="*/ 220 h 222"/>
                          <a:gd name="T6" fmla="*/ 402 w 402"/>
                          <a:gd name="T7" fmla="*/ 0 h 222"/>
                          <a:gd name="T8" fmla="*/ 0 w 402"/>
                          <a:gd name="T9" fmla="*/ 0 h 222"/>
                          <a:gd name="T10" fmla="*/ 0 60000 65536"/>
                          <a:gd name="T11" fmla="*/ 0 60000 65536"/>
                          <a:gd name="T12" fmla="*/ 0 60000 65536"/>
                          <a:gd name="T13" fmla="*/ 0 60000 65536"/>
                          <a:gd name="T14" fmla="*/ 0 60000 65536"/>
                          <a:gd name="T15" fmla="*/ 0 w 402"/>
                          <a:gd name="T16" fmla="*/ 0 h 222"/>
                          <a:gd name="T17" fmla="*/ 402 w 402"/>
                          <a:gd name="T18" fmla="*/ 222 h 222"/>
                        </a:gdLst>
                        <a:ahLst/>
                        <a:cxnLst>
                          <a:cxn ang="T10">
                            <a:pos x="T0" y="T1"/>
                          </a:cxn>
                          <a:cxn ang="T11">
                            <a:pos x="T2" y="T3"/>
                          </a:cxn>
                          <a:cxn ang="T12">
                            <a:pos x="T4" y="T5"/>
                          </a:cxn>
                          <a:cxn ang="T13">
                            <a:pos x="T6" y="T7"/>
                          </a:cxn>
                          <a:cxn ang="T14">
                            <a:pos x="T8" y="T9"/>
                          </a:cxn>
                        </a:cxnLst>
                        <a:rect l="T15" t="T16" r="T17" b="T18"/>
                        <a:pathLst>
                          <a:path w="402" h="222">
                            <a:moveTo>
                              <a:pt x="0" y="0"/>
                            </a:moveTo>
                            <a:lnTo>
                              <a:pt x="10" y="222"/>
                            </a:lnTo>
                            <a:lnTo>
                              <a:pt x="390" y="220"/>
                            </a:lnTo>
                            <a:lnTo>
                              <a:pt x="402" y="0"/>
                            </a:lnTo>
                            <a:lnTo>
                              <a:pt x="0" y="0"/>
                            </a:lnTo>
                            <a:close/>
                          </a:path>
                        </a:pathLst>
                      </a:custGeom>
                      <a:solidFill>
                        <a:srgbClr val="9F3FDF"/>
                      </a:solidFill>
                      <a:ln w="9525">
                        <a:noFill/>
                        <a:round/>
                        <a:headEnd/>
                        <a:tailEnd/>
                      </a:ln>
                    </p:spPr>
                    <p:txBody>
                      <a:bodyPr/>
                      <a:lstStyle/>
                      <a:p>
                        <a:endParaRPr lang="zh-CN" altLang="en-US"/>
                      </a:p>
                    </p:txBody>
                  </p:sp>
                  <p:sp>
                    <p:nvSpPr>
                      <p:cNvPr id="29784" name="Oval 132"/>
                      <p:cNvSpPr>
                        <a:spLocks noChangeArrowheads="1"/>
                      </p:cNvSpPr>
                      <p:nvPr/>
                    </p:nvSpPr>
                    <p:spPr bwMode="auto">
                      <a:xfrm>
                        <a:off x="0" y="0"/>
                        <a:ext cx="405" cy="54"/>
                      </a:xfrm>
                      <a:prstGeom prst="ellipse">
                        <a:avLst/>
                      </a:prstGeom>
                      <a:solidFill>
                        <a:srgbClr val="9F3FDF"/>
                      </a:solidFill>
                      <a:ln w="9525">
                        <a:noFill/>
                        <a:round/>
                        <a:headEnd/>
                        <a:tailEnd/>
                      </a:ln>
                    </p:spPr>
                    <p:txBody>
                      <a:bodyPr/>
                      <a:lstStyle/>
                      <a:p>
                        <a:endParaRPr lang="zh-CN" altLang="en-US"/>
                      </a:p>
                    </p:txBody>
                  </p:sp>
                </p:grpSp>
                <p:grpSp>
                  <p:nvGrpSpPr>
                    <p:cNvPr id="29778" name="Group 133"/>
                    <p:cNvGrpSpPr>
                      <a:grpSpLocks/>
                    </p:cNvGrpSpPr>
                    <p:nvPr/>
                  </p:nvGrpSpPr>
                  <p:grpSpPr bwMode="auto">
                    <a:xfrm>
                      <a:off x="0" y="154"/>
                      <a:ext cx="564" cy="384"/>
                      <a:chOff x="0" y="0"/>
                      <a:chExt cx="564" cy="384"/>
                    </a:xfrm>
                  </p:grpSpPr>
                  <p:grpSp>
                    <p:nvGrpSpPr>
                      <p:cNvPr id="29779" name="Group 134"/>
                      <p:cNvGrpSpPr>
                        <a:grpSpLocks/>
                      </p:cNvGrpSpPr>
                      <p:nvPr/>
                    </p:nvGrpSpPr>
                    <p:grpSpPr bwMode="auto">
                      <a:xfrm>
                        <a:off x="116" y="0"/>
                        <a:ext cx="389" cy="248"/>
                        <a:chOff x="0" y="0"/>
                        <a:chExt cx="389" cy="248"/>
                      </a:xfrm>
                    </p:grpSpPr>
                    <p:sp>
                      <p:nvSpPr>
                        <p:cNvPr id="29781" name="未知"/>
                        <p:cNvSpPr>
                          <a:spLocks/>
                        </p:cNvSpPr>
                        <p:nvPr/>
                      </p:nvSpPr>
                      <p:spPr bwMode="auto">
                        <a:xfrm>
                          <a:off x="0" y="46"/>
                          <a:ext cx="386" cy="202"/>
                        </a:xfrm>
                        <a:custGeom>
                          <a:avLst/>
                          <a:gdLst>
                            <a:gd name="T0" fmla="*/ 0 w 386"/>
                            <a:gd name="T1" fmla="*/ 0 h 202"/>
                            <a:gd name="T2" fmla="*/ 11 w 386"/>
                            <a:gd name="T3" fmla="*/ 192 h 202"/>
                            <a:gd name="T4" fmla="*/ 378 w 386"/>
                            <a:gd name="T5" fmla="*/ 202 h 202"/>
                            <a:gd name="T6" fmla="*/ 386 w 386"/>
                            <a:gd name="T7" fmla="*/ 0 h 202"/>
                            <a:gd name="T8" fmla="*/ 0 w 386"/>
                            <a:gd name="T9" fmla="*/ 0 h 202"/>
                            <a:gd name="T10" fmla="*/ 0 60000 65536"/>
                            <a:gd name="T11" fmla="*/ 0 60000 65536"/>
                            <a:gd name="T12" fmla="*/ 0 60000 65536"/>
                            <a:gd name="T13" fmla="*/ 0 60000 65536"/>
                            <a:gd name="T14" fmla="*/ 0 60000 65536"/>
                            <a:gd name="T15" fmla="*/ 0 w 386"/>
                            <a:gd name="T16" fmla="*/ 0 h 202"/>
                            <a:gd name="T17" fmla="*/ 386 w 386"/>
                            <a:gd name="T18" fmla="*/ 202 h 202"/>
                          </a:gdLst>
                          <a:ahLst/>
                          <a:cxnLst>
                            <a:cxn ang="T10">
                              <a:pos x="T0" y="T1"/>
                            </a:cxn>
                            <a:cxn ang="T11">
                              <a:pos x="T2" y="T3"/>
                            </a:cxn>
                            <a:cxn ang="T12">
                              <a:pos x="T4" y="T5"/>
                            </a:cxn>
                            <a:cxn ang="T13">
                              <a:pos x="T6" y="T7"/>
                            </a:cxn>
                            <a:cxn ang="T14">
                              <a:pos x="T8" y="T9"/>
                            </a:cxn>
                          </a:cxnLst>
                          <a:rect l="T15" t="T16" r="T17" b="T18"/>
                          <a:pathLst>
                            <a:path w="386" h="202">
                              <a:moveTo>
                                <a:pt x="0" y="0"/>
                              </a:moveTo>
                              <a:lnTo>
                                <a:pt x="11" y="192"/>
                              </a:lnTo>
                              <a:lnTo>
                                <a:pt x="378" y="202"/>
                              </a:lnTo>
                              <a:lnTo>
                                <a:pt x="386" y="0"/>
                              </a:lnTo>
                              <a:lnTo>
                                <a:pt x="0" y="0"/>
                              </a:lnTo>
                              <a:close/>
                            </a:path>
                          </a:pathLst>
                        </a:custGeom>
                        <a:solidFill>
                          <a:srgbClr val="FF0000"/>
                        </a:solidFill>
                        <a:ln w="9525">
                          <a:noFill/>
                          <a:round/>
                          <a:headEnd/>
                          <a:tailEnd/>
                        </a:ln>
                      </p:spPr>
                      <p:txBody>
                        <a:bodyPr/>
                        <a:lstStyle/>
                        <a:p>
                          <a:endParaRPr lang="zh-CN" altLang="en-US"/>
                        </a:p>
                      </p:txBody>
                    </p:sp>
                    <p:sp>
                      <p:nvSpPr>
                        <p:cNvPr id="29782" name="Oval 136"/>
                        <p:cNvSpPr>
                          <a:spLocks noChangeArrowheads="1"/>
                        </p:cNvSpPr>
                        <p:nvPr/>
                      </p:nvSpPr>
                      <p:spPr bwMode="auto">
                        <a:xfrm>
                          <a:off x="3" y="0"/>
                          <a:ext cx="386" cy="102"/>
                        </a:xfrm>
                        <a:prstGeom prst="ellipse">
                          <a:avLst/>
                        </a:prstGeom>
                        <a:solidFill>
                          <a:srgbClr val="FF0000"/>
                        </a:solidFill>
                        <a:ln w="9525">
                          <a:noFill/>
                          <a:round/>
                          <a:headEnd/>
                          <a:tailEnd/>
                        </a:ln>
                      </p:spPr>
                      <p:txBody>
                        <a:bodyPr/>
                        <a:lstStyle/>
                        <a:p>
                          <a:endParaRPr lang="zh-CN" altLang="en-US"/>
                        </a:p>
                      </p:txBody>
                    </p:sp>
                  </p:grpSp>
                  <p:sp>
                    <p:nvSpPr>
                      <p:cNvPr id="29780" name="未知"/>
                      <p:cNvSpPr>
                        <a:spLocks/>
                      </p:cNvSpPr>
                      <p:nvPr/>
                    </p:nvSpPr>
                    <p:spPr bwMode="auto">
                      <a:xfrm>
                        <a:off x="0" y="209"/>
                        <a:ext cx="564" cy="175"/>
                      </a:xfrm>
                      <a:custGeom>
                        <a:avLst/>
                        <a:gdLst>
                          <a:gd name="T0" fmla="*/ 126 w 564"/>
                          <a:gd name="T1" fmla="*/ 3 h 175"/>
                          <a:gd name="T2" fmla="*/ 157 w 564"/>
                          <a:gd name="T3" fmla="*/ 0 h 175"/>
                          <a:gd name="T4" fmla="*/ 200 w 564"/>
                          <a:gd name="T5" fmla="*/ 0 h 175"/>
                          <a:gd name="T6" fmla="*/ 248 w 564"/>
                          <a:gd name="T7" fmla="*/ 3 h 175"/>
                          <a:gd name="T8" fmla="*/ 292 w 564"/>
                          <a:gd name="T9" fmla="*/ 11 h 175"/>
                          <a:gd name="T10" fmla="*/ 336 w 564"/>
                          <a:gd name="T11" fmla="*/ 18 h 175"/>
                          <a:gd name="T12" fmla="*/ 382 w 564"/>
                          <a:gd name="T13" fmla="*/ 26 h 175"/>
                          <a:gd name="T14" fmla="*/ 416 w 564"/>
                          <a:gd name="T15" fmla="*/ 30 h 175"/>
                          <a:gd name="T16" fmla="*/ 441 w 564"/>
                          <a:gd name="T17" fmla="*/ 32 h 175"/>
                          <a:gd name="T18" fmla="*/ 478 w 564"/>
                          <a:gd name="T19" fmla="*/ 30 h 175"/>
                          <a:gd name="T20" fmla="*/ 511 w 564"/>
                          <a:gd name="T21" fmla="*/ 29 h 175"/>
                          <a:gd name="T22" fmla="*/ 534 w 564"/>
                          <a:gd name="T23" fmla="*/ 26 h 175"/>
                          <a:gd name="T24" fmla="*/ 564 w 564"/>
                          <a:gd name="T25" fmla="*/ 23 h 175"/>
                          <a:gd name="T26" fmla="*/ 564 w 564"/>
                          <a:gd name="T27" fmla="*/ 39 h 175"/>
                          <a:gd name="T28" fmla="*/ 535 w 564"/>
                          <a:gd name="T29" fmla="*/ 44 h 175"/>
                          <a:gd name="T30" fmla="*/ 499 w 564"/>
                          <a:gd name="T31" fmla="*/ 45 h 175"/>
                          <a:gd name="T32" fmla="*/ 455 w 564"/>
                          <a:gd name="T33" fmla="*/ 47 h 175"/>
                          <a:gd name="T34" fmla="*/ 405 w 564"/>
                          <a:gd name="T35" fmla="*/ 45 h 175"/>
                          <a:gd name="T36" fmla="*/ 357 w 564"/>
                          <a:gd name="T37" fmla="*/ 45 h 175"/>
                          <a:gd name="T38" fmla="*/ 307 w 564"/>
                          <a:gd name="T39" fmla="*/ 44 h 175"/>
                          <a:gd name="T40" fmla="*/ 259 w 564"/>
                          <a:gd name="T41" fmla="*/ 44 h 175"/>
                          <a:gd name="T42" fmla="*/ 222 w 564"/>
                          <a:gd name="T43" fmla="*/ 45 h 175"/>
                          <a:gd name="T44" fmla="*/ 189 w 564"/>
                          <a:gd name="T45" fmla="*/ 51 h 175"/>
                          <a:gd name="T46" fmla="*/ 159 w 564"/>
                          <a:gd name="T47" fmla="*/ 60 h 175"/>
                          <a:gd name="T48" fmla="*/ 133 w 564"/>
                          <a:gd name="T49" fmla="*/ 72 h 175"/>
                          <a:gd name="T50" fmla="*/ 112 w 564"/>
                          <a:gd name="T51" fmla="*/ 85 h 175"/>
                          <a:gd name="T52" fmla="*/ 92 w 564"/>
                          <a:gd name="T53" fmla="*/ 103 h 175"/>
                          <a:gd name="T54" fmla="*/ 80 w 564"/>
                          <a:gd name="T55" fmla="*/ 121 h 175"/>
                          <a:gd name="T56" fmla="*/ 71 w 564"/>
                          <a:gd name="T57" fmla="*/ 138 h 175"/>
                          <a:gd name="T58" fmla="*/ 70 w 564"/>
                          <a:gd name="T59" fmla="*/ 156 h 175"/>
                          <a:gd name="T60" fmla="*/ 71 w 564"/>
                          <a:gd name="T61" fmla="*/ 175 h 175"/>
                          <a:gd name="T62" fmla="*/ 51 w 564"/>
                          <a:gd name="T63" fmla="*/ 171 h 175"/>
                          <a:gd name="T64" fmla="*/ 38 w 564"/>
                          <a:gd name="T65" fmla="*/ 165 h 175"/>
                          <a:gd name="T66" fmla="*/ 21 w 564"/>
                          <a:gd name="T67" fmla="*/ 153 h 175"/>
                          <a:gd name="T68" fmla="*/ 9 w 564"/>
                          <a:gd name="T69" fmla="*/ 138 h 175"/>
                          <a:gd name="T70" fmla="*/ 2 w 564"/>
                          <a:gd name="T71" fmla="*/ 121 h 175"/>
                          <a:gd name="T72" fmla="*/ 0 w 564"/>
                          <a:gd name="T73" fmla="*/ 102 h 175"/>
                          <a:gd name="T74" fmla="*/ 2 w 564"/>
                          <a:gd name="T75" fmla="*/ 84 h 175"/>
                          <a:gd name="T76" fmla="*/ 6 w 564"/>
                          <a:gd name="T77" fmla="*/ 67 h 175"/>
                          <a:gd name="T78" fmla="*/ 15 w 564"/>
                          <a:gd name="T79" fmla="*/ 54 h 175"/>
                          <a:gd name="T80" fmla="*/ 27 w 564"/>
                          <a:gd name="T81" fmla="*/ 44 h 175"/>
                          <a:gd name="T82" fmla="*/ 42 w 564"/>
                          <a:gd name="T83" fmla="*/ 33 h 175"/>
                          <a:gd name="T84" fmla="*/ 62 w 564"/>
                          <a:gd name="T85" fmla="*/ 23 h 175"/>
                          <a:gd name="T86" fmla="*/ 82 w 564"/>
                          <a:gd name="T87" fmla="*/ 15 h 175"/>
                          <a:gd name="T88" fmla="*/ 103 w 564"/>
                          <a:gd name="T89" fmla="*/ 9 h 175"/>
                          <a:gd name="T90" fmla="*/ 126 w 564"/>
                          <a:gd name="T91" fmla="*/ 3 h 17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64"/>
                          <a:gd name="T139" fmla="*/ 0 h 175"/>
                          <a:gd name="T140" fmla="*/ 564 w 564"/>
                          <a:gd name="T141" fmla="*/ 175 h 17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64" h="175">
                            <a:moveTo>
                              <a:pt x="126" y="3"/>
                            </a:moveTo>
                            <a:lnTo>
                              <a:pt x="157" y="0"/>
                            </a:lnTo>
                            <a:lnTo>
                              <a:pt x="200" y="0"/>
                            </a:lnTo>
                            <a:lnTo>
                              <a:pt x="248" y="3"/>
                            </a:lnTo>
                            <a:lnTo>
                              <a:pt x="292" y="11"/>
                            </a:lnTo>
                            <a:lnTo>
                              <a:pt x="336" y="18"/>
                            </a:lnTo>
                            <a:lnTo>
                              <a:pt x="382" y="26"/>
                            </a:lnTo>
                            <a:lnTo>
                              <a:pt x="416" y="30"/>
                            </a:lnTo>
                            <a:lnTo>
                              <a:pt x="441" y="32"/>
                            </a:lnTo>
                            <a:lnTo>
                              <a:pt x="478" y="30"/>
                            </a:lnTo>
                            <a:lnTo>
                              <a:pt x="511" y="29"/>
                            </a:lnTo>
                            <a:lnTo>
                              <a:pt x="534" y="26"/>
                            </a:lnTo>
                            <a:lnTo>
                              <a:pt x="564" y="23"/>
                            </a:lnTo>
                            <a:lnTo>
                              <a:pt x="564" y="39"/>
                            </a:lnTo>
                            <a:lnTo>
                              <a:pt x="535" y="44"/>
                            </a:lnTo>
                            <a:lnTo>
                              <a:pt x="499" y="45"/>
                            </a:lnTo>
                            <a:lnTo>
                              <a:pt x="455" y="47"/>
                            </a:lnTo>
                            <a:lnTo>
                              <a:pt x="405" y="45"/>
                            </a:lnTo>
                            <a:lnTo>
                              <a:pt x="357" y="45"/>
                            </a:lnTo>
                            <a:lnTo>
                              <a:pt x="307" y="44"/>
                            </a:lnTo>
                            <a:lnTo>
                              <a:pt x="259" y="44"/>
                            </a:lnTo>
                            <a:lnTo>
                              <a:pt x="222" y="45"/>
                            </a:lnTo>
                            <a:lnTo>
                              <a:pt x="189" y="51"/>
                            </a:lnTo>
                            <a:lnTo>
                              <a:pt x="159" y="60"/>
                            </a:lnTo>
                            <a:lnTo>
                              <a:pt x="133" y="72"/>
                            </a:lnTo>
                            <a:lnTo>
                              <a:pt x="112" y="85"/>
                            </a:lnTo>
                            <a:lnTo>
                              <a:pt x="92" y="103"/>
                            </a:lnTo>
                            <a:lnTo>
                              <a:pt x="80" y="121"/>
                            </a:lnTo>
                            <a:lnTo>
                              <a:pt x="71" y="138"/>
                            </a:lnTo>
                            <a:lnTo>
                              <a:pt x="70" y="156"/>
                            </a:lnTo>
                            <a:lnTo>
                              <a:pt x="71" y="175"/>
                            </a:lnTo>
                            <a:lnTo>
                              <a:pt x="51" y="171"/>
                            </a:lnTo>
                            <a:lnTo>
                              <a:pt x="38" y="165"/>
                            </a:lnTo>
                            <a:lnTo>
                              <a:pt x="21" y="153"/>
                            </a:lnTo>
                            <a:lnTo>
                              <a:pt x="9" y="138"/>
                            </a:lnTo>
                            <a:lnTo>
                              <a:pt x="2" y="121"/>
                            </a:lnTo>
                            <a:lnTo>
                              <a:pt x="0" y="102"/>
                            </a:lnTo>
                            <a:lnTo>
                              <a:pt x="2" y="84"/>
                            </a:lnTo>
                            <a:lnTo>
                              <a:pt x="6" y="67"/>
                            </a:lnTo>
                            <a:lnTo>
                              <a:pt x="15" y="54"/>
                            </a:lnTo>
                            <a:lnTo>
                              <a:pt x="27" y="44"/>
                            </a:lnTo>
                            <a:lnTo>
                              <a:pt x="42" y="33"/>
                            </a:lnTo>
                            <a:lnTo>
                              <a:pt x="62" y="23"/>
                            </a:lnTo>
                            <a:lnTo>
                              <a:pt x="82" y="15"/>
                            </a:lnTo>
                            <a:lnTo>
                              <a:pt x="103" y="9"/>
                            </a:lnTo>
                            <a:lnTo>
                              <a:pt x="126" y="3"/>
                            </a:lnTo>
                            <a:close/>
                          </a:path>
                        </a:pathLst>
                      </a:custGeom>
                      <a:solidFill>
                        <a:srgbClr val="9F3FDF"/>
                      </a:solidFill>
                      <a:ln w="9525">
                        <a:noFill/>
                        <a:round/>
                        <a:headEnd/>
                        <a:tailEnd/>
                      </a:ln>
                    </p:spPr>
                    <p:txBody>
                      <a:bodyPr/>
                      <a:lstStyle/>
                      <a:p>
                        <a:endParaRPr lang="zh-CN" altLang="en-US"/>
                      </a:p>
                    </p:txBody>
                  </p:sp>
                </p:grpSp>
              </p:grpSp>
            </p:grpSp>
            <p:grpSp>
              <p:nvGrpSpPr>
                <p:cNvPr id="29716" name="Group 138"/>
                <p:cNvGrpSpPr>
                  <a:grpSpLocks/>
                </p:cNvGrpSpPr>
                <p:nvPr/>
              </p:nvGrpSpPr>
              <p:grpSpPr bwMode="auto">
                <a:xfrm>
                  <a:off x="0" y="294"/>
                  <a:ext cx="1805" cy="2082"/>
                  <a:chOff x="0" y="0"/>
                  <a:chExt cx="1805" cy="2082"/>
                </a:xfrm>
              </p:grpSpPr>
              <p:grpSp>
                <p:nvGrpSpPr>
                  <p:cNvPr id="29717" name="Group 139"/>
                  <p:cNvGrpSpPr>
                    <a:grpSpLocks/>
                  </p:cNvGrpSpPr>
                  <p:nvPr/>
                </p:nvGrpSpPr>
                <p:grpSpPr bwMode="auto">
                  <a:xfrm>
                    <a:off x="307" y="1682"/>
                    <a:ext cx="1156" cy="400"/>
                    <a:chOff x="0" y="0"/>
                    <a:chExt cx="1156" cy="400"/>
                  </a:xfrm>
                </p:grpSpPr>
                <p:sp>
                  <p:nvSpPr>
                    <p:cNvPr id="29773" name="未知"/>
                    <p:cNvSpPr>
                      <a:spLocks/>
                    </p:cNvSpPr>
                    <p:nvPr/>
                  </p:nvSpPr>
                  <p:spPr bwMode="auto">
                    <a:xfrm>
                      <a:off x="627" y="39"/>
                      <a:ext cx="529" cy="281"/>
                    </a:xfrm>
                    <a:custGeom>
                      <a:avLst/>
                      <a:gdLst>
                        <a:gd name="T0" fmla="*/ 68 w 529"/>
                        <a:gd name="T1" fmla="*/ 9 h 281"/>
                        <a:gd name="T2" fmla="*/ 53 w 529"/>
                        <a:gd name="T3" fmla="*/ 19 h 281"/>
                        <a:gd name="T4" fmla="*/ 40 w 529"/>
                        <a:gd name="T5" fmla="*/ 36 h 281"/>
                        <a:gd name="T6" fmla="*/ 24 w 529"/>
                        <a:gd name="T7" fmla="*/ 58 h 281"/>
                        <a:gd name="T8" fmla="*/ 12 w 529"/>
                        <a:gd name="T9" fmla="*/ 79 h 281"/>
                        <a:gd name="T10" fmla="*/ 5 w 529"/>
                        <a:gd name="T11" fmla="*/ 103 h 281"/>
                        <a:gd name="T12" fmla="*/ 0 w 529"/>
                        <a:gd name="T13" fmla="*/ 133 h 281"/>
                        <a:gd name="T14" fmla="*/ 5 w 529"/>
                        <a:gd name="T15" fmla="*/ 160 h 281"/>
                        <a:gd name="T16" fmla="*/ 17 w 529"/>
                        <a:gd name="T17" fmla="*/ 191 h 281"/>
                        <a:gd name="T18" fmla="*/ 30 w 529"/>
                        <a:gd name="T19" fmla="*/ 197 h 281"/>
                        <a:gd name="T20" fmla="*/ 62 w 529"/>
                        <a:gd name="T21" fmla="*/ 196 h 281"/>
                        <a:gd name="T22" fmla="*/ 68 w 529"/>
                        <a:gd name="T23" fmla="*/ 215 h 281"/>
                        <a:gd name="T24" fmla="*/ 77 w 529"/>
                        <a:gd name="T25" fmla="*/ 239 h 281"/>
                        <a:gd name="T26" fmla="*/ 92 w 529"/>
                        <a:gd name="T27" fmla="*/ 248 h 281"/>
                        <a:gd name="T28" fmla="*/ 121 w 529"/>
                        <a:gd name="T29" fmla="*/ 261 h 281"/>
                        <a:gd name="T30" fmla="*/ 151 w 529"/>
                        <a:gd name="T31" fmla="*/ 270 h 281"/>
                        <a:gd name="T32" fmla="*/ 188 w 529"/>
                        <a:gd name="T33" fmla="*/ 278 h 281"/>
                        <a:gd name="T34" fmla="*/ 221 w 529"/>
                        <a:gd name="T35" fmla="*/ 281 h 281"/>
                        <a:gd name="T36" fmla="*/ 259 w 529"/>
                        <a:gd name="T37" fmla="*/ 279 h 281"/>
                        <a:gd name="T38" fmla="*/ 298 w 529"/>
                        <a:gd name="T39" fmla="*/ 276 h 281"/>
                        <a:gd name="T40" fmla="*/ 334 w 529"/>
                        <a:gd name="T41" fmla="*/ 270 h 281"/>
                        <a:gd name="T42" fmla="*/ 375 w 529"/>
                        <a:gd name="T43" fmla="*/ 261 h 281"/>
                        <a:gd name="T44" fmla="*/ 414 w 529"/>
                        <a:gd name="T45" fmla="*/ 249 h 281"/>
                        <a:gd name="T46" fmla="*/ 445 w 529"/>
                        <a:gd name="T47" fmla="*/ 236 h 281"/>
                        <a:gd name="T48" fmla="*/ 472 w 529"/>
                        <a:gd name="T49" fmla="*/ 221 h 281"/>
                        <a:gd name="T50" fmla="*/ 499 w 529"/>
                        <a:gd name="T51" fmla="*/ 200 h 281"/>
                        <a:gd name="T52" fmla="*/ 514 w 529"/>
                        <a:gd name="T53" fmla="*/ 182 h 281"/>
                        <a:gd name="T54" fmla="*/ 525 w 529"/>
                        <a:gd name="T55" fmla="*/ 164 h 281"/>
                        <a:gd name="T56" fmla="*/ 529 w 529"/>
                        <a:gd name="T57" fmla="*/ 149 h 281"/>
                        <a:gd name="T58" fmla="*/ 526 w 529"/>
                        <a:gd name="T59" fmla="*/ 131 h 281"/>
                        <a:gd name="T60" fmla="*/ 519 w 529"/>
                        <a:gd name="T61" fmla="*/ 113 h 281"/>
                        <a:gd name="T62" fmla="*/ 510 w 529"/>
                        <a:gd name="T63" fmla="*/ 101 h 281"/>
                        <a:gd name="T64" fmla="*/ 496 w 529"/>
                        <a:gd name="T65" fmla="*/ 92 h 281"/>
                        <a:gd name="T66" fmla="*/ 479 w 529"/>
                        <a:gd name="T67" fmla="*/ 86 h 281"/>
                        <a:gd name="T68" fmla="*/ 449 w 529"/>
                        <a:gd name="T69" fmla="*/ 77 h 281"/>
                        <a:gd name="T70" fmla="*/ 399 w 529"/>
                        <a:gd name="T71" fmla="*/ 63 h 281"/>
                        <a:gd name="T72" fmla="*/ 348 w 529"/>
                        <a:gd name="T73" fmla="*/ 48 h 281"/>
                        <a:gd name="T74" fmla="*/ 300 w 529"/>
                        <a:gd name="T75" fmla="*/ 36 h 281"/>
                        <a:gd name="T76" fmla="*/ 271 w 529"/>
                        <a:gd name="T77" fmla="*/ 30 h 281"/>
                        <a:gd name="T78" fmla="*/ 259 w 529"/>
                        <a:gd name="T79" fmla="*/ 19 h 281"/>
                        <a:gd name="T80" fmla="*/ 230 w 529"/>
                        <a:gd name="T81" fmla="*/ 0 h 281"/>
                        <a:gd name="T82" fmla="*/ 68 w 529"/>
                        <a:gd name="T83" fmla="*/ 9 h 2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29"/>
                        <a:gd name="T127" fmla="*/ 0 h 281"/>
                        <a:gd name="T128" fmla="*/ 529 w 529"/>
                        <a:gd name="T129" fmla="*/ 281 h 2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29" h="281">
                          <a:moveTo>
                            <a:pt x="68" y="9"/>
                          </a:moveTo>
                          <a:lnTo>
                            <a:pt x="53" y="19"/>
                          </a:lnTo>
                          <a:lnTo>
                            <a:pt x="40" y="36"/>
                          </a:lnTo>
                          <a:lnTo>
                            <a:pt x="24" y="58"/>
                          </a:lnTo>
                          <a:lnTo>
                            <a:pt x="12" y="79"/>
                          </a:lnTo>
                          <a:lnTo>
                            <a:pt x="5" y="103"/>
                          </a:lnTo>
                          <a:lnTo>
                            <a:pt x="0" y="133"/>
                          </a:lnTo>
                          <a:lnTo>
                            <a:pt x="5" y="160"/>
                          </a:lnTo>
                          <a:lnTo>
                            <a:pt x="17" y="191"/>
                          </a:lnTo>
                          <a:lnTo>
                            <a:pt x="30" y="197"/>
                          </a:lnTo>
                          <a:lnTo>
                            <a:pt x="62" y="196"/>
                          </a:lnTo>
                          <a:lnTo>
                            <a:pt x="68" y="215"/>
                          </a:lnTo>
                          <a:lnTo>
                            <a:pt x="77" y="239"/>
                          </a:lnTo>
                          <a:lnTo>
                            <a:pt x="92" y="248"/>
                          </a:lnTo>
                          <a:lnTo>
                            <a:pt x="121" y="261"/>
                          </a:lnTo>
                          <a:lnTo>
                            <a:pt x="151" y="270"/>
                          </a:lnTo>
                          <a:lnTo>
                            <a:pt x="188" y="278"/>
                          </a:lnTo>
                          <a:lnTo>
                            <a:pt x="221" y="281"/>
                          </a:lnTo>
                          <a:lnTo>
                            <a:pt x="259" y="279"/>
                          </a:lnTo>
                          <a:lnTo>
                            <a:pt x="298" y="276"/>
                          </a:lnTo>
                          <a:lnTo>
                            <a:pt x="334" y="270"/>
                          </a:lnTo>
                          <a:lnTo>
                            <a:pt x="375" y="261"/>
                          </a:lnTo>
                          <a:lnTo>
                            <a:pt x="414" y="249"/>
                          </a:lnTo>
                          <a:lnTo>
                            <a:pt x="445" y="236"/>
                          </a:lnTo>
                          <a:lnTo>
                            <a:pt x="472" y="221"/>
                          </a:lnTo>
                          <a:lnTo>
                            <a:pt x="499" y="200"/>
                          </a:lnTo>
                          <a:lnTo>
                            <a:pt x="514" y="182"/>
                          </a:lnTo>
                          <a:lnTo>
                            <a:pt x="525" y="164"/>
                          </a:lnTo>
                          <a:lnTo>
                            <a:pt x="529" y="149"/>
                          </a:lnTo>
                          <a:lnTo>
                            <a:pt x="526" y="131"/>
                          </a:lnTo>
                          <a:lnTo>
                            <a:pt x="519" y="113"/>
                          </a:lnTo>
                          <a:lnTo>
                            <a:pt x="510" y="101"/>
                          </a:lnTo>
                          <a:lnTo>
                            <a:pt x="496" y="92"/>
                          </a:lnTo>
                          <a:lnTo>
                            <a:pt x="479" y="86"/>
                          </a:lnTo>
                          <a:lnTo>
                            <a:pt x="449" y="77"/>
                          </a:lnTo>
                          <a:lnTo>
                            <a:pt x="399" y="63"/>
                          </a:lnTo>
                          <a:lnTo>
                            <a:pt x="348" y="48"/>
                          </a:lnTo>
                          <a:lnTo>
                            <a:pt x="300" y="36"/>
                          </a:lnTo>
                          <a:lnTo>
                            <a:pt x="271" y="30"/>
                          </a:lnTo>
                          <a:lnTo>
                            <a:pt x="259" y="19"/>
                          </a:lnTo>
                          <a:lnTo>
                            <a:pt x="230" y="0"/>
                          </a:lnTo>
                          <a:lnTo>
                            <a:pt x="68" y="9"/>
                          </a:lnTo>
                          <a:close/>
                        </a:path>
                      </a:pathLst>
                    </a:custGeom>
                    <a:solidFill>
                      <a:srgbClr val="000000"/>
                    </a:solidFill>
                    <a:ln w="9525">
                      <a:noFill/>
                      <a:round/>
                      <a:headEnd/>
                      <a:tailEnd/>
                    </a:ln>
                  </p:spPr>
                  <p:txBody>
                    <a:bodyPr/>
                    <a:lstStyle/>
                    <a:p>
                      <a:endParaRPr lang="zh-CN" altLang="en-US"/>
                    </a:p>
                  </p:txBody>
                </p:sp>
                <p:sp>
                  <p:nvSpPr>
                    <p:cNvPr id="29774" name="未知"/>
                    <p:cNvSpPr>
                      <a:spLocks/>
                    </p:cNvSpPr>
                    <p:nvPr/>
                  </p:nvSpPr>
                  <p:spPr bwMode="auto">
                    <a:xfrm>
                      <a:off x="0" y="0"/>
                      <a:ext cx="547" cy="400"/>
                    </a:xfrm>
                    <a:custGeom>
                      <a:avLst/>
                      <a:gdLst>
                        <a:gd name="T0" fmla="*/ 329 w 547"/>
                        <a:gd name="T1" fmla="*/ 3 h 400"/>
                        <a:gd name="T2" fmla="*/ 305 w 547"/>
                        <a:gd name="T3" fmla="*/ 19 h 400"/>
                        <a:gd name="T4" fmla="*/ 270 w 547"/>
                        <a:gd name="T5" fmla="*/ 39 h 400"/>
                        <a:gd name="T6" fmla="*/ 236 w 547"/>
                        <a:gd name="T7" fmla="*/ 61 h 400"/>
                        <a:gd name="T8" fmla="*/ 211 w 547"/>
                        <a:gd name="T9" fmla="*/ 78 h 400"/>
                        <a:gd name="T10" fmla="*/ 186 w 547"/>
                        <a:gd name="T11" fmla="*/ 94 h 400"/>
                        <a:gd name="T12" fmla="*/ 162 w 547"/>
                        <a:gd name="T13" fmla="*/ 109 h 400"/>
                        <a:gd name="T14" fmla="*/ 134 w 547"/>
                        <a:gd name="T15" fmla="*/ 127 h 400"/>
                        <a:gd name="T16" fmla="*/ 98 w 547"/>
                        <a:gd name="T17" fmla="*/ 149 h 400"/>
                        <a:gd name="T18" fmla="*/ 60 w 547"/>
                        <a:gd name="T19" fmla="*/ 170 h 400"/>
                        <a:gd name="T20" fmla="*/ 47 w 547"/>
                        <a:gd name="T21" fmla="*/ 179 h 400"/>
                        <a:gd name="T22" fmla="*/ 32 w 547"/>
                        <a:gd name="T23" fmla="*/ 199 h 400"/>
                        <a:gd name="T24" fmla="*/ 20 w 547"/>
                        <a:gd name="T25" fmla="*/ 220 h 400"/>
                        <a:gd name="T26" fmla="*/ 9 w 547"/>
                        <a:gd name="T27" fmla="*/ 248 h 400"/>
                        <a:gd name="T28" fmla="*/ 3 w 547"/>
                        <a:gd name="T29" fmla="*/ 272 h 400"/>
                        <a:gd name="T30" fmla="*/ 0 w 547"/>
                        <a:gd name="T31" fmla="*/ 297 h 400"/>
                        <a:gd name="T32" fmla="*/ 0 w 547"/>
                        <a:gd name="T33" fmla="*/ 326 h 400"/>
                        <a:gd name="T34" fmla="*/ 3 w 547"/>
                        <a:gd name="T35" fmla="*/ 351 h 400"/>
                        <a:gd name="T36" fmla="*/ 10 w 547"/>
                        <a:gd name="T37" fmla="*/ 375 h 400"/>
                        <a:gd name="T38" fmla="*/ 16 w 547"/>
                        <a:gd name="T39" fmla="*/ 383 h 400"/>
                        <a:gd name="T40" fmla="*/ 33 w 547"/>
                        <a:gd name="T41" fmla="*/ 391 h 400"/>
                        <a:gd name="T42" fmla="*/ 57 w 547"/>
                        <a:gd name="T43" fmla="*/ 397 h 400"/>
                        <a:gd name="T44" fmla="*/ 94 w 547"/>
                        <a:gd name="T45" fmla="*/ 400 h 400"/>
                        <a:gd name="T46" fmla="*/ 133 w 547"/>
                        <a:gd name="T47" fmla="*/ 399 h 400"/>
                        <a:gd name="T48" fmla="*/ 177 w 547"/>
                        <a:gd name="T49" fmla="*/ 394 h 400"/>
                        <a:gd name="T50" fmla="*/ 216 w 547"/>
                        <a:gd name="T51" fmla="*/ 390 h 400"/>
                        <a:gd name="T52" fmla="*/ 255 w 547"/>
                        <a:gd name="T53" fmla="*/ 383 h 400"/>
                        <a:gd name="T54" fmla="*/ 296 w 547"/>
                        <a:gd name="T55" fmla="*/ 374 h 400"/>
                        <a:gd name="T56" fmla="*/ 334 w 547"/>
                        <a:gd name="T57" fmla="*/ 363 h 400"/>
                        <a:gd name="T58" fmla="*/ 363 w 547"/>
                        <a:gd name="T59" fmla="*/ 344 h 400"/>
                        <a:gd name="T60" fmla="*/ 388 w 547"/>
                        <a:gd name="T61" fmla="*/ 312 h 400"/>
                        <a:gd name="T62" fmla="*/ 408 w 547"/>
                        <a:gd name="T63" fmla="*/ 279 h 400"/>
                        <a:gd name="T64" fmla="*/ 426 w 547"/>
                        <a:gd name="T65" fmla="*/ 248 h 400"/>
                        <a:gd name="T66" fmla="*/ 446 w 547"/>
                        <a:gd name="T67" fmla="*/ 221 h 400"/>
                        <a:gd name="T68" fmla="*/ 464 w 547"/>
                        <a:gd name="T69" fmla="*/ 199 h 400"/>
                        <a:gd name="T70" fmla="*/ 488 w 547"/>
                        <a:gd name="T71" fmla="*/ 188 h 400"/>
                        <a:gd name="T72" fmla="*/ 514 w 547"/>
                        <a:gd name="T73" fmla="*/ 172 h 400"/>
                        <a:gd name="T74" fmla="*/ 535 w 547"/>
                        <a:gd name="T75" fmla="*/ 157 h 400"/>
                        <a:gd name="T76" fmla="*/ 543 w 547"/>
                        <a:gd name="T77" fmla="*/ 131 h 400"/>
                        <a:gd name="T78" fmla="*/ 546 w 547"/>
                        <a:gd name="T79" fmla="*/ 105 h 400"/>
                        <a:gd name="T80" fmla="*/ 547 w 547"/>
                        <a:gd name="T81" fmla="*/ 84 h 400"/>
                        <a:gd name="T82" fmla="*/ 540 w 547"/>
                        <a:gd name="T83" fmla="*/ 63 h 400"/>
                        <a:gd name="T84" fmla="*/ 527 w 547"/>
                        <a:gd name="T85" fmla="*/ 45 h 400"/>
                        <a:gd name="T86" fmla="*/ 515 w 547"/>
                        <a:gd name="T87" fmla="*/ 30 h 400"/>
                        <a:gd name="T88" fmla="*/ 500 w 547"/>
                        <a:gd name="T89" fmla="*/ 16 h 400"/>
                        <a:gd name="T90" fmla="*/ 473 w 547"/>
                        <a:gd name="T91" fmla="*/ 0 h 400"/>
                        <a:gd name="T92" fmla="*/ 329 w 547"/>
                        <a:gd name="T93" fmla="*/ 3 h 4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47"/>
                        <a:gd name="T142" fmla="*/ 0 h 400"/>
                        <a:gd name="T143" fmla="*/ 547 w 547"/>
                        <a:gd name="T144" fmla="*/ 400 h 40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47" h="400">
                          <a:moveTo>
                            <a:pt x="329" y="3"/>
                          </a:moveTo>
                          <a:lnTo>
                            <a:pt x="305" y="19"/>
                          </a:lnTo>
                          <a:lnTo>
                            <a:pt x="270" y="39"/>
                          </a:lnTo>
                          <a:lnTo>
                            <a:pt x="236" y="61"/>
                          </a:lnTo>
                          <a:lnTo>
                            <a:pt x="211" y="78"/>
                          </a:lnTo>
                          <a:lnTo>
                            <a:pt x="186" y="94"/>
                          </a:lnTo>
                          <a:lnTo>
                            <a:pt x="162" y="109"/>
                          </a:lnTo>
                          <a:lnTo>
                            <a:pt x="134" y="127"/>
                          </a:lnTo>
                          <a:lnTo>
                            <a:pt x="98" y="149"/>
                          </a:lnTo>
                          <a:lnTo>
                            <a:pt x="60" y="170"/>
                          </a:lnTo>
                          <a:lnTo>
                            <a:pt x="47" y="179"/>
                          </a:lnTo>
                          <a:lnTo>
                            <a:pt x="32" y="199"/>
                          </a:lnTo>
                          <a:lnTo>
                            <a:pt x="20" y="220"/>
                          </a:lnTo>
                          <a:lnTo>
                            <a:pt x="9" y="248"/>
                          </a:lnTo>
                          <a:lnTo>
                            <a:pt x="3" y="272"/>
                          </a:lnTo>
                          <a:lnTo>
                            <a:pt x="0" y="297"/>
                          </a:lnTo>
                          <a:lnTo>
                            <a:pt x="0" y="326"/>
                          </a:lnTo>
                          <a:lnTo>
                            <a:pt x="3" y="351"/>
                          </a:lnTo>
                          <a:lnTo>
                            <a:pt x="10" y="375"/>
                          </a:lnTo>
                          <a:lnTo>
                            <a:pt x="16" y="383"/>
                          </a:lnTo>
                          <a:lnTo>
                            <a:pt x="33" y="391"/>
                          </a:lnTo>
                          <a:lnTo>
                            <a:pt x="57" y="397"/>
                          </a:lnTo>
                          <a:lnTo>
                            <a:pt x="94" y="400"/>
                          </a:lnTo>
                          <a:lnTo>
                            <a:pt x="133" y="399"/>
                          </a:lnTo>
                          <a:lnTo>
                            <a:pt x="177" y="394"/>
                          </a:lnTo>
                          <a:lnTo>
                            <a:pt x="216" y="390"/>
                          </a:lnTo>
                          <a:lnTo>
                            <a:pt x="255" y="383"/>
                          </a:lnTo>
                          <a:lnTo>
                            <a:pt x="296" y="374"/>
                          </a:lnTo>
                          <a:lnTo>
                            <a:pt x="334" y="363"/>
                          </a:lnTo>
                          <a:lnTo>
                            <a:pt x="363" y="344"/>
                          </a:lnTo>
                          <a:lnTo>
                            <a:pt x="388" y="312"/>
                          </a:lnTo>
                          <a:lnTo>
                            <a:pt x="408" y="279"/>
                          </a:lnTo>
                          <a:lnTo>
                            <a:pt x="426" y="248"/>
                          </a:lnTo>
                          <a:lnTo>
                            <a:pt x="446" y="221"/>
                          </a:lnTo>
                          <a:lnTo>
                            <a:pt x="464" y="199"/>
                          </a:lnTo>
                          <a:lnTo>
                            <a:pt x="488" y="188"/>
                          </a:lnTo>
                          <a:lnTo>
                            <a:pt x="514" y="172"/>
                          </a:lnTo>
                          <a:lnTo>
                            <a:pt x="535" y="157"/>
                          </a:lnTo>
                          <a:lnTo>
                            <a:pt x="543" y="131"/>
                          </a:lnTo>
                          <a:lnTo>
                            <a:pt x="546" y="105"/>
                          </a:lnTo>
                          <a:lnTo>
                            <a:pt x="547" y="84"/>
                          </a:lnTo>
                          <a:lnTo>
                            <a:pt x="540" y="63"/>
                          </a:lnTo>
                          <a:lnTo>
                            <a:pt x="527" y="45"/>
                          </a:lnTo>
                          <a:lnTo>
                            <a:pt x="515" y="30"/>
                          </a:lnTo>
                          <a:lnTo>
                            <a:pt x="500" y="16"/>
                          </a:lnTo>
                          <a:lnTo>
                            <a:pt x="473" y="0"/>
                          </a:lnTo>
                          <a:lnTo>
                            <a:pt x="329" y="3"/>
                          </a:lnTo>
                          <a:close/>
                        </a:path>
                      </a:pathLst>
                    </a:custGeom>
                    <a:solidFill>
                      <a:srgbClr val="000000"/>
                    </a:solidFill>
                    <a:ln w="9525">
                      <a:noFill/>
                      <a:round/>
                      <a:headEnd/>
                      <a:tailEnd/>
                    </a:ln>
                  </p:spPr>
                  <p:txBody>
                    <a:bodyPr/>
                    <a:lstStyle/>
                    <a:p>
                      <a:endParaRPr lang="zh-CN" altLang="en-US"/>
                    </a:p>
                  </p:txBody>
                </p:sp>
              </p:grpSp>
              <p:grpSp>
                <p:nvGrpSpPr>
                  <p:cNvPr id="29718" name="Group 142"/>
                  <p:cNvGrpSpPr>
                    <a:grpSpLocks/>
                  </p:cNvGrpSpPr>
                  <p:nvPr/>
                </p:nvGrpSpPr>
                <p:grpSpPr bwMode="auto">
                  <a:xfrm>
                    <a:off x="0" y="0"/>
                    <a:ext cx="1805" cy="1766"/>
                    <a:chOff x="0" y="0"/>
                    <a:chExt cx="1805" cy="1766"/>
                  </a:xfrm>
                </p:grpSpPr>
                <p:grpSp>
                  <p:nvGrpSpPr>
                    <p:cNvPr id="29719" name="Group 143"/>
                    <p:cNvGrpSpPr>
                      <a:grpSpLocks/>
                    </p:cNvGrpSpPr>
                    <p:nvPr/>
                  </p:nvGrpSpPr>
                  <p:grpSpPr bwMode="auto">
                    <a:xfrm>
                      <a:off x="0" y="0"/>
                      <a:ext cx="1805" cy="1766"/>
                      <a:chOff x="0" y="0"/>
                      <a:chExt cx="1805" cy="1766"/>
                    </a:xfrm>
                  </p:grpSpPr>
                  <p:grpSp>
                    <p:nvGrpSpPr>
                      <p:cNvPr id="29746" name="Group 144"/>
                      <p:cNvGrpSpPr>
                        <a:grpSpLocks/>
                      </p:cNvGrpSpPr>
                      <p:nvPr/>
                    </p:nvGrpSpPr>
                    <p:grpSpPr bwMode="auto">
                      <a:xfrm>
                        <a:off x="1367" y="0"/>
                        <a:ext cx="438" cy="370"/>
                        <a:chOff x="0" y="0"/>
                        <a:chExt cx="438" cy="370"/>
                      </a:xfrm>
                    </p:grpSpPr>
                    <p:sp>
                      <p:nvSpPr>
                        <p:cNvPr id="29770" name="未知"/>
                        <p:cNvSpPr>
                          <a:spLocks/>
                        </p:cNvSpPr>
                        <p:nvPr/>
                      </p:nvSpPr>
                      <p:spPr bwMode="auto">
                        <a:xfrm>
                          <a:off x="0" y="0"/>
                          <a:ext cx="438" cy="370"/>
                        </a:xfrm>
                        <a:custGeom>
                          <a:avLst/>
                          <a:gdLst>
                            <a:gd name="T0" fmla="*/ 19 w 438"/>
                            <a:gd name="T1" fmla="*/ 225 h 370"/>
                            <a:gd name="T2" fmla="*/ 72 w 438"/>
                            <a:gd name="T3" fmla="*/ 204 h 370"/>
                            <a:gd name="T4" fmla="*/ 84 w 438"/>
                            <a:gd name="T5" fmla="*/ 154 h 370"/>
                            <a:gd name="T6" fmla="*/ 101 w 438"/>
                            <a:gd name="T7" fmla="*/ 111 h 370"/>
                            <a:gd name="T8" fmla="*/ 130 w 438"/>
                            <a:gd name="T9" fmla="*/ 78 h 370"/>
                            <a:gd name="T10" fmla="*/ 160 w 438"/>
                            <a:gd name="T11" fmla="*/ 60 h 370"/>
                            <a:gd name="T12" fmla="*/ 208 w 438"/>
                            <a:gd name="T13" fmla="*/ 51 h 370"/>
                            <a:gd name="T14" fmla="*/ 244 w 438"/>
                            <a:gd name="T15" fmla="*/ 35 h 370"/>
                            <a:gd name="T16" fmla="*/ 272 w 438"/>
                            <a:gd name="T17" fmla="*/ 9 h 370"/>
                            <a:gd name="T18" fmla="*/ 322 w 438"/>
                            <a:gd name="T19" fmla="*/ 0 h 370"/>
                            <a:gd name="T20" fmla="*/ 343 w 438"/>
                            <a:gd name="T21" fmla="*/ 8 h 370"/>
                            <a:gd name="T22" fmla="*/ 352 w 438"/>
                            <a:gd name="T23" fmla="*/ 23 h 370"/>
                            <a:gd name="T24" fmla="*/ 346 w 438"/>
                            <a:gd name="T25" fmla="*/ 47 h 370"/>
                            <a:gd name="T26" fmla="*/ 328 w 438"/>
                            <a:gd name="T27" fmla="*/ 63 h 370"/>
                            <a:gd name="T28" fmla="*/ 297 w 438"/>
                            <a:gd name="T29" fmla="*/ 78 h 370"/>
                            <a:gd name="T30" fmla="*/ 314 w 438"/>
                            <a:gd name="T31" fmla="*/ 95 h 370"/>
                            <a:gd name="T32" fmla="*/ 346 w 438"/>
                            <a:gd name="T33" fmla="*/ 105 h 370"/>
                            <a:gd name="T34" fmla="*/ 370 w 438"/>
                            <a:gd name="T35" fmla="*/ 126 h 370"/>
                            <a:gd name="T36" fmla="*/ 371 w 438"/>
                            <a:gd name="T37" fmla="*/ 165 h 370"/>
                            <a:gd name="T38" fmla="*/ 417 w 438"/>
                            <a:gd name="T39" fmla="*/ 171 h 370"/>
                            <a:gd name="T40" fmla="*/ 435 w 438"/>
                            <a:gd name="T41" fmla="*/ 214 h 370"/>
                            <a:gd name="T42" fmla="*/ 436 w 438"/>
                            <a:gd name="T43" fmla="*/ 266 h 370"/>
                            <a:gd name="T44" fmla="*/ 423 w 438"/>
                            <a:gd name="T45" fmla="*/ 320 h 370"/>
                            <a:gd name="T46" fmla="*/ 406 w 438"/>
                            <a:gd name="T47" fmla="*/ 364 h 370"/>
                            <a:gd name="T48" fmla="*/ 353 w 438"/>
                            <a:gd name="T49" fmla="*/ 370 h 370"/>
                            <a:gd name="T50" fmla="*/ 314 w 438"/>
                            <a:gd name="T51" fmla="*/ 359 h 370"/>
                            <a:gd name="T52" fmla="*/ 269 w 438"/>
                            <a:gd name="T53" fmla="*/ 356 h 370"/>
                            <a:gd name="T54" fmla="*/ 223 w 438"/>
                            <a:gd name="T55" fmla="*/ 364 h 370"/>
                            <a:gd name="T56" fmla="*/ 176 w 438"/>
                            <a:gd name="T57" fmla="*/ 355 h 370"/>
                            <a:gd name="T58" fmla="*/ 136 w 438"/>
                            <a:gd name="T59" fmla="*/ 334 h 370"/>
                            <a:gd name="T60" fmla="*/ 105 w 438"/>
                            <a:gd name="T61" fmla="*/ 335 h 370"/>
                            <a:gd name="T62" fmla="*/ 69 w 438"/>
                            <a:gd name="T63" fmla="*/ 352 h 37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38"/>
                            <a:gd name="T97" fmla="*/ 0 h 370"/>
                            <a:gd name="T98" fmla="*/ 438 w 438"/>
                            <a:gd name="T99" fmla="*/ 370 h 37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38" h="370">
                              <a:moveTo>
                                <a:pt x="0" y="237"/>
                              </a:moveTo>
                              <a:lnTo>
                                <a:pt x="19" y="225"/>
                              </a:lnTo>
                              <a:lnTo>
                                <a:pt x="45" y="214"/>
                              </a:lnTo>
                              <a:lnTo>
                                <a:pt x="72" y="204"/>
                              </a:lnTo>
                              <a:lnTo>
                                <a:pt x="77" y="180"/>
                              </a:lnTo>
                              <a:lnTo>
                                <a:pt x="84" y="154"/>
                              </a:lnTo>
                              <a:lnTo>
                                <a:pt x="90" y="133"/>
                              </a:lnTo>
                              <a:lnTo>
                                <a:pt x="101" y="111"/>
                              </a:lnTo>
                              <a:lnTo>
                                <a:pt x="116" y="90"/>
                              </a:lnTo>
                              <a:lnTo>
                                <a:pt x="130" y="78"/>
                              </a:lnTo>
                              <a:lnTo>
                                <a:pt x="143" y="68"/>
                              </a:lnTo>
                              <a:lnTo>
                                <a:pt x="160" y="60"/>
                              </a:lnTo>
                              <a:lnTo>
                                <a:pt x="181" y="54"/>
                              </a:lnTo>
                              <a:lnTo>
                                <a:pt x="208" y="51"/>
                              </a:lnTo>
                              <a:lnTo>
                                <a:pt x="240" y="54"/>
                              </a:lnTo>
                              <a:lnTo>
                                <a:pt x="244" y="35"/>
                              </a:lnTo>
                              <a:lnTo>
                                <a:pt x="252" y="15"/>
                              </a:lnTo>
                              <a:lnTo>
                                <a:pt x="272" y="9"/>
                              </a:lnTo>
                              <a:lnTo>
                                <a:pt x="294" y="5"/>
                              </a:lnTo>
                              <a:lnTo>
                                <a:pt x="322" y="0"/>
                              </a:lnTo>
                              <a:lnTo>
                                <a:pt x="332" y="3"/>
                              </a:lnTo>
                              <a:lnTo>
                                <a:pt x="343" y="8"/>
                              </a:lnTo>
                              <a:lnTo>
                                <a:pt x="349" y="14"/>
                              </a:lnTo>
                              <a:lnTo>
                                <a:pt x="352" y="23"/>
                              </a:lnTo>
                              <a:lnTo>
                                <a:pt x="350" y="35"/>
                              </a:lnTo>
                              <a:lnTo>
                                <a:pt x="346" y="47"/>
                              </a:lnTo>
                              <a:lnTo>
                                <a:pt x="337" y="57"/>
                              </a:lnTo>
                              <a:lnTo>
                                <a:pt x="328" y="63"/>
                              </a:lnTo>
                              <a:lnTo>
                                <a:pt x="312" y="72"/>
                              </a:lnTo>
                              <a:lnTo>
                                <a:pt x="297" y="78"/>
                              </a:lnTo>
                              <a:lnTo>
                                <a:pt x="299" y="92"/>
                              </a:lnTo>
                              <a:lnTo>
                                <a:pt x="314" y="95"/>
                              </a:lnTo>
                              <a:lnTo>
                                <a:pt x="331" y="99"/>
                              </a:lnTo>
                              <a:lnTo>
                                <a:pt x="346" y="105"/>
                              </a:lnTo>
                              <a:lnTo>
                                <a:pt x="359" y="114"/>
                              </a:lnTo>
                              <a:lnTo>
                                <a:pt x="370" y="126"/>
                              </a:lnTo>
                              <a:lnTo>
                                <a:pt x="374" y="145"/>
                              </a:lnTo>
                              <a:lnTo>
                                <a:pt x="371" y="165"/>
                              </a:lnTo>
                              <a:lnTo>
                                <a:pt x="393" y="166"/>
                              </a:lnTo>
                              <a:lnTo>
                                <a:pt x="417" y="171"/>
                              </a:lnTo>
                              <a:lnTo>
                                <a:pt x="427" y="186"/>
                              </a:lnTo>
                              <a:lnTo>
                                <a:pt x="435" y="214"/>
                              </a:lnTo>
                              <a:lnTo>
                                <a:pt x="438" y="241"/>
                              </a:lnTo>
                              <a:lnTo>
                                <a:pt x="436" y="266"/>
                              </a:lnTo>
                              <a:lnTo>
                                <a:pt x="432" y="292"/>
                              </a:lnTo>
                              <a:lnTo>
                                <a:pt x="423" y="320"/>
                              </a:lnTo>
                              <a:lnTo>
                                <a:pt x="414" y="343"/>
                              </a:lnTo>
                              <a:lnTo>
                                <a:pt x="406" y="364"/>
                              </a:lnTo>
                              <a:lnTo>
                                <a:pt x="377" y="368"/>
                              </a:lnTo>
                              <a:lnTo>
                                <a:pt x="353" y="370"/>
                              </a:lnTo>
                              <a:lnTo>
                                <a:pt x="335" y="367"/>
                              </a:lnTo>
                              <a:lnTo>
                                <a:pt x="314" y="359"/>
                              </a:lnTo>
                              <a:lnTo>
                                <a:pt x="293" y="353"/>
                              </a:lnTo>
                              <a:lnTo>
                                <a:pt x="269" y="356"/>
                              </a:lnTo>
                              <a:lnTo>
                                <a:pt x="250" y="361"/>
                              </a:lnTo>
                              <a:lnTo>
                                <a:pt x="223" y="364"/>
                              </a:lnTo>
                              <a:lnTo>
                                <a:pt x="199" y="361"/>
                              </a:lnTo>
                              <a:lnTo>
                                <a:pt x="176" y="355"/>
                              </a:lnTo>
                              <a:lnTo>
                                <a:pt x="152" y="344"/>
                              </a:lnTo>
                              <a:lnTo>
                                <a:pt x="136" y="334"/>
                              </a:lnTo>
                              <a:lnTo>
                                <a:pt x="119" y="325"/>
                              </a:lnTo>
                              <a:lnTo>
                                <a:pt x="105" y="335"/>
                              </a:lnTo>
                              <a:lnTo>
                                <a:pt x="90" y="344"/>
                              </a:lnTo>
                              <a:lnTo>
                                <a:pt x="69" y="352"/>
                              </a:lnTo>
                              <a:lnTo>
                                <a:pt x="0" y="237"/>
                              </a:lnTo>
                              <a:close/>
                            </a:path>
                          </a:pathLst>
                        </a:custGeom>
                        <a:solidFill>
                          <a:srgbClr val="FFFFFF"/>
                        </a:solidFill>
                        <a:ln w="19050" cap="flat" cmpd="sng">
                          <a:solidFill>
                            <a:srgbClr val="000000"/>
                          </a:solidFill>
                          <a:round/>
                          <a:headEnd/>
                          <a:tailEnd/>
                        </a:ln>
                      </p:spPr>
                      <p:txBody>
                        <a:bodyPr/>
                        <a:lstStyle/>
                        <a:p>
                          <a:endParaRPr lang="zh-CN" altLang="en-US"/>
                        </a:p>
                      </p:txBody>
                    </p:sp>
                    <p:sp>
                      <p:nvSpPr>
                        <p:cNvPr id="29771" name="未知"/>
                        <p:cNvSpPr>
                          <a:spLocks/>
                        </p:cNvSpPr>
                        <p:nvPr/>
                      </p:nvSpPr>
                      <p:spPr bwMode="auto">
                        <a:xfrm>
                          <a:off x="134" y="130"/>
                          <a:ext cx="70" cy="92"/>
                        </a:xfrm>
                        <a:custGeom>
                          <a:avLst/>
                          <a:gdLst>
                            <a:gd name="T0" fmla="*/ 0 w 70"/>
                            <a:gd name="T1" fmla="*/ 92 h 92"/>
                            <a:gd name="T2" fmla="*/ 29 w 70"/>
                            <a:gd name="T3" fmla="*/ 27 h 92"/>
                            <a:gd name="T4" fmla="*/ 70 w 70"/>
                            <a:gd name="T5" fmla="*/ 0 h 92"/>
                            <a:gd name="T6" fmla="*/ 0 60000 65536"/>
                            <a:gd name="T7" fmla="*/ 0 60000 65536"/>
                            <a:gd name="T8" fmla="*/ 0 60000 65536"/>
                            <a:gd name="T9" fmla="*/ 0 w 70"/>
                            <a:gd name="T10" fmla="*/ 0 h 92"/>
                            <a:gd name="T11" fmla="*/ 70 w 70"/>
                            <a:gd name="T12" fmla="*/ 92 h 92"/>
                          </a:gdLst>
                          <a:ahLst/>
                          <a:cxnLst>
                            <a:cxn ang="T6">
                              <a:pos x="T0" y="T1"/>
                            </a:cxn>
                            <a:cxn ang="T7">
                              <a:pos x="T2" y="T3"/>
                            </a:cxn>
                            <a:cxn ang="T8">
                              <a:pos x="T4" y="T5"/>
                            </a:cxn>
                          </a:cxnLst>
                          <a:rect l="T9" t="T10" r="T11" b="T12"/>
                          <a:pathLst>
                            <a:path w="70" h="92">
                              <a:moveTo>
                                <a:pt x="0" y="92"/>
                              </a:moveTo>
                              <a:lnTo>
                                <a:pt x="29" y="27"/>
                              </a:lnTo>
                              <a:lnTo>
                                <a:pt x="70" y="0"/>
                              </a:lnTo>
                            </a:path>
                          </a:pathLst>
                        </a:custGeom>
                        <a:noFill/>
                        <a:ln w="19050" cap="flat" cmpd="sng">
                          <a:solidFill>
                            <a:srgbClr val="000000"/>
                          </a:solidFill>
                          <a:round/>
                          <a:headEnd/>
                          <a:tailEnd/>
                        </a:ln>
                      </p:spPr>
                      <p:txBody>
                        <a:bodyPr/>
                        <a:lstStyle/>
                        <a:p>
                          <a:endParaRPr lang="zh-CN" altLang="en-US"/>
                        </a:p>
                      </p:txBody>
                    </p:sp>
                    <p:sp>
                      <p:nvSpPr>
                        <p:cNvPr id="29772" name="未知"/>
                        <p:cNvSpPr>
                          <a:spLocks/>
                        </p:cNvSpPr>
                        <p:nvPr/>
                      </p:nvSpPr>
                      <p:spPr bwMode="auto">
                        <a:xfrm>
                          <a:off x="163" y="163"/>
                          <a:ext cx="92" cy="78"/>
                        </a:xfrm>
                        <a:custGeom>
                          <a:avLst/>
                          <a:gdLst>
                            <a:gd name="T0" fmla="*/ 0 w 92"/>
                            <a:gd name="T1" fmla="*/ 78 h 78"/>
                            <a:gd name="T2" fmla="*/ 36 w 92"/>
                            <a:gd name="T3" fmla="*/ 21 h 78"/>
                            <a:gd name="T4" fmla="*/ 92 w 92"/>
                            <a:gd name="T5" fmla="*/ 0 h 78"/>
                            <a:gd name="T6" fmla="*/ 0 60000 65536"/>
                            <a:gd name="T7" fmla="*/ 0 60000 65536"/>
                            <a:gd name="T8" fmla="*/ 0 60000 65536"/>
                            <a:gd name="T9" fmla="*/ 0 w 92"/>
                            <a:gd name="T10" fmla="*/ 0 h 78"/>
                            <a:gd name="T11" fmla="*/ 92 w 92"/>
                            <a:gd name="T12" fmla="*/ 78 h 78"/>
                          </a:gdLst>
                          <a:ahLst/>
                          <a:cxnLst>
                            <a:cxn ang="T6">
                              <a:pos x="T0" y="T1"/>
                            </a:cxn>
                            <a:cxn ang="T7">
                              <a:pos x="T2" y="T3"/>
                            </a:cxn>
                            <a:cxn ang="T8">
                              <a:pos x="T4" y="T5"/>
                            </a:cxn>
                          </a:cxnLst>
                          <a:rect l="T9" t="T10" r="T11" b="T12"/>
                          <a:pathLst>
                            <a:path w="92" h="78">
                              <a:moveTo>
                                <a:pt x="0" y="78"/>
                              </a:moveTo>
                              <a:lnTo>
                                <a:pt x="36" y="21"/>
                              </a:lnTo>
                              <a:lnTo>
                                <a:pt x="92" y="0"/>
                              </a:lnTo>
                            </a:path>
                          </a:pathLst>
                        </a:custGeom>
                        <a:noFill/>
                        <a:ln w="19050" cap="flat" cmpd="sng">
                          <a:solidFill>
                            <a:srgbClr val="000000"/>
                          </a:solidFill>
                          <a:round/>
                          <a:headEnd/>
                          <a:tailEnd/>
                        </a:ln>
                      </p:spPr>
                      <p:txBody>
                        <a:bodyPr/>
                        <a:lstStyle/>
                        <a:p>
                          <a:endParaRPr lang="zh-CN" altLang="en-US"/>
                        </a:p>
                      </p:txBody>
                    </p:sp>
                  </p:grpSp>
                  <p:grpSp>
                    <p:nvGrpSpPr>
                      <p:cNvPr id="29747" name="Group 148"/>
                      <p:cNvGrpSpPr>
                        <a:grpSpLocks/>
                      </p:cNvGrpSpPr>
                      <p:nvPr/>
                    </p:nvGrpSpPr>
                    <p:grpSpPr bwMode="auto">
                      <a:xfrm>
                        <a:off x="0" y="226"/>
                        <a:ext cx="1451" cy="1540"/>
                        <a:chOff x="0" y="0"/>
                        <a:chExt cx="1451" cy="1540"/>
                      </a:xfrm>
                    </p:grpSpPr>
                    <p:grpSp>
                      <p:nvGrpSpPr>
                        <p:cNvPr id="29748" name="Group 149"/>
                        <p:cNvGrpSpPr>
                          <a:grpSpLocks/>
                        </p:cNvGrpSpPr>
                        <p:nvPr/>
                      </p:nvGrpSpPr>
                      <p:grpSpPr bwMode="auto">
                        <a:xfrm>
                          <a:off x="0" y="0"/>
                          <a:ext cx="1451" cy="1540"/>
                          <a:chOff x="0" y="0"/>
                          <a:chExt cx="1451" cy="1540"/>
                        </a:xfrm>
                      </p:grpSpPr>
                      <p:grpSp>
                        <p:nvGrpSpPr>
                          <p:cNvPr id="29754" name="Group 150"/>
                          <p:cNvGrpSpPr>
                            <a:grpSpLocks/>
                          </p:cNvGrpSpPr>
                          <p:nvPr/>
                        </p:nvGrpSpPr>
                        <p:grpSpPr bwMode="auto">
                          <a:xfrm>
                            <a:off x="0" y="278"/>
                            <a:ext cx="819" cy="622"/>
                            <a:chOff x="0" y="0"/>
                            <a:chExt cx="819" cy="622"/>
                          </a:xfrm>
                        </p:grpSpPr>
                        <p:sp>
                          <p:nvSpPr>
                            <p:cNvPr id="29767" name="未知"/>
                            <p:cNvSpPr>
                              <a:spLocks/>
                            </p:cNvSpPr>
                            <p:nvPr/>
                          </p:nvSpPr>
                          <p:spPr bwMode="auto">
                            <a:xfrm>
                              <a:off x="275" y="166"/>
                              <a:ext cx="544" cy="456"/>
                            </a:xfrm>
                            <a:custGeom>
                              <a:avLst/>
                              <a:gdLst>
                                <a:gd name="T0" fmla="*/ 0 w 544"/>
                                <a:gd name="T1" fmla="*/ 247 h 456"/>
                                <a:gd name="T2" fmla="*/ 21 w 544"/>
                                <a:gd name="T3" fmla="*/ 254 h 456"/>
                                <a:gd name="T4" fmla="*/ 36 w 544"/>
                                <a:gd name="T5" fmla="*/ 265 h 456"/>
                                <a:gd name="T6" fmla="*/ 53 w 544"/>
                                <a:gd name="T7" fmla="*/ 278 h 456"/>
                                <a:gd name="T8" fmla="*/ 64 w 544"/>
                                <a:gd name="T9" fmla="*/ 293 h 456"/>
                                <a:gd name="T10" fmla="*/ 76 w 544"/>
                                <a:gd name="T11" fmla="*/ 311 h 456"/>
                                <a:gd name="T12" fmla="*/ 88 w 544"/>
                                <a:gd name="T13" fmla="*/ 332 h 456"/>
                                <a:gd name="T14" fmla="*/ 100 w 544"/>
                                <a:gd name="T15" fmla="*/ 354 h 456"/>
                                <a:gd name="T16" fmla="*/ 112 w 544"/>
                                <a:gd name="T17" fmla="*/ 372 h 456"/>
                                <a:gd name="T18" fmla="*/ 123 w 544"/>
                                <a:gd name="T19" fmla="*/ 390 h 456"/>
                                <a:gd name="T20" fmla="*/ 136 w 544"/>
                                <a:gd name="T21" fmla="*/ 408 h 456"/>
                                <a:gd name="T22" fmla="*/ 156 w 544"/>
                                <a:gd name="T23" fmla="*/ 426 h 456"/>
                                <a:gd name="T24" fmla="*/ 172 w 544"/>
                                <a:gd name="T25" fmla="*/ 438 h 456"/>
                                <a:gd name="T26" fmla="*/ 197 w 544"/>
                                <a:gd name="T27" fmla="*/ 447 h 456"/>
                                <a:gd name="T28" fmla="*/ 219 w 544"/>
                                <a:gd name="T29" fmla="*/ 453 h 456"/>
                                <a:gd name="T30" fmla="*/ 248 w 544"/>
                                <a:gd name="T31" fmla="*/ 456 h 456"/>
                                <a:gd name="T32" fmla="*/ 274 w 544"/>
                                <a:gd name="T33" fmla="*/ 454 h 456"/>
                                <a:gd name="T34" fmla="*/ 302 w 544"/>
                                <a:gd name="T35" fmla="*/ 447 h 456"/>
                                <a:gd name="T36" fmla="*/ 449 w 544"/>
                                <a:gd name="T37" fmla="*/ 389 h 456"/>
                                <a:gd name="T38" fmla="*/ 544 w 544"/>
                                <a:gd name="T39" fmla="*/ 221 h 456"/>
                                <a:gd name="T40" fmla="*/ 544 w 544"/>
                                <a:gd name="T41" fmla="*/ 51 h 456"/>
                                <a:gd name="T42" fmla="*/ 454 w 544"/>
                                <a:gd name="T43" fmla="*/ 0 h 456"/>
                                <a:gd name="T44" fmla="*/ 369 w 544"/>
                                <a:gd name="T45" fmla="*/ 97 h 456"/>
                                <a:gd name="T46" fmla="*/ 0 w 544"/>
                                <a:gd name="T47" fmla="*/ 247 h 4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4"/>
                                <a:gd name="T73" fmla="*/ 0 h 456"/>
                                <a:gd name="T74" fmla="*/ 544 w 544"/>
                                <a:gd name="T75" fmla="*/ 456 h 45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4" h="456">
                                  <a:moveTo>
                                    <a:pt x="0" y="247"/>
                                  </a:moveTo>
                                  <a:lnTo>
                                    <a:pt x="21" y="254"/>
                                  </a:lnTo>
                                  <a:lnTo>
                                    <a:pt x="36" y="265"/>
                                  </a:lnTo>
                                  <a:lnTo>
                                    <a:pt x="53" y="278"/>
                                  </a:lnTo>
                                  <a:lnTo>
                                    <a:pt x="64" y="293"/>
                                  </a:lnTo>
                                  <a:lnTo>
                                    <a:pt x="76" y="311"/>
                                  </a:lnTo>
                                  <a:lnTo>
                                    <a:pt x="88" y="332"/>
                                  </a:lnTo>
                                  <a:lnTo>
                                    <a:pt x="100" y="354"/>
                                  </a:lnTo>
                                  <a:lnTo>
                                    <a:pt x="112" y="372"/>
                                  </a:lnTo>
                                  <a:lnTo>
                                    <a:pt x="123" y="390"/>
                                  </a:lnTo>
                                  <a:lnTo>
                                    <a:pt x="136" y="408"/>
                                  </a:lnTo>
                                  <a:lnTo>
                                    <a:pt x="156" y="426"/>
                                  </a:lnTo>
                                  <a:lnTo>
                                    <a:pt x="172" y="438"/>
                                  </a:lnTo>
                                  <a:lnTo>
                                    <a:pt x="197" y="447"/>
                                  </a:lnTo>
                                  <a:lnTo>
                                    <a:pt x="219" y="453"/>
                                  </a:lnTo>
                                  <a:lnTo>
                                    <a:pt x="248" y="456"/>
                                  </a:lnTo>
                                  <a:lnTo>
                                    <a:pt x="274" y="454"/>
                                  </a:lnTo>
                                  <a:lnTo>
                                    <a:pt x="302" y="447"/>
                                  </a:lnTo>
                                  <a:lnTo>
                                    <a:pt x="449" y="389"/>
                                  </a:lnTo>
                                  <a:lnTo>
                                    <a:pt x="544" y="221"/>
                                  </a:lnTo>
                                  <a:lnTo>
                                    <a:pt x="544" y="51"/>
                                  </a:lnTo>
                                  <a:lnTo>
                                    <a:pt x="454" y="0"/>
                                  </a:lnTo>
                                  <a:lnTo>
                                    <a:pt x="369" y="97"/>
                                  </a:lnTo>
                                  <a:lnTo>
                                    <a:pt x="0" y="247"/>
                                  </a:lnTo>
                                  <a:close/>
                                </a:path>
                              </a:pathLst>
                            </a:custGeom>
                            <a:solidFill>
                              <a:srgbClr val="800000"/>
                            </a:solidFill>
                            <a:ln w="9525">
                              <a:noFill/>
                              <a:round/>
                              <a:headEnd/>
                              <a:tailEnd/>
                            </a:ln>
                          </p:spPr>
                          <p:txBody>
                            <a:bodyPr/>
                            <a:lstStyle/>
                            <a:p>
                              <a:endParaRPr lang="zh-CN" altLang="en-US"/>
                            </a:p>
                          </p:txBody>
                        </p:sp>
                        <p:sp>
                          <p:nvSpPr>
                            <p:cNvPr id="29768" name="未知"/>
                            <p:cNvSpPr>
                              <a:spLocks/>
                            </p:cNvSpPr>
                            <p:nvPr/>
                          </p:nvSpPr>
                          <p:spPr bwMode="auto">
                            <a:xfrm>
                              <a:off x="76" y="0"/>
                              <a:ext cx="659" cy="238"/>
                            </a:xfrm>
                            <a:custGeom>
                              <a:avLst/>
                              <a:gdLst>
                                <a:gd name="T0" fmla="*/ 204 w 659"/>
                                <a:gd name="T1" fmla="*/ 227 h 238"/>
                                <a:gd name="T2" fmla="*/ 19 w 659"/>
                                <a:gd name="T3" fmla="*/ 238 h 238"/>
                                <a:gd name="T4" fmla="*/ 0 w 659"/>
                                <a:gd name="T5" fmla="*/ 200 h 238"/>
                                <a:gd name="T6" fmla="*/ 33 w 659"/>
                                <a:gd name="T7" fmla="*/ 206 h 238"/>
                                <a:gd name="T8" fmla="*/ 55 w 659"/>
                                <a:gd name="T9" fmla="*/ 205 h 238"/>
                                <a:gd name="T10" fmla="*/ 81 w 659"/>
                                <a:gd name="T11" fmla="*/ 203 h 238"/>
                                <a:gd name="T12" fmla="*/ 111 w 659"/>
                                <a:gd name="T13" fmla="*/ 197 h 238"/>
                                <a:gd name="T14" fmla="*/ 139 w 659"/>
                                <a:gd name="T15" fmla="*/ 188 h 238"/>
                                <a:gd name="T16" fmla="*/ 166 w 659"/>
                                <a:gd name="T17" fmla="*/ 178 h 238"/>
                                <a:gd name="T18" fmla="*/ 190 w 659"/>
                                <a:gd name="T19" fmla="*/ 165 h 238"/>
                                <a:gd name="T20" fmla="*/ 211 w 659"/>
                                <a:gd name="T21" fmla="*/ 151 h 238"/>
                                <a:gd name="T22" fmla="*/ 228 w 659"/>
                                <a:gd name="T23" fmla="*/ 136 h 238"/>
                                <a:gd name="T24" fmla="*/ 244 w 659"/>
                                <a:gd name="T25" fmla="*/ 118 h 238"/>
                                <a:gd name="T26" fmla="*/ 261 w 659"/>
                                <a:gd name="T27" fmla="*/ 97 h 238"/>
                                <a:gd name="T28" fmla="*/ 276 w 659"/>
                                <a:gd name="T29" fmla="*/ 78 h 238"/>
                                <a:gd name="T30" fmla="*/ 290 w 659"/>
                                <a:gd name="T31" fmla="*/ 60 h 238"/>
                                <a:gd name="T32" fmla="*/ 305 w 659"/>
                                <a:gd name="T33" fmla="*/ 43 h 238"/>
                                <a:gd name="T34" fmla="*/ 323 w 659"/>
                                <a:gd name="T35" fmla="*/ 29 h 238"/>
                                <a:gd name="T36" fmla="*/ 343 w 659"/>
                                <a:gd name="T37" fmla="*/ 17 h 238"/>
                                <a:gd name="T38" fmla="*/ 365 w 659"/>
                                <a:gd name="T39" fmla="*/ 9 h 238"/>
                                <a:gd name="T40" fmla="*/ 388 w 659"/>
                                <a:gd name="T41" fmla="*/ 5 h 238"/>
                                <a:gd name="T42" fmla="*/ 415 w 659"/>
                                <a:gd name="T43" fmla="*/ 2 h 238"/>
                                <a:gd name="T44" fmla="*/ 442 w 659"/>
                                <a:gd name="T45" fmla="*/ 0 h 238"/>
                                <a:gd name="T46" fmla="*/ 471 w 659"/>
                                <a:gd name="T47" fmla="*/ 2 h 238"/>
                                <a:gd name="T48" fmla="*/ 497 w 659"/>
                                <a:gd name="T49" fmla="*/ 5 h 238"/>
                                <a:gd name="T50" fmla="*/ 526 w 659"/>
                                <a:gd name="T51" fmla="*/ 8 h 238"/>
                                <a:gd name="T52" fmla="*/ 554 w 659"/>
                                <a:gd name="T53" fmla="*/ 12 h 238"/>
                                <a:gd name="T54" fmla="*/ 583 w 659"/>
                                <a:gd name="T55" fmla="*/ 17 h 238"/>
                                <a:gd name="T56" fmla="*/ 610 w 659"/>
                                <a:gd name="T57" fmla="*/ 21 h 238"/>
                                <a:gd name="T58" fmla="*/ 642 w 659"/>
                                <a:gd name="T59" fmla="*/ 26 h 238"/>
                                <a:gd name="T60" fmla="*/ 659 w 659"/>
                                <a:gd name="T61" fmla="*/ 79 h 238"/>
                                <a:gd name="T62" fmla="*/ 411 w 659"/>
                                <a:gd name="T63" fmla="*/ 118 h 238"/>
                                <a:gd name="T64" fmla="*/ 204 w 659"/>
                                <a:gd name="T65" fmla="*/ 227 h 2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9"/>
                                <a:gd name="T100" fmla="*/ 0 h 238"/>
                                <a:gd name="T101" fmla="*/ 659 w 659"/>
                                <a:gd name="T102" fmla="*/ 238 h 2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9" h="238">
                                  <a:moveTo>
                                    <a:pt x="204" y="227"/>
                                  </a:moveTo>
                                  <a:lnTo>
                                    <a:pt x="19" y="238"/>
                                  </a:lnTo>
                                  <a:lnTo>
                                    <a:pt x="0" y="200"/>
                                  </a:lnTo>
                                  <a:lnTo>
                                    <a:pt x="33" y="206"/>
                                  </a:lnTo>
                                  <a:lnTo>
                                    <a:pt x="55" y="205"/>
                                  </a:lnTo>
                                  <a:lnTo>
                                    <a:pt x="81" y="203"/>
                                  </a:lnTo>
                                  <a:lnTo>
                                    <a:pt x="111" y="197"/>
                                  </a:lnTo>
                                  <a:lnTo>
                                    <a:pt x="139" y="188"/>
                                  </a:lnTo>
                                  <a:lnTo>
                                    <a:pt x="166" y="178"/>
                                  </a:lnTo>
                                  <a:lnTo>
                                    <a:pt x="190" y="165"/>
                                  </a:lnTo>
                                  <a:lnTo>
                                    <a:pt x="211" y="151"/>
                                  </a:lnTo>
                                  <a:lnTo>
                                    <a:pt x="228" y="136"/>
                                  </a:lnTo>
                                  <a:lnTo>
                                    <a:pt x="244" y="118"/>
                                  </a:lnTo>
                                  <a:lnTo>
                                    <a:pt x="261" y="97"/>
                                  </a:lnTo>
                                  <a:lnTo>
                                    <a:pt x="276" y="78"/>
                                  </a:lnTo>
                                  <a:lnTo>
                                    <a:pt x="290" y="60"/>
                                  </a:lnTo>
                                  <a:lnTo>
                                    <a:pt x="305" y="43"/>
                                  </a:lnTo>
                                  <a:lnTo>
                                    <a:pt x="323" y="29"/>
                                  </a:lnTo>
                                  <a:lnTo>
                                    <a:pt x="343" y="17"/>
                                  </a:lnTo>
                                  <a:lnTo>
                                    <a:pt x="365" y="9"/>
                                  </a:lnTo>
                                  <a:lnTo>
                                    <a:pt x="388" y="5"/>
                                  </a:lnTo>
                                  <a:lnTo>
                                    <a:pt x="415" y="2"/>
                                  </a:lnTo>
                                  <a:lnTo>
                                    <a:pt x="442" y="0"/>
                                  </a:lnTo>
                                  <a:lnTo>
                                    <a:pt x="471" y="2"/>
                                  </a:lnTo>
                                  <a:lnTo>
                                    <a:pt x="497" y="5"/>
                                  </a:lnTo>
                                  <a:lnTo>
                                    <a:pt x="526" y="8"/>
                                  </a:lnTo>
                                  <a:lnTo>
                                    <a:pt x="554" y="12"/>
                                  </a:lnTo>
                                  <a:lnTo>
                                    <a:pt x="583" y="17"/>
                                  </a:lnTo>
                                  <a:lnTo>
                                    <a:pt x="610" y="21"/>
                                  </a:lnTo>
                                  <a:lnTo>
                                    <a:pt x="642" y="26"/>
                                  </a:lnTo>
                                  <a:lnTo>
                                    <a:pt x="659" y="79"/>
                                  </a:lnTo>
                                  <a:lnTo>
                                    <a:pt x="411" y="118"/>
                                  </a:lnTo>
                                  <a:lnTo>
                                    <a:pt x="204" y="227"/>
                                  </a:lnTo>
                                  <a:close/>
                                </a:path>
                              </a:pathLst>
                            </a:custGeom>
                            <a:solidFill>
                              <a:srgbClr val="FF1F3F"/>
                            </a:solidFill>
                            <a:ln w="9525">
                              <a:noFill/>
                              <a:round/>
                              <a:headEnd/>
                              <a:tailEnd/>
                            </a:ln>
                          </p:spPr>
                          <p:txBody>
                            <a:bodyPr/>
                            <a:lstStyle/>
                            <a:p>
                              <a:endParaRPr lang="zh-CN" altLang="en-US"/>
                            </a:p>
                          </p:txBody>
                        </p:sp>
                        <p:sp>
                          <p:nvSpPr>
                            <p:cNvPr id="29769" name="未知"/>
                            <p:cNvSpPr>
                              <a:spLocks/>
                            </p:cNvSpPr>
                            <p:nvPr/>
                          </p:nvSpPr>
                          <p:spPr bwMode="auto">
                            <a:xfrm>
                              <a:off x="0" y="58"/>
                              <a:ext cx="736" cy="368"/>
                            </a:xfrm>
                            <a:custGeom>
                              <a:avLst/>
                              <a:gdLst>
                                <a:gd name="T0" fmla="*/ 674 w 736"/>
                                <a:gd name="T1" fmla="*/ 3 h 368"/>
                                <a:gd name="T2" fmla="*/ 620 w 736"/>
                                <a:gd name="T3" fmla="*/ 0 h 368"/>
                                <a:gd name="T4" fmla="*/ 547 w 736"/>
                                <a:gd name="T5" fmla="*/ 8 h 368"/>
                                <a:gd name="T6" fmla="*/ 479 w 736"/>
                                <a:gd name="T7" fmla="*/ 21 h 368"/>
                                <a:gd name="T8" fmla="*/ 432 w 736"/>
                                <a:gd name="T9" fmla="*/ 45 h 368"/>
                                <a:gd name="T10" fmla="*/ 395 w 736"/>
                                <a:gd name="T11" fmla="*/ 77 h 368"/>
                                <a:gd name="T12" fmla="*/ 363 w 736"/>
                                <a:gd name="T13" fmla="*/ 101 h 368"/>
                                <a:gd name="T14" fmla="*/ 314 w 736"/>
                                <a:gd name="T15" fmla="*/ 129 h 368"/>
                                <a:gd name="T16" fmla="*/ 265 w 736"/>
                                <a:gd name="T17" fmla="*/ 148 h 368"/>
                                <a:gd name="T18" fmla="*/ 210 w 736"/>
                                <a:gd name="T19" fmla="*/ 159 h 368"/>
                                <a:gd name="T20" fmla="*/ 156 w 736"/>
                                <a:gd name="T21" fmla="*/ 159 h 368"/>
                                <a:gd name="T22" fmla="*/ 100 w 736"/>
                                <a:gd name="T23" fmla="*/ 151 h 368"/>
                                <a:gd name="T24" fmla="*/ 48 w 736"/>
                                <a:gd name="T25" fmla="*/ 138 h 368"/>
                                <a:gd name="T26" fmla="*/ 5 w 736"/>
                                <a:gd name="T27" fmla="*/ 110 h 368"/>
                                <a:gd name="T28" fmla="*/ 0 w 736"/>
                                <a:gd name="T29" fmla="*/ 145 h 368"/>
                                <a:gd name="T30" fmla="*/ 3 w 736"/>
                                <a:gd name="T31" fmla="*/ 183 h 368"/>
                                <a:gd name="T32" fmla="*/ 15 w 736"/>
                                <a:gd name="T33" fmla="*/ 223 h 368"/>
                                <a:gd name="T34" fmla="*/ 36 w 736"/>
                                <a:gd name="T35" fmla="*/ 259 h 368"/>
                                <a:gd name="T36" fmla="*/ 65 w 736"/>
                                <a:gd name="T37" fmla="*/ 289 h 368"/>
                                <a:gd name="T38" fmla="*/ 97 w 736"/>
                                <a:gd name="T39" fmla="*/ 313 h 368"/>
                                <a:gd name="T40" fmla="*/ 139 w 736"/>
                                <a:gd name="T41" fmla="*/ 334 h 368"/>
                                <a:gd name="T42" fmla="*/ 184 w 736"/>
                                <a:gd name="T43" fmla="*/ 350 h 368"/>
                                <a:gd name="T44" fmla="*/ 239 w 736"/>
                                <a:gd name="T45" fmla="*/ 364 h 368"/>
                                <a:gd name="T46" fmla="*/ 304 w 736"/>
                                <a:gd name="T47" fmla="*/ 368 h 368"/>
                                <a:gd name="T48" fmla="*/ 357 w 736"/>
                                <a:gd name="T49" fmla="*/ 364 h 368"/>
                                <a:gd name="T50" fmla="*/ 423 w 736"/>
                                <a:gd name="T51" fmla="*/ 352 h 368"/>
                                <a:gd name="T52" fmla="*/ 478 w 736"/>
                                <a:gd name="T53" fmla="*/ 334 h 368"/>
                                <a:gd name="T54" fmla="*/ 531 w 736"/>
                                <a:gd name="T55" fmla="*/ 313 h 368"/>
                                <a:gd name="T56" fmla="*/ 593 w 736"/>
                                <a:gd name="T57" fmla="*/ 280 h 368"/>
                                <a:gd name="T58" fmla="*/ 647 w 736"/>
                                <a:gd name="T59" fmla="*/ 247 h 368"/>
                                <a:gd name="T60" fmla="*/ 729 w 736"/>
                                <a:gd name="T61" fmla="*/ 111 h 368"/>
                                <a:gd name="T62" fmla="*/ 701 w 736"/>
                                <a:gd name="T63" fmla="*/ 8 h 3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6"/>
                                <a:gd name="T97" fmla="*/ 0 h 368"/>
                                <a:gd name="T98" fmla="*/ 736 w 736"/>
                                <a:gd name="T99" fmla="*/ 368 h 3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6" h="368">
                                  <a:moveTo>
                                    <a:pt x="701" y="8"/>
                                  </a:moveTo>
                                  <a:lnTo>
                                    <a:pt x="674" y="3"/>
                                  </a:lnTo>
                                  <a:lnTo>
                                    <a:pt x="647" y="2"/>
                                  </a:lnTo>
                                  <a:lnTo>
                                    <a:pt x="620" y="0"/>
                                  </a:lnTo>
                                  <a:lnTo>
                                    <a:pt x="580" y="3"/>
                                  </a:lnTo>
                                  <a:lnTo>
                                    <a:pt x="547" y="8"/>
                                  </a:lnTo>
                                  <a:lnTo>
                                    <a:pt x="509" y="14"/>
                                  </a:lnTo>
                                  <a:lnTo>
                                    <a:pt x="479" y="21"/>
                                  </a:lnTo>
                                  <a:lnTo>
                                    <a:pt x="450" y="32"/>
                                  </a:lnTo>
                                  <a:lnTo>
                                    <a:pt x="432" y="45"/>
                                  </a:lnTo>
                                  <a:lnTo>
                                    <a:pt x="414" y="60"/>
                                  </a:lnTo>
                                  <a:lnTo>
                                    <a:pt x="395" y="77"/>
                                  </a:lnTo>
                                  <a:lnTo>
                                    <a:pt x="379" y="90"/>
                                  </a:lnTo>
                                  <a:lnTo>
                                    <a:pt x="363" y="101"/>
                                  </a:lnTo>
                                  <a:lnTo>
                                    <a:pt x="340" y="116"/>
                                  </a:lnTo>
                                  <a:lnTo>
                                    <a:pt x="314" y="129"/>
                                  </a:lnTo>
                                  <a:lnTo>
                                    <a:pt x="292" y="139"/>
                                  </a:lnTo>
                                  <a:lnTo>
                                    <a:pt x="265" y="148"/>
                                  </a:lnTo>
                                  <a:lnTo>
                                    <a:pt x="239" y="154"/>
                                  </a:lnTo>
                                  <a:lnTo>
                                    <a:pt x="210" y="159"/>
                                  </a:lnTo>
                                  <a:lnTo>
                                    <a:pt x="183" y="160"/>
                                  </a:lnTo>
                                  <a:lnTo>
                                    <a:pt x="156" y="159"/>
                                  </a:lnTo>
                                  <a:lnTo>
                                    <a:pt x="128" y="157"/>
                                  </a:lnTo>
                                  <a:lnTo>
                                    <a:pt x="100" y="151"/>
                                  </a:lnTo>
                                  <a:lnTo>
                                    <a:pt x="74" y="147"/>
                                  </a:lnTo>
                                  <a:lnTo>
                                    <a:pt x="48" y="138"/>
                                  </a:lnTo>
                                  <a:lnTo>
                                    <a:pt x="23" y="123"/>
                                  </a:lnTo>
                                  <a:lnTo>
                                    <a:pt x="5" y="110"/>
                                  </a:lnTo>
                                  <a:lnTo>
                                    <a:pt x="1" y="126"/>
                                  </a:lnTo>
                                  <a:lnTo>
                                    <a:pt x="0" y="145"/>
                                  </a:lnTo>
                                  <a:lnTo>
                                    <a:pt x="0" y="163"/>
                                  </a:lnTo>
                                  <a:lnTo>
                                    <a:pt x="3" y="183"/>
                                  </a:lnTo>
                                  <a:lnTo>
                                    <a:pt x="8" y="202"/>
                                  </a:lnTo>
                                  <a:lnTo>
                                    <a:pt x="15" y="223"/>
                                  </a:lnTo>
                                  <a:lnTo>
                                    <a:pt x="26" y="241"/>
                                  </a:lnTo>
                                  <a:lnTo>
                                    <a:pt x="36" y="259"/>
                                  </a:lnTo>
                                  <a:lnTo>
                                    <a:pt x="50" y="274"/>
                                  </a:lnTo>
                                  <a:lnTo>
                                    <a:pt x="65" y="289"/>
                                  </a:lnTo>
                                  <a:lnTo>
                                    <a:pt x="80" y="301"/>
                                  </a:lnTo>
                                  <a:lnTo>
                                    <a:pt x="97" y="313"/>
                                  </a:lnTo>
                                  <a:lnTo>
                                    <a:pt x="118" y="325"/>
                                  </a:lnTo>
                                  <a:lnTo>
                                    <a:pt x="139" y="334"/>
                                  </a:lnTo>
                                  <a:lnTo>
                                    <a:pt x="162" y="343"/>
                                  </a:lnTo>
                                  <a:lnTo>
                                    <a:pt x="184" y="350"/>
                                  </a:lnTo>
                                  <a:lnTo>
                                    <a:pt x="210" y="358"/>
                                  </a:lnTo>
                                  <a:lnTo>
                                    <a:pt x="239" y="364"/>
                                  </a:lnTo>
                                  <a:lnTo>
                                    <a:pt x="272" y="367"/>
                                  </a:lnTo>
                                  <a:lnTo>
                                    <a:pt x="304" y="368"/>
                                  </a:lnTo>
                                  <a:lnTo>
                                    <a:pt x="327" y="367"/>
                                  </a:lnTo>
                                  <a:lnTo>
                                    <a:pt x="357" y="364"/>
                                  </a:lnTo>
                                  <a:lnTo>
                                    <a:pt x="387" y="359"/>
                                  </a:lnTo>
                                  <a:lnTo>
                                    <a:pt x="423" y="352"/>
                                  </a:lnTo>
                                  <a:lnTo>
                                    <a:pt x="450" y="343"/>
                                  </a:lnTo>
                                  <a:lnTo>
                                    <a:pt x="478" y="334"/>
                                  </a:lnTo>
                                  <a:lnTo>
                                    <a:pt x="502" y="325"/>
                                  </a:lnTo>
                                  <a:lnTo>
                                    <a:pt x="531" y="313"/>
                                  </a:lnTo>
                                  <a:lnTo>
                                    <a:pt x="564" y="296"/>
                                  </a:lnTo>
                                  <a:lnTo>
                                    <a:pt x="593" y="280"/>
                                  </a:lnTo>
                                  <a:lnTo>
                                    <a:pt x="618" y="265"/>
                                  </a:lnTo>
                                  <a:lnTo>
                                    <a:pt x="647" y="247"/>
                                  </a:lnTo>
                                  <a:lnTo>
                                    <a:pt x="674" y="226"/>
                                  </a:lnTo>
                                  <a:lnTo>
                                    <a:pt x="729" y="111"/>
                                  </a:lnTo>
                                  <a:lnTo>
                                    <a:pt x="736" y="65"/>
                                  </a:lnTo>
                                  <a:lnTo>
                                    <a:pt x="701" y="8"/>
                                  </a:lnTo>
                                  <a:close/>
                                </a:path>
                              </a:pathLst>
                            </a:custGeom>
                            <a:solidFill>
                              <a:srgbClr val="FF0000"/>
                            </a:solidFill>
                            <a:ln w="9525">
                              <a:noFill/>
                              <a:round/>
                              <a:headEnd/>
                              <a:tailEnd/>
                            </a:ln>
                          </p:spPr>
                          <p:txBody>
                            <a:bodyPr/>
                            <a:lstStyle/>
                            <a:p>
                              <a:endParaRPr lang="zh-CN" altLang="en-US"/>
                            </a:p>
                          </p:txBody>
                        </p:sp>
                      </p:grpSp>
                      <p:grpSp>
                        <p:nvGrpSpPr>
                          <p:cNvPr id="29755" name="Group 154"/>
                          <p:cNvGrpSpPr>
                            <a:grpSpLocks/>
                          </p:cNvGrpSpPr>
                          <p:nvPr/>
                        </p:nvGrpSpPr>
                        <p:grpSpPr bwMode="auto">
                          <a:xfrm>
                            <a:off x="482" y="0"/>
                            <a:ext cx="969" cy="1540"/>
                            <a:chOff x="0" y="0"/>
                            <a:chExt cx="969" cy="1540"/>
                          </a:xfrm>
                        </p:grpSpPr>
                        <p:grpSp>
                          <p:nvGrpSpPr>
                            <p:cNvPr id="29756" name="Group 155"/>
                            <p:cNvGrpSpPr>
                              <a:grpSpLocks/>
                            </p:cNvGrpSpPr>
                            <p:nvPr/>
                          </p:nvGrpSpPr>
                          <p:grpSpPr bwMode="auto">
                            <a:xfrm>
                              <a:off x="0" y="0"/>
                              <a:ext cx="969" cy="1540"/>
                              <a:chOff x="0" y="0"/>
                              <a:chExt cx="969" cy="1540"/>
                            </a:xfrm>
                          </p:grpSpPr>
                          <p:grpSp>
                            <p:nvGrpSpPr>
                              <p:cNvPr id="29760" name="Group 156"/>
                              <p:cNvGrpSpPr>
                                <a:grpSpLocks/>
                              </p:cNvGrpSpPr>
                              <p:nvPr/>
                            </p:nvGrpSpPr>
                            <p:grpSpPr bwMode="auto">
                              <a:xfrm>
                                <a:off x="136" y="0"/>
                                <a:ext cx="833" cy="1540"/>
                                <a:chOff x="0" y="0"/>
                                <a:chExt cx="833" cy="1540"/>
                              </a:xfrm>
                            </p:grpSpPr>
                            <p:grpSp>
                              <p:nvGrpSpPr>
                                <p:cNvPr id="29762" name="Group 157"/>
                                <p:cNvGrpSpPr>
                                  <a:grpSpLocks/>
                                </p:cNvGrpSpPr>
                                <p:nvPr/>
                              </p:nvGrpSpPr>
                              <p:grpSpPr bwMode="auto">
                                <a:xfrm>
                                  <a:off x="218" y="0"/>
                                  <a:ext cx="615" cy="1229"/>
                                  <a:chOff x="0" y="0"/>
                                  <a:chExt cx="615" cy="1229"/>
                                </a:xfrm>
                              </p:grpSpPr>
                              <p:sp>
                                <p:nvSpPr>
                                  <p:cNvPr id="29764" name="未知"/>
                                  <p:cNvSpPr>
                                    <a:spLocks/>
                                  </p:cNvSpPr>
                                  <p:nvPr/>
                                </p:nvSpPr>
                                <p:spPr bwMode="auto">
                                  <a:xfrm>
                                    <a:off x="82" y="0"/>
                                    <a:ext cx="533" cy="389"/>
                                  </a:xfrm>
                                  <a:custGeom>
                                    <a:avLst/>
                                    <a:gdLst>
                                      <a:gd name="T0" fmla="*/ 0 w 533"/>
                                      <a:gd name="T1" fmla="*/ 272 h 389"/>
                                      <a:gd name="T2" fmla="*/ 24 w 533"/>
                                      <a:gd name="T3" fmla="*/ 262 h 389"/>
                                      <a:gd name="T4" fmla="*/ 72 w 533"/>
                                      <a:gd name="T5" fmla="*/ 241 h 389"/>
                                      <a:gd name="T6" fmla="*/ 116 w 533"/>
                                      <a:gd name="T7" fmla="*/ 221 h 389"/>
                                      <a:gd name="T8" fmla="*/ 157 w 533"/>
                                      <a:gd name="T9" fmla="*/ 206 h 389"/>
                                      <a:gd name="T10" fmla="*/ 192 w 533"/>
                                      <a:gd name="T11" fmla="*/ 193 h 389"/>
                                      <a:gd name="T12" fmla="*/ 223 w 533"/>
                                      <a:gd name="T13" fmla="*/ 181 h 389"/>
                                      <a:gd name="T14" fmla="*/ 251 w 533"/>
                                      <a:gd name="T15" fmla="*/ 159 h 389"/>
                                      <a:gd name="T16" fmla="*/ 285 w 533"/>
                                      <a:gd name="T17" fmla="*/ 132 h 389"/>
                                      <a:gd name="T18" fmla="*/ 319 w 533"/>
                                      <a:gd name="T19" fmla="*/ 106 h 389"/>
                                      <a:gd name="T20" fmla="*/ 352 w 533"/>
                                      <a:gd name="T21" fmla="*/ 84 h 389"/>
                                      <a:gd name="T22" fmla="*/ 379 w 533"/>
                                      <a:gd name="T23" fmla="*/ 61 h 389"/>
                                      <a:gd name="T24" fmla="*/ 408 w 533"/>
                                      <a:gd name="T25" fmla="*/ 33 h 389"/>
                                      <a:gd name="T26" fmla="*/ 443 w 533"/>
                                      <a:gd name="T27" fmla="*/ 0 h 389"/>
                                      <a:gd name="T28" fmla="*/ 464 w 533"/>
                                      <a:gd name="T29" fmla="*/ 23 h 389"/>
                                      <a:gd name="T30" fmla="*/ 483 w 533"/>
                                      <a:gd name="T31" fmla="*/ 49 h 389"/>
                                      <a:gd name="T32" fmla="*/ 506 w 533"/>
                                      <a:gd name="T33" fmla="*/ 85 h 389"/>
                                      <a:gd name="T34" fmla="*/ 521 w 533"/>
                                      <a:gd name="T35" fmla="*/ 106 h 389"/>
                                      <a:gd name="T36" fmla="*/ 533 w 533"/>
                                      <a:gd name="T37" fmla="*/ 127 h 389"/>
                                      <a:gd name="T38" fmla="*/ 511 w 533"/>
                                      <a:gd name="T39" fmla="*/ 148 h 389"/>
                                      <a:gd name="T40" fmla="*/ 483 w 533"/>
                                      <a:gd name="T41" fmla="*/ 171 h 389"/>
                                      <a:gd name="T42" fmla="*/ 458 w 533"/>
                                      <a:gd name="T43" fmla="*/ 191 h 389"/>
                                      <a:gd name="T44" fmla="*/ 433 w 533"/>
                                      <a:gd name="T45" fmla="*/ 212 h 389"/>
                                      <a:gd name="T46" fmla="*/ 408 w 533"/>
                                      <a:gd name="T47" fmla="*/ 229 h 389"/>
                                      <a:gd name="T48" fmla="*/ 381 w 533"/>
                                      <a:gd name="T49" fmla="*/ 248 h 389"/>
                                      <a:gd name="T50" fmla="*/ 350 w 533"/>
                                      <a:gd name="T51" fmla="*/ 266 h 389"/>
                                      <a:gd name="T52" fmla="*/ 328 w 533"/>
                                      <a:gd name="T53" fmla="*/ 280 h 389"/>
                                      <a:gd name="T54" fmla="*/ 299 w 533"/>
                                      <a:gd name="T55" fmla="*/ 295 h 389"/>
                                      <a:gd name="T56" fmla="*/ 270 w 533"/>
                                      <a:gd name="T57" fmla="*/ 310 h 389"/>
                                      <a:gd name="T58" fmla="*/ 251 w 533"/>
                                      <a:gd name="T59" fmla="*/ 320 h 389"/>
                                      <a:gd name="T60" fmla="*/ 226 w 533"/>
                                      <a:gd name="T61" fmla="*/ 335 h 389"/>
                                      <a:gd name="T62" fmla="*/ 202 w 533"/>
                                      <a:gd name="T63" fmla="*/ 350 h 389"/>
                                      <a:gd name="T64" fmla="*/ 181 w 533"/>
                                      <a:gd name="T65" fmla="*/ 365 h 389"/>
                                      <a:gd name="T66" fmla="*/ 146 w 533"/>
                                      <a:gd name="T67" fmla="*/ 389 h 389"/>
                                      <a:gd name="T68" fmla="*/ 65 w 533"/>
                                      <a:gd name="T69" fmla="*/ 366 h 389"/>
                                      <a:gd name="T70" fmla="*/ 0 w 533"/>
                                      <a:gd name="T71" fmla="*/ 272 h 3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3"/>
                                      <a:gd name="T109" fmla="*/ 0 h 389"/>
                                      <a:gd name="T110" fmla="*/ 533 w 533"/>
                                      <a:gd name="T111" fmla="*/ 389 h 3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3" h="389">
                                        <a:moveTo>
                                          <a:pt x="0" y="272"/>
                                        </a:moveTo>
                                        <a:lnTo>
                                          <a:pt x="24" y="262"/>
                                        </a:lnTo>
                                        <a:lnTo>
                                          <a:pt x="72" y="241"/>
                                        </a:lnTo>
                                        <a:lnTo>
                                          <a:pt x="116" y="221"/>
                                        </a:lnTo>
                                        <a:lnTo>
                                          <a:pt x="157" y="206"/>
                                        </a:lnTo>
                                        <a:lnTo>
                                          <a:pt x="192" y="193"/>
                                        </a:lnTo>
                                        <a:lnTo>
                                          <a:pt x="223" y="181"/>
                                        </a:lnTo>
                                        <a:lnTo>
                                          <a:pt x="251" y="159"/>
                                        </a:lnTo>
                                        <a:lnTo>
                                          <a:pt x="285" y="132"/>
                                        </a:lnTo>
                                        <a:lnTo>
                                          <a:pt x="319" y="106"/>
                                        </a:lnTo>
                                        <a:lnTo>
                                          <a:pt x="352" y="84"/>
                                        </a:lnTo>
                                        <a:lnTo>
                                          <a:pt x="379" y="61"/>
                                        </a:lnTo>
                                        <a:lnTo>
                                          <a:pt x="408" y="33"/>
                                        </a:lnTo>
                                        <a:lnTo>
                                          <a:pt x="443" y="0"/>
                                        </a:lnTo>
                                        <a:lnTo>
                                          <a:pt x="464" y="23"/>
                                        </a:lnTo>
                                        <a:lnTo>
                                          <a:pt x="483" y="49"/>
                                        </a:lnTo>
                                        <a:lnTo>
                                          <a:pt x="506" y="85"/>
                                        </a:lnTo>
                                        <a:lnTo>
                                          <a:pt x="521" y="106"/>
                                        </a:lnTo>
                                        <a:lnTo>
                                          <a:pt x="533" y="127"/>
                                        </a:lnTo>
                                        <a:lnTo>
                                          <a:pt x="511" y="148"/>
                                        </a:lnTo>
                                        <a:lnTo>
                                          <a:pt x="483" y="171"/>
                                        </a:lnTo>
                                        <a:lnTo>
                                          <a:pt x="458" y="191"/>
                                        </a:lnTo>
                                        <a:lnTo>
                                          <a:pt x="433" y="212"/>
                                        </a:lnTo>
                                        <a:lnTo>
                                          <a:pt x="408" y="229"/>
                                        </a:lnTo>
                                        <a:lnTo>
                                          <a:pt x="381" y="248"/>
                                        </a:lnTo>
                                        <a:lnTo>
                                          <a:pt x="350" y="266"/>
                                        </a:lnTo>
                                        <a:lnTo>
                                          <a:pt x="328" y="280"/>
                                        </a:lnTo>
                                        <a:lnTo>
                                          <a:pt x="299" y="295"/>
                                        </a:lnTo>
                                        <a:lnTo>
                                          <a:pt x="270" y="310"/>
                                        </a:lnTo>
                                        <a:lnTo>
                                          <a:pt x="251" y="320"/>
                                        </a:lnTo>
                                        <a:lnTo>
                                          <a:pt x="226" y="335"/>
                                        </a:lnTo>
                                        <a:lnTo>
                                          <a:pt x="202" y="350"/>
                                        </a:lnTo>
                                        <a:lnTo>
                                          <a:pt x="181" y="365"/>
                                        </a:lnTo>
                                        <a:lnTo>
                                          <a:pt x="146" y="389"/>
                                        </a:lnTo>
                                        <a:lnTo>
                                          <a:pt x="65" y="366"/>
                                        </a:lnTo>
                                        <a:lnTo>
                                          <a:pt x="0" y="272"/>
                                        </a:lnTo>
                                        <a:close/>
                                      </a:path>
                                    </a:pathLst>
                                  </a:custGeom>
                                  <a:solidFill>
                                    <a:srgbClr val="9F3FDF"/>
                                  </a:solidFill>
                                  <a:ln w="9525">
                                    <a:noFill/>
                                    <a:round/>
                                    <a:headEnd/>
                                    <a:tailEnd/>
                                  </a:ln>
                                </p:spPr>
                                <p:txBody>
                                  <a:bodyPr/>
                                  <a:lstStyle/>
                                  <a:p>
                                    <a:endParaRPr lang="zh-CN" altLang="en-US"/>
                                  </a:p>
                                </p:txBody>
                              </p:sp>
                              <p:sp>
                                <p:nvSpPr>
                                  <p:cNvPr id="29765" name="未知"/>
                                  <p:cNvSpPr>
                                    <a:spLocks/>
                                  </p:cNvSpPr>
                                  <p:nvPr/>
                                </p:nvSpPr>
                                <p:spPr bwMode="auto">
                                  <a:xfrm>
                                    <a:off x="53" y="275"/>
                                    <a:ext cx="236" cy="311"/>
                                  </a:xfrm>
                                  <a:custGeom>
                                    <a:avLst/>
                                    <a:gdLst>
                                      <a:gd name="T0" fmla="*/ 0 w 236"/>
                                      <a:gd name="T1" fmla="*/ 2 h 311"/>
                                      <a:gd name="T2" fmla="*/ 101 w 236"/>
                                      <a:gd name="T3" fmla="*/ 0 h 311"/>
                                      <a:gd name="T4" fmla="*/ 101 w 236"/>
                                      <a:gd name="T5" fmla="*/ 76 h 311"/>
                                      <a:gd name="T6" fmla="*/ 174 w 236"/>
                                      <a:gd name="T7" fmla="*/ 55 h 311"/>
                                      <a:gd name="T8" fmla="*/ 183 w 236"/>
                                      <a:gd name="T9" fmla="*/ 138 h 311"/>
                                      <a:gd name="T10" fmla="*/ 234 w 236"/>
                                      <a:gd name="T11" fmla="*/ 283 h 311"/>
                                      <a:gd name="T12" fmla="*/ 236 w 236"/>
                                      <a:gd name="T13" fmla="*/ 307 h 311"/>
                                      <a:gd name="T14" fmla="*/ 221 w 236"/>
                                      <a:gd name="T15" fmla="*/ 311 h 311"/>
                                      <a:gd name="T16" fmla="*/ 166 w 236"/>
                                      <a:gd name="T17" fmla="*/ 235 h 311"/>
                                      <a:gd name="T18" fmla="*/ 53 w 236"/>
                                      <a:gd name="T19" fmla="*/ 129 h 311"/>
                                      <a:gd name="T20" fmla="*/ 6 w 236"/>
                                      <a:gd name="T21" fmla="*/ 97 h 311"/>
                                      <a:gd name="T22" fmla="*/ 0 w 236"/>
                                      <a:gd name="T23" fmla="*/ 2 h 3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6"/>
                                      <a:gd name="T37" fmla="*/ 0 h 311"/>
                                      <a:gd name="T38" fmla="*/ 236 w 236"/>
                                      <a:gd name="T39" fmla="*/ 311 h 3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6" h="311">
                                        <a:moveTo>
                                          <a:pt x="0" y="2"/>
                                        </a:moveTo>
                                        <a:lnTo>
                                          <a:pt x="101" y="0"/>
                                        </a:lnTo>
                                        <a:lnTo>
                                          <a:pt x="101" y="76"/>
                                        </a:lnTo>
                                        <a:lnTo>
                                          <a:pt x="174" y="55"/>
                                        </a:lnTo>
                                        <a:lnTo>
                                          <a:pt x="183" y="138"/>
                                        </a:lnTo>
                                        <a:lnTo>
                                          <a:pt x="234" y="283"/>
                                        </a:lnTo>
                                        <a:lnTo>
                                          <a:pt x="236" y="307"/>
                                        </a:lnTo>
                                        <a:lnTo>
                                          <a:pt x="221" y="311"/>
                                        </a:lnTo>
                                        <a:lnTo>
                                          <a:pt x="166" y="235"/>
                                        </a:lnTo>
                                        <a:lnTo>
                                          <a:pt x="53" y="129"/>
                                        </a:lnTo>
                                        <a:lnTo>
                                          <a:pt x="6" y="97"/>
                                        </a:lnTo>
                                        <a:lnTo>
                                          <a:pt x="0" y="2"/>
                                        </a:lnTo>
                                        <a:close/>
                                      </a:path>
                                    </a:pathLst>
                                  </a:custGeom>
                                  <a:solidFill>
                                    <a:srgbClr val="5F009F"/>
                                  </a:solidFill>
                                  <a:ln w="9525">
                                    <a:noFill/>
                                    <a:round/>
                                    <a:headEnd/>
                                    <a:tailEnd/>
                                  </a:ln>
                                </p:spPr>
                                <p:txBody>
                                  <a:bodyPr/>
                                  <a:lstStyle/>
                                  <a:p>
                                    <a:endParaRPr lang="zh-CN" altLang="en-US"/>
                                  </a:p>
                                </p:txBody>
                              </p:sp>
                              <p:sp>
                                <p:nvSpPr>
                                  <p:cNvPr id="29766" name="未知"/>
                                  <p:cNvSpPr>
                                    <a:spLocks/>
                                  </p:cNvSpPr>
                                  <p:nvPr/>
                                </p:nvSpPr>
                                <p:spPr bwMode="auto">
                                  <a:xfrm>
                                    <a:off x="0" y="819"/>
                                    <a:ext cx="213" cy="410"/>
                                  </a:xfrm>
                                  <a:custGeom>
                                    <a:avLst/>
                                    <a:gdLst>
                                      <a:gd name="T0" fmla="*/ 213 w 213"/>
                                      <a:gd name="T1" fmla="*/ 42 h 410"/>
                                      <a:gd name="T2" fmla="*/ 209 w 213"/>
                                      <a:gd name="T3" fmla="*/ 55 h 410"/>
                                      <a:gd name="T4" fmla="*/ 204 w 213"/>
                                      <a:gd name="T5" fmla="*/ 69 h 410"/>
                                      <a:gd name="T6" fmla="*/ 195 w 213"/>
                                      <a:gd name="T7" fmla="*/ 79 h 410"/>
                                      <a:gd name="T8" fmla="*/ 184 w 213"/>
                                      <a:gd name="T9" fmla="*/ 90 h 410"/>
                                      <a:gd name="T10" fmla="*/ 172 w 213"/>
                                      <a:gd name="T11" fmla="*/ 99 h 410"/>
                                      <a:gd name="T12" fmla="*/ 159 w 213"/>
                                      <a:gd name="T13" fmla="*/ 108 h 410"/>
                                      <a:gd name="T14" fmla="*/ 147 w 213"/>
                                      <a:gd name="T15" fmla="*/ 115 h 410"/>
                                      <a:gd name="T16" fmla="*/ 131 w 213"/>
                                      <a:gd name="T17" fmla="*/ 124 h 410"/>
                                      <a:gd name="T18" fmla="*/ 112 w 213"/>
                                      <a:gd name="T19" fmla="*/ 138 h 410"/>
                                      <a:gd name="T20" fmla="*/ 98 w 213"/>
                                      <a:gd name="T21" fmla="*/ 150 h 410"/>
                                      <a:gd name="T22" fmla="*/ 89 w 213"/>
                                      <a:gd name="T23" fmla="*/ 160 h 410"/>
                                      <a:gd name="T24" fmla="*/ 79 w 213"/>
                                      <a:gd name="T25" fmla="*/ 174 h 410"/>
                                      <a:gd name="T26" fmla="*/ 69 w 213"/>
                                      <a:gd name="T27" fmla="*/ 190 h 410"/>
                                      <a:gd name="T28" fmla="*/ 63 w 213"/>
                                      <a:gd name="T29" fmla="*/ 208 h 410"/>
                                      <a:gd name="T30" fmla="*/ 57 w 213"/>
                                      <a:gd name="T31" fmla="*/ 226 h 410"/>
                                      <a:gd name="T32" fmla="*/ 54 w 213"/>
                                      <a:gd name="T33" fmla="*/ 244 h 410"/>
                                      <a:gd name="T34" fmla="*/ 53 w 213"/>
                                      <a:gd name="T35" fmla="*/ 265 h 410"/>
                                      <a:gd name="T36" fmla="*/ 54 w 213"/>
                                      <a:gd name="T37" fmla="*/ 287 h 410"/>
                                      <a:gd name="T38" fmla="*/ 56 w 213"/>
                                      <a:gd name="T39" fmla="*/ 308 h 410"/>
                                      <a:gd name="T40" fmla="*/ 62 w 213"/>
                                      <a:gd name="T41" fmla="*/ 328 h 410"/>
                                      <a:gd name="T42" fmla="*/ 69 w 213"/>
                                      <a:gd name="T43" fmla="*/ 347 h 410"/>
                                      <a:gd name="T44" fmla="*/ 82 w 213"/>
                                      <a:gd name="T45" fmla="*/ 362 h 410"/>
                                      <a:gd name="T46" fmla="*/ 97 w 213"/>
                                      <a:gd name="T47" fmla="*/ 380 h 410"/>
                                      <a:gd name="T48" fmla="*/ 112 w 213"/>
                                      <a:gd name="T49" fmla="*/ 393 h 410"/>
                                      <a:gd name="T50" fmla="*/ 131 w 213"/>
                                      <a:gd name="T51" fmla="*/ 410 h 410"/>
                                      <a:gd name="T52" fmla="*/ 106 w 213"/>
                                      <a:gd name="T53" fmla="*/ 405 h 410"/>
                                      <a:gd name="T54" fmla="*/ 91 w 213"/>
                                      <a:gd name="T55" fmla="*/ 396 h 410"/>
                                      <a:gd name="T56" fmla="*/ 77 w 213"/>
                                      <a:gd name="T57" fmla="*/ 387 h 410"/>
                                      <a:gd name="T58" fmla="*/ 62 w 213"/>
                                      <a:gd name="T59" fmla="*/ 375 h 410"/>
                                      <a:gd name="T60" fmla="*/ 50 w 213"/>
                                      <a:gd name="T61" fmla="*/ 363 h 410"/>
                                      <a:gd name="T62" fmla="*/ 38 w 213"/>
                                      <a:gd name="T63" fmla="*/ 353 h 410"/>
                                      <a:gd name="T64" fmla="*/ 29 w 213"/>
                                      <a:gd name="T65" fmla="*/ 341 h 410"/>
                                      <a:gd name="T66" fmla="*/ 18 w 213"/>
                                      <a:gd name="T67" fmla="*/ 325 h 410"/>
                                      <a:gd name="T68" fmla="*/ 8 w 213"/>
                                      <a:gd name="T69" fmla="*/ 308 h 410"/>
                                      <a:gd name="T70" fmla="*/ 0 w 213"/>
                                      <a:gd name="T71" fmla="*/ 287 h 410"/>
                                      <a:gd name="T72" fmla="*/ 94 w 213"/>
                                      <a:gd name="T73" fmla="*/ 39 h 410"/>
                                      <a:gd name="T74" fmla="*/ 136 w 213"/>
                                      <a:gd name="T75" fmla="*/ 0 h 410"/>
                                      <a:gd name="T76" fmla="*/ 189 w 213"/>
                                      <a:gd name="T77" fmla="*/ 6 h 410"/>
                                      <a:gd name="T78" fmla="*/ 209 w 213"/>
                                      <a:gd name="T79" fmla="*/ 23 h 410"/>
                                      <a:gd name="T80" fmla="*/ 213 w 213"/>
                                      <a:gd name="T81" fmla="*/ 42 h 41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3"/>
                                      <a:gd name="T124" fmla="*/ 0 h 410"/>
                                      <a:gd name="T125" fmla="*/ 213 w 213"/>
                                      <a:gd name="T126" fmla="*/ 410 h 41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3" h="410">
                                        <a:moveTo>
                                          <a:pt x="213" y="42"/>
                                        </a:moveTo>
                                        <a:lnTo>
                                          <a:pt x="209" y="55"/>
                                        </a:lnTo>
                                        <a:lnTo>
                                          <a:pt x="204" y="69"/>
                                        </a:lnTo>
                                        <a:lnTo>
                                          <a:pt x="195" y="79"/>
                                        </a:lnTo>
                                        <a:lnTo>
                                          <a:pt x="184" y="90"/>
                                        </a:lnTo>
                                        <a:lnTo>
                                          <a:pt x="172" y="99"/>
                                        </a:lnTo>
                                        <a:lnTo>
                                          <a:pt x="159" y="108"/>
                                        </a:lnTo>
                                        <a:lnTo>
                                          <a:pt x="147" y="115"/>
                                        </a:lnTo>
                                        <a:lnTo>
                                          <a:pt x="131" y="124"/>
                                        </a:lnTo>
                                        <a:lnTo>
                                          <a:pt x="112" y="138"/>
                                        </a:lnTo>
                                        <a:lnTo>
                                          <a:pt x="98" y="150"/>
                                        </a:lnTo>
                                        <a:lnTo>
                                          <a:pt x="89" y="160"/>
                                        </a:lnTo>
                                        <a:lnTo>
                                          <a:pt x="79" y="174"/>
                                        </a:lnTo>
                                        <a:lnTo>
                                          <a:pt x="69" y="190"/>
                                        </a:lnTo>
                                        <a:lnTo>
                                          <a:pt x="63" y="208"/>
                                        </a:lnTo>
                                        <a:lnTo>
                                          <a:pt x="57" y="226"/>
                                        </a:lnTo>
                                        <a:lnTo>
                                          <a:pt x="54" y="244"/>
                                        </a:lnTo>
                                        <a:lnTo>
                                          <a:pt x="53" y="265"/>
                                        </a:lnTo>
                                        <a:lnTo>
                                          <a:pt x="54" y="287"/>
                                        </a:lnTo>
                                        <a:lnTo>
                                          <a:pt x="56" y="308"/>
                                        </a:lnTo>
                                        <a:lnTo>
                                          <a:pt x="62" y="328"/>
                                        </a:lnTo>
                                        <a:lnTo>
                                          <a:pt x="69" y="347"/>
                                        </a:lnTo>
                                        <a:lnTo>
                                          <a:pt x="82" y="362"/>
                                        </a:lnTo>
                                        <a:lnTo>
                                          <a:pt x="97" y="380"/>
                                        </a:lnTo>
                                        <a:lnTo>
                                          <a:pt x="112" y="393"/>
                                        </a:lnTo>
                                        <a:lnTo>
                                          <a:pt x="131" y="410"/>
                                        </a:lnTo>
                                        <a:lnTo>
                                          <a:pt x="106" y="405"/>
                                        </a:lnTo>
                                        <a:lnTo>
                                          <a:pt x="91" y="396"/>
                                        </a:lnTo>
                                        <a:lnTo>
                                          <a:pt x="77" y="387"/>
                                        </a:lnTo>
                                        <a:lnTo>
                                          <a:pt x="62" y="375"/>
                                        </a:lnTo>
                                        <a:lnTo>
                                          <a:pt x="50" y="363"/>
                                        </a:lnTo>
                                        <a:lnTo>
                                          <a:pt x="38" y="353"/>
                                        </a:lnTo>
                                        <a:lnTo>
                                          <a:pt x="29" y="341"/>
                                        </a:lnTo>
                                        <a:lnTo>
                                          <a:pt x="18" y="325"/>
                                        </a:lnTo>
                                        <a:lnTo>
                                          <a:pt x="8" y="308"/>
                                        </a:lnTo>
                                        <a:lnTo>
                                          <a:pt x="0" y="287"/>
                                        </a:lnTo>
                                        <a:lnTo>
                                          <a:pt x="94" y="39"/>
                                        </a:lnTo>
                                        <a:lnTo>
                                          <a:pt x="136" y="0"/>
                                        </a:lnTo>
                                        <a:lnTo>
                                          <a:pt x="189" y="6"/>
                                        </a:lnTo>
                                        <a:lnTo>
                                          <a:pt x="209" y="23"/>
                                        </a:lnTo>
                                        <a:lnTo>
                                          <a:pt x="213" y="42"/>
                                        </a:lnTo>
                                        <a:close/>
                                      </a:path>
                                    </a:pathLst>
                                  </a:custGeom>
                                  <a:solidFill>
                                    <a:srgbClr val="5F009F"/>
                                  </a:solidFill>
                                  <a:ln w="9525">
                                    <a:noFill/>
                                    <a:round/>
                                    <a:headEnd/>
                                    <a:tailEnd/>
                                  </a:ln>
                                </p:spPr>
                                <p:txBody>
                                  <a:bodyPr/>
                                  <a:lstStyle/>
                                  <a:p>
                                    <a:endParaRPr lang="zh-CN" altLang="en-US"/>
                                  </a:p>
                                </p:txBody>
                              </p:sp>
                            </p:grpSp>
                            <p:sp>
                              <p:nvSpPr>
                                <p:cNvPr id="29763" name="未知"/>
                                <p:cNvSpPr>
                                  <a:spLocks/>
                                </p:cNvSpPr>
                                <p:nvPr/>
                              </p:nvSpPr>
                              <p:spPr bwMode="auto">
                                <a:xfrm>
                                  <a:off x="0" y="359"/>
                                  <a:ext cx="570" cy="1181"/>
                                </a:xfrm>
                                <a:custGeom>
                                  <a:avLst/>
                                  <a:gdLst>
                                    <a:gd name="T0" fmla="*/ 281 w 570"/>
                                    <a:gd name="T1" fmla="*/ 0 h 1181"/>
                                    <a:gd name="T2" fmla="*/ 322 w 570"/>
                                    <a:gd name="T3" fmla="*/ 27 h 1181"/>
                                    <a:gd name="T4" fmla="*/ 359 w 570"/>
                                    <a:gd name="T5" fmla="*/ 55 h 1181"/>
                                    <a:gd name="T6" fmla="*/ 396 w 570"/>
                                    <a:gd name="T7" fmla="*/ 88 h 1181"/>
                                    <a:gd name="T8" fmla="*/ 430 w 570"/>
                                    <a:gd name="T9" fmla="*/ 124 h 1181"/>
                                    <a:gd name="T10" fmla="*/ 463 w 570"/>
                                    <a:gd name="T11" fmla="*/ 160 h 1181"/>
                                    <a:gd name="T12" fmla="*/ 489 w 570"/>
                                    <a:gd name="T13" fmla="*/ 190 h 1181"/>
                                    <a:gd name="T14" fmla="*/ 499 w 570"/>
                                    <a:gd name="T15" fmla="*/ 206 h 1181"/>
                                    <a:gd name="T16" fmla="*/ 540 w 570"/>
                                    <a:gd name="T17" fmla="*/ 444 h 1181"/>
                                    <a:gd name="T18" fmla="*/ 540 w 570"/>
                                    <a:gd name="T19" fmla="*/ 1019 h 1181"/>
                                    <a:gd name="T20" fmla="*/ 552 w 570"/>
                                    <a:gd name="T21" fmla="*/ 1086 h 1181"/>
                                    <a:gd name="T22" fmla="*/ 570 w 570"/>
                                    <a:gd name="T23" fmla="*/ 1121 h 1181"/>
                                    <a:gd name="T24" fmla="*/ 528 w 570"/>
                                    <a:gd name="T25" fmla="*/ 1161 h 1181"/>
                                    <a:gd name="T26" fmla="*/ 443 w 570"/>
                                    <a:gd name="T27" fmla="*/ 1181 h 1181"/>
                                    <a:gd name="T28" fmla="*/ 378 w 570"/>
                                    <a:gd name="T29" fmla="*/ 1167 h 1181"/>
                                    <a:gd name="T30" fmla="*/ 393 w 570"/>
                                    <a:gd name="T31" fmla="*/ 1033 h 1181"/>
                                    <a:gd name="T32" fmla="*/ 402 w 570"/>
                                    <a:gd name="T33" fmla="*/ 934 h 1181"/>
                                    <a:gd name="T34" fmla="*/ 428 w 570"/>
                                    <a:gd name="T35" fmla="*/ 686 h 1181"/>
                                    <a:gd name="T36" fmla="*/ 434 w 570"/>
                                    <a:gd name="T37" fmla="*/ 557 h 1181"/>
                                    <a:gd name="T38" fmla="*/ 433 w 570"/>
                                    <a:gd name="T39" fmla="*/ 533 h 1181"/>
                                    <a:gd name="T40" fmla="*/ 431 w 570"/>
                                    <a:gd name="T41" fmla="*/ 514 h 1181"/>
                                    <a:gd name="T42" fmla="*/ 427 w 570"/>
                                    <a:gd name="T43" fmla="*/ 495 h 1181"/>
                                    <a:gd name="T44" fmla="*/ 421 w 570"/>
                                    <a:gd name="T45" fmla="*/ 481 h 1181"/>
                                    <a:gd name="T46" fmla="*/ 408 w 570"/>
                                    <a:gd name="T47" fmla="*/ 471 h 1181"/>
                                    <a:gd name="T48" fmla="*/ 395 w 570"/>
                                    <a:gd name="T49" fmla="*/ 466 h 1181"/>
                                    <a:gd name="T50" fmla="*/ 378 w 570"/>
                                    <a:gd name="T51" fmla="*/ 463 h 1181"/>
                                    <a:gd name="T52" fmla="*/ 360 w 570"/>
                                    <a:gd name="T53" fmla="*/ 465 h 1181"/>
                                    <a:gd name="T54" fmla="*/ 346 w 570"/>
                                    <a:gd name="T55" fmla="*/ 469 h 1181"/>
                                    <a:gd name="T56" fmla="*/ 334 w 570"/>
                                    <a:gd name="T57" fmla="*/ 481 h 1181"/>
                                    <a:gd name="T58" fmla="*/ 321 w 570"/>
                                    <a:gd name="T59" fmla="*/ 502 h 1181"/>
                                    <a:gd name="T60" fmla="*/ 248 w 570"/>
                                    <a:gd name="T61" fmla="*/ 683 h 1181"/>
                                    <a:gd name="T62" fmla="*/ 212 w 570"/>
                                    <a:gd name="T63" fmla="*/ 770 h 1181"/>
                                    <a:gd name="T64" fmla="*/ 179 w 570"/>
                                    <a:gd name="T65" fmla="*/ 983 h 1181"/>
                                    <a:gd name="T66" fmla="*/ 177 w 570"/>
                                    <a:gd name="T67" fmla="*/ 1152 h 1181"/>
                                    <a:gd name="T68" fmla="*/ 0 w 570"/>
                                    <a:gd name="T69" fmla="*/ 1124 h 1181"/>
                                    <a:gd name="T70" fmla="*/ 24 w 570"/>
                                    <a:gd name="T71" fmla="*/ 1073 h 1181"/>
                                    <a:gd name="T72" fmla="*/ 38 w 570"/>
                                    <a:gd name="T73" fmla="*/ 1001 h 1181"/>
                                    <a:gd name="T74" fmla="*/ 89 w 570"/>
                                    <a:gd name="T75" fmla="*/ 834 h 1181"/>
                                    <a:gd name="T76" fmla="*/ 139 w 570"/>
                                    <a:gd name="T77" fmla="*/ 662 h 1181"/>
                                    <a:gd name="T78" fmla="*/ 188 w 570"/>
                                    <a:gd name="T79" fmla="*/ 505 h 1181"/>
                                    <a:gd name="T80" fmla="*/ 278 w 570"/>
                                    <a:gd name="T81" fmla="*/ 378 h 1181"/>
                                    <a:gd name="T82" fmla="*/ 269 w 570"/>
                                    <a:gd name="T83" fmla="*/ 191 h 1181"/>
                                    <a:gd name="T84" fmla="*/ 170 w 570"/>
                                    <a:gd name="T85" fmla="*/ 9 h 1181"/>
                                    <a:gd name="T86" fmla="*/ 281 w 570"/>
                                    <a:gd name="T87" fmla="*/ 0 h 11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0"/>
                                    <a:gd name="T133" fmla="*/ 0 h 1181"/>
                                    <a:gd name="T134" fmla="*/ 570 w 570"/>
                                    <a:gd name="T135" fmla="*/ 1181 h 11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0" h="1181">
                                      <a:moveTo>
                                        <a:pt x="281" y="0"/>
                                      </a:moveTo>
                                      <a:lnTo>
                                        <a:pt x="322" y="27"/>
                                      </a:lnTo>
                                      <a:lnTo>
                                        <a:pt x="359" y="55"/>
                                      </a:lnTo>
                                      <a:lnTo>
                                        <a:pt x="396" y="88"/>
                                      </a:lnTo>
                                      <a:lnTo>
                                        <a:pt x="430" y="124"/>
                                      </a:lnTo>
                                      <a:lnTo>
                                        <a:pt x="463" y="160"/>
                                      </a:lnTo>
                                      <a:lnTo>
                                        <a:pt x="489" y="190"/>
                                      </a:lnTo>
                                      <a:lnTo>
                                        <a:pt x="499" y="206"/>
                                      </a:lnTo>
                                      <a:lnTo>
                                        <a:pt x="540" y="444"/>
                                      </a:lnTo>
                                      <a:lnTo>
                                        <a:pt x="540" y="1019"/>
                                      </a:lnTo>
                                      <a:lnTo>
                                        <a:pt x="552" y="1086"/>
                                      </a:lnTo>
                                      <a:lnTo>
                                        <a:pt x="570" y="1121"/>
                                      </a:lnTo>
                                      <a:lnTo>
                                        <a:pt x="528" y="1161"/>
                                      </a:lnTo>
                                      <a:lnTo>
                                        <a:pt x="443" y="1181"/>
                                      </a:lnTo>
                                      <a:lnTo>
                                        <a:pt x="378" y="1167"/>
                                      </a:lnTo>
                                      <a:lnTo>
                                        <a:pt x="393" y="1033"/>
                                      </a:lnTo>
                                      <a:lnTo>
                                        <a:pt x="402" y="934"/>
                                      </a:lnTo>
                                      <a:lnTo>
                                        <a:pt x="428" y="686"/>
                                      </a:lnTo>
                                      <a:lnTo>
                                        <a:pt x="434" y="557"/>
                                      </a:lnTo>
                                      <a:lnTo>
                                        <a:pt x="433" y="533"/>
                                      </a:lnTo>
                                      <a:lnTo>
                                        <a:pt x="431" y="514"/>
                                      </a:lnTo>
                                      <a:lnTo>
                                        <a:pt x="427" y="495"/>
                                      </a:lnTo>
                                      <a:lnTo>
                                        <a:pt x="421" y="481"/>
                                      </a:lnTo>
                                      <a:lnTo>
                                        <a:pt x="408" y="471"/>
                                      </a:lnTo>
                                      <a:lnTo>
                                        <a:pt x="395" y="466"/>
                                      </a:lnTo>
                                      <a:lnTo>
                                        <a:pt x="378" y="463"/>
                                      </a:lnTo>
                                      <a:lnTo>
                                        <a:pt x="360" y="465"/>
                                      </a:lnTo>
                                      <a:lnTo>
                                        <a:pt x="346" y="469"/>
                                      </a:lnTo>
                                      <a:lnTo>
                                        <a:pt x="334" y="481"/>
                                      </a:lnTo>
                                      <a:lnTo>
                                        <a:pt x="321" y="502"/>
                                      </a:lnTo>
                                      <a:lnTo>
                                        <a:pt x="248" y="683"/>
                                      </a:lnTo>
                                      <a:lnTo>
                                        <a:pt x="212" y="770"/>
                                      </a:lnTo>
                                      <a:lnTo>
                                        <a:pt x="179" y="983"/>
                                      </a:lnTo>
                                      <a:lnTo>
                                        <a:pt x="177" y="1152"/>
                                      </a:lnTo>
                                      <a:lnTo>
                                        <a:pt x="0" y="1124"/>
                                      </a:lnTo>
                                      <a:lnTo>
                                        <a:pt x="24" y="1073"/>
                                      </a:lnTo>
                                      <a:lnTo>
                                        <a:pt x="38" y="1001"/>
                                      </a:lnTo>
                                      <a:lnTo>
                                        <a:pt x="89" y="834"/>
                                      </a:lnTo>
                                      <a:lnTo>
                                        <a:pt x="139" y="662"/>
                                      </a:lnTo>
                                      <a:lnTo>
                                        <a:pt x="188" y="505"/>
                                      </a:lnTo>
                                      <a:lnTo>
                                        <a:pt x="278" y="378"/>
                                      </a:lnTo>
                                      <a:lnTo>
                                        <a:pt x="269" y="191"/>
                                      </a:lnTo>
                                      <a:lnTo>
                                        <a:pt x="170" y="9"/>
                                      </a:lnTo>
                                      <a:lnTo>
                                        <a:pt x="281" y="0"/>
                                      </a:lnTo>
                                      <a:close/>
                                    </a:path>
                                  </a:pathLst>
                                </a:custGeom>
                                <a:solidFill>
                                  <a:srgbClr val="9F3FDF"/>
                                </a:solidFill>
                                <a:ln w="9525">
                                  <a:noFill/>
                                  <a:round/>
                                  <a:headEnd/>
                                  <a:tailEnd/>
                                </a:ln>
                              </p:spPr>
                              <p:txBody>
                                <a:bodyPr/>
                                <a:lstStyle/>
                                <a:p>
                                  <a:endParaRPr lang="zh-CN" altLang="en-US"/>
                                </a:p>
                              </p:txBody>
                            </p:sp>
                          </p:grpSp>
                          <p:sp>
                            <p:nvSpPr>
                              <p:cNvPr id="29761" name="未知"/>
                              <p:cNvSpPr>
                                <a:spLocks/>
                              </p:cNvSpPr>
                              <p:nvPr/>
                            </p:nvSpPr>
                            <p:spPr bwMode="auto">
                              <a:xfrm>
                                <a:off x="0" y="359"/>
                                <a:ext cx="431" cy="802"/>
                              </a:xfrm>
                              <a:custGeom>
                                <a:avLst/>
                                <a:gdLst>
                                  <a:gd name="T0" fmla="*/ 174 w 431"/>
                                  <a:gd name="T1" fmla="*/ 0 h 802"/>
                                  <a:gd name="T2" fmla="*/ 301 w 431"/>
                                  <a:gd name="T3" fmla="*/ 0 h 802"/>
                                  <a:gd name="T4" fmla="*/ 324 w 431"/>
                                  <a:gd name="T5" fmla="*/ 22 h 802"/>
                                  <a:gd name="T6" fmla="*/ 339 w 431"/>
                                  <a:gd name="T7" fmla="*/ 40 h 802"/>
                                  <a:gd name="T8" fmla="*/ 355 w 431"/>
                                  <a:gd name="T9" fmla="*/ 67 h 802"/>
                                  <a:gd name="T10" fmla="*/ 372 w 431"/>
                                  <a:gd name="T11" fmla="*/ 94 h 802"/>
                                  <a:gd name="T12" fmla="*/ 387 w 431"/>
                                  <a:gd name="T13" fmla="*/ 122 h 802"/>
                                  <a:gd name="T14" fmla="*/ 401 w 431"/>
                                  <a:gd name="T15" fmla="*/ 151 h 802"/>
                                  <a:gd name="T16" fmla="*/ 414 w 431"/>
                                  <a:gd name="T17" fmla="*/ 176 h 802"/>
                                  <a:gd name="T18" fmla="*/ 428 w 431"/>
                                  <a:gd name="T19" fmla="*/ 203 h 802"/>
                                  <a:gd name="T20" fmla="*/ 431 w 431"/>
                                  <a:gd name="T21" fmla="*/ 229 h 802"/>
                                  <a:gd name="T22" fmla="*/ 425 w 431"/>
                                  <a:gd name="T23" fmla="*/ 373 h 802"/>
                                  <a:gd name="T24" fmla="*/ 414 w 431"/>
                                  <a:gd name="T25" fmla="*/ 400 h 802"/>
                                  <a:gd name="T26" fmla="*/ 404 w 431"/>
                                  <a:gd name="T27" fmla="*/ 424 h 802"/>
                                  <a:gd name="T28" fmla="*/ 392 w 431"/>
                                  <a:gd name="T29" fmla="*/ 445 h 802"/>
                                  <a:gd name="T30" fmla="*/ 377 w 431"/>
                                  <a:gd name="T31" fmla="*/ 465 h 802"/>
                                  <a:gd name="T32" fmla="*/ 360 w 431"/>
                                  <a:gd name="T33" fmla="*/ 484 h 802"/>
                                  <a:gd name="T34" fmla="*/ 337 w 431"/>
                                  <a:gd name="T35" fmla="*/ 501 h 802"/>
                                  <a:gd name="T36" fmla="*/ 316 w 431"/>
                                  <a:gd name="T37" fmla="*/ 514 h 802"/>
                                  <a:gd name="T38" fmla="*/ 289 w 431"/>
                                  <a:gd name="T39" fmla="*/ 526 h 802"/>
                                  <a:gd name="T40" fmla="*/ 263 w 431"/>
                                  <a:gd name="T41" fmla="*/ 536 h 802"/>
                                  <a:gd name="T42" fmla="*/ 236 w 431"/>
                                  <a:gd name="T43" fmla="*/ 547 h 802"/>
                                  <a:gd name="T44" fmla="*/ 210 w 431"/>
                                  <a:gd name="T45" fmla="*/ 557 h 802"/>
                                  <a:gd name="T46" fmla="*/ 186 w 431"/>
                                  <a:gd name="T47" fmla="*/ 565 h 802"/>
                                  <a:gd name="T48" fmla="*/ 159 w 431"/>
                                  <a:gd name="T49" fmla="*/ 575 h 802"/>
                                  <a:gd name="T50" fmla="*/ 138 w 431"/>
                                  <a:gd name="T51" fmla="*/ 584 h 802"/>
                                  <a:gd name="T52" fmla="*/ 117 w 431"/>
                                  <a:gd name="T53" fmla="*/ 596 h 802"/>
                                  <a:gd name="T54" fmla="*/ 94 w 431"/>
                                  <a:gd name="T55" fmla="*/ 611 h 802"/>
                                  <a:gd name="T56" fmla="*/ 76 w 431"/>
                                  <a:gd name="T57" fmla="*/ 628 h 802"/>
                                  <a:gd name="T58" fmla="*/ 61 w 431"/>
                                  <a:gd name="T59" fmla="*/ 646 h 802"/>
                                  <a:gd name="T60" fmla="*/ 49 w 431"/>
                                  <a:gd name="T61" fmla="*/ 666 h 802"/>
                                  <a:gd name="T62" fmla="*/ 38 w 431"/>
                                  <a:gd name="T63" fmla="*/ 689 h 802"/>
                                  <a:gd name="T64" fmla="*/ 27 w 431"/>
                                  <a:gd name="T65" fmla="*/ 714 h 802"/>
                                  <a:gd name="T66" fmla="*/ 20 w 431"/>
                                  <a:gd name="T67" fmla="*/ 738 h 802"/>
                                  <a:gd name="T68" fmla="*/ 14 w 431"/>
                                  <a:gd name="T69" fmla="*/ 765 h 802"/>
                                  <a:gd name="T70" fmla="*/ 9 w 431"/>
                                  <a:gd name="T71" fmla="*/ 795 h 802"/>
                                  <a:gd name="T72" fmla="*/ 6 w 431"/>
                                  <a:gd name="T73" fmla="*/ 802 h 802"/>
                                  <a:gd name="T74" fmla="*/ 0 w 431"/>
                                  <a:gd name="T75" fmla="*/ 741 h 802"/>
                                  <a:gd name="T76" fmla="*/ 3 w 431"/>
                                  <a:gd name="T77" fmla="*/ 698 h 802"/>
                                  <a:gd name="T78" fmla="*/ 6 w 431"/>
                                  <a:gd name="T79" fmla="*/ 665 h 802"/>
                                  <a:gd name="T80" fmla="*/ 12 w 431"/>
                                  <a:gd name="T81" fmla="*/ 641 h 802"/>
                                  <a:gd name="T82" fmla="*/ 18 w 431"/>
                                  <a:gd name="T83" fmla="*/ 616 h 802"/>
                                  <a:gd name="T84" fmla="*/ 30 w 431"/>
                                  <a:gd name="T85" fmla="*/ 596 h 802"/>
                                  <a:gd name="T86" fmla="*/ 41 w 431"/>
                                  <a:gd name="T87" fmla="*/ 578 h 802"/>
                                  <a:gd name="T88" fmla="*/ 55 w 431"/>
                                  <a:gd name="T89" fmla="*/ 560 h 802"/>
                                  <a:gd name="T90" fmla="*/ 73 w 431"/>
                                  <a:gd name="T91" fmla="*/ 541 h 802"/>
                                  <a:gd name="T92" fmla="*/ 89 w 431"/>
                                  <a:gd name="T93" fmla="*/ 526 h 802"/>
                                  <a:gd name="T94" fmla="*/ 109 w 431"/>
                                  <a:gd name="T95" fmla="*/ 508 h 802"/>
                                  <a:gd name="T96" fmla="*/ 132 w 431"/>
                                  <a:gd name="T97" fmla="*/ 489 h 802"/>
                                  <a:gd name="T98" fmla="*/ 157 w 431"/>
                                  <a:gd name="T99" fmla="*/ 466 h 802"/>
                                  <a:gd name="T100" fmla="*/ 179 w 431"/>
                                  <a:gd name="T101" fmla="*/ 447 h 802"/>
                                  <a:gd name="T102" fmla="*/ 198 w 431"/>
                                  <a:gd name="T103" fmla="*/ 426 h 802"/>
                                  <a:gd name="T104" fmla="*/ 215 w 431"/>
                                  <a:gd name="T105" fmla="*/ 405 h 802"/>
                                  <a:gd name="T106" fmla="*/ 228 w 431"/>
                                  <a:gd name="T107" fmla="*/ 384 h 802"/>
                                  <a:gd name="T108" fmla="*/ 242 w 431"/>
                                  <a:gd name="T109" fmla="*/ 363 h 802"/>
                                  <a:gd name="T110" fmla="*/ 253 w 431"/>
                                  <a:gd name="T111" fmla="*/ 339 h 802"/>
                                  <a:gd name="T112" fmla="*/ 263 w 431"/>
                                  <a:gd name="T113" fmla="*/ 314 h 802"/>
                                  <a:gd name="T114" fmla="*/ 269 w 431"/>
                                  <a:gd name="T115" fmla="*/ 296 h 802"/>
                                  <a:gd name="T116" fmla="*/ 174 w 431"/>
                                  <a:gd name="T117" fmla="*/ 0 h 8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
                                  <a:gd name="T178" fmla="*/ 0 h 802"/>
                                  <a:gd name="T179" fmla="*/ 431 w 431"/>
                                  <a:gd name="T180" fmla="*/ 802 h 8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 h="802">
                                    <a:moveTo>
                                      <a:pt x="174" y="0"/>
                                    </a:moveTo>
                                    <a:lnTo>
                                      <a:pt x="301" y="0"/>
                                    </a:lnTo>
                                    <a:lnTo>
                                      <a:pt x="324" y="22"/>
                                    </a:lnTo>
                                    <a:lnTo>
                                      <a:pt x="339" y="40"/>
                                    </a:lnTo>
                                    <a:lnTo>
                                      <a:pt x="355" y="67"/>
                                    </a:lnTo>
                                    <a:lnTo>
                                      <a:pt x="372" y="94"/>
                                    </a:lnTo>
                                    <a:lnTo>
                                      <a:pt x="387" y="122"/>
                                    </a:lnTo>
                                    <a:lnTo>
                                      <a:pt x="401" y="151"/>
                                    </a:lnTo>
                                    <a:lnTo>
                                      <a:pt x="414" y="176"/>
                                    </a:lnTo>
                                    <a:lnTo>
                                      <a:pt x="428" y="203"/>
                                    </a:lnTo>
                                    <a:lnTo>
                                      <a:pt x="431" y="229"/>
                                    </a:lnTo>
                                    <a:lnTo>
                                      <a:pt x="425" y="373"/>
                                    </a:lnTo>
                                    <a:lnTo>
                                      <a:pt x="414" y="400"/>
                                    </a:lnTo>
                                    <a:lnTo>
                                      <a:pt x="404" y="424"/>
                                    </a:lnTo>
                                    <a:lnTo>
                                      <a:pt x="392" y="445"/>
                                    </a:lnTo>
                                    <a:lnTo>
                                      <a:pt x="377" y="465"/>
                                    </a:lnTo>
                                    <a:lnTo>
                                      <a:pt x="360" y="484"/>
                                    </a:lnTo>
                                    <a:lnTo>
                                      <a:pt x="337" y="501"/>
                                    </a:lnTo>
                                    <a:lnTo>
                                      <a:pt x="316" y="514"/>
                                    </a:lnTo>
                                    <a:lnTo>
                                      <a:pt x="289" y="526"/>
                                    </a:lnTo>
                                    <a:lnTo>
                                      <a:pt x="263" y="536"/>
                                    </a:lnTo>
                                    <a:lnTo>
                                      <a:pt x="236" y="547"/>
                                    </a:lnTo>
                                    <a:lnTo>
                                      <a:pt x="210" y="557"/>
                                    </a:lnTo>
                                    <a:lnTo>
                                      <a:pt x="186" y="565"/>
                                    </a:lnTo>
                                    <a:lnTo>
                                      <a:pt x="159" y="575"/>
                                    </a:lnTo>
                                    <a:lnTo>
                                      <a:pt x="138" y="584"/>
                                    </a:lnTo>
                                    <a:lnTo>
                                      <a:pt x="117" y="596"/>
                                    </a:lnTo>
                                    <a:lnTo>
                                      <a:pt x="94" y="611"/>
                                    </a:lnTo>
                                    <a:lnTo>
                                      <a:pt x="76" y="628"/>
                                    </a:lnTo>
                                    <a:lnTo>
                                      <a:pt x="61" y="646"/>
                                    </a:lnTo>
                                    <a:lnTo>
                                      <a:pt x="49" y="666"/>
                                    </a:lnTo>
                                    <a:lnTo>
                                      <a:pt x="38" y="689"/>
                                    </a:lnTo>
                                    <a:lnTo>
                                      <a:pt x="27" y="714"/>
                                    </a:lnTo>
                                    <a:lnTo>
                                      <a:pt x="20" y="738"/>
                                    </a:lnTo>
                                    <a:lnTo>
                                      <a:pt x="14" y="765"/>
                                    </a:lnTo>
                                    <a:lnTo>
                                      <a:pt x="9" y="795"/>
                                    </a:lnTo>
                                    <a:lnTo>
                                      <a:pt x="6" y="802"/>
                                    </a:lnTo>
                                    <a:lnTo>
                                      <a:pt x="0" y="741"/>
                                    </a:lnTo>
                                    <a:lnTo>
                                      <a:pt x="3" y="698"/>
                                    </a:lnTo>
                                    <a:lnTo>
                                      <a:pt x="6" y="665"/>
                                    </a:lnTo>
                                    <a:lnTo>
                                      <a:pt x="12" y="641"/>
                                    </a:lnTo>
                                    <a:lnTo>
                                      <a:pt x="18" y="616"/>
                                    </a:lnTo>
                                    <a:lnTo>
                                      <a:pt x="30" y="596"/>
                                    </a:lnTo>
                                    <a:lnTo>
                                      <a:pt x="41" y="578"/>
                                    </a:lnTo>
                                    <a:lnTo>
                                      <a:pt x="55" y="560"/>
                                    </a:lnTo>
                                    <a:lnTo>
                                      <a:pt x="73" y="541"/>
                                    </a:lnTo>
                                    <a:lnTo>
                                      <a:pt x="89" y="526"/>
                                    </a:lnTo>
                                    <a:lnTo>
                                      <a:pt x="109" y="508"/>
                                    </a:lnTo>
                                    <a:lnTo>
                                      <a:pt x="132" y="489"/>
                                    </a:lnTo>
                                    <a:lnTo>
                                      <a:pt x="157" y="466"/>
                                    </a:lnTo>
                                    <a:lnTo>
                                      <a:pt x="179" y="447"/>
                                    </a:lnTo>
                                    <a:lnTo>
                                      <a:pt x="198" y="426"/>
                                    </a:lnTo>
                                    <a:lnTo>
                                      <a:pt x="215" y="405"/>
                                    </a:lnTo>
                                    <a:lnTo>
                                      <a:pt x="228" y="384"/>
                                    </a:lnTo>
                                    <a:lnTo>
                                      <a:pt x="242" y="363"/>
                                    </a:lnTo>
                                    <a:lnTo>
                                      <a:pt x="253" y="339"/>
                                    </a:lnTo>
                                    <a:lnTo>
                                      <a:pt x="263" y="314"/>
                                    </a:lnTo>
                                    <a:lnTo>
                                      <a:pt x="269" y="296"/>
                                    </a:lnTo>
                                    <a:lnTo>
                                      <a:pt x="174" y="0"/>
                                    </a:lnTo>
                                    <a:close/>
                                  </a:path>
                                </a:pathLst>
                              </a:custGeom>
                              <a:solidFill>
                                <a:srgbClr val="5F009F"/>
                              </a:solidFill>
                              <a:ln w="9525">
                                <a:noFill/>
                                <a:round/>
                                <a:headEnd/>
                                <a:tailEnd/>
                              </a:ln>
                            </p:spPr>
                            <p:txBody>
                              <a:bodyPr/>
                              <a:lstStyle/>
                              <a:p>
                                <a:endParaRPr lang="zh-CN" altLang="en-US"/>
                              </a:p>
                            </p:txBody>
                          </p:sp>
                        </p:grpSp>
                        <p:grpSp>
                          <p:nvGrpSpPr>
                            <p:cNvPr id="29757" name="Group 163"/>
                            <p:cNvGrpSpPr>
                              <a:grpSpLocks/>
                            </p:cNvGrpSpPr>
                            <p:nvPr/>
                          </p:nvGrpSpPr>
                          <p:grpSpPr bwMode="auto">
                            <a:xfrm>
                              <a:off x="80" y="374"/>
                              <a:ext cx="505" cy="379"/>
                              <a:chOff x="0" y="0"/>
                              <a:chExt cx="505" cy="379"/>
                            </a:xfrm>
                          </p:grpSpPr>
                          <p:sp>
                            <p:nvSpPr>
                              <p:cNvPr id="29758" name="未知"/>
                              <p:cNvSpPr>
                                <a:spLocks/>
                              </p:cNvSpPr>
                              <p:nvPr/>
                            </p:nvSpPr>
                            <p:spPr bwMode="auto">
                              <a:xfrm>
                                <a:off x="0" y="0"/>
                                <a:ext cx="433" cy="373"/>
                              </a:xfrm>
                              <a:custGeom>
                                <a:avLst/>
                                <a:gdLst>
                                  <a:gd name="T0" fmla="*/ 127 w 433"/>
                                  <a:gd name="T1" fmla="*/ 10 h 373"/>
                                  <a:gd name="T2" fmla="*/ 108 w 433"/>
                                  <a:gd name="T3" fmla="*/ 4 h 373"/>
                                  <a:gd name="T4" fmla="*/ 82 w 433"/>
                                  <a:gd name="T5" fmla="*/ 0 h 373"/>
                                  <a:gd name="T6" fmla="*/ 59 w 433"/>
                                  <a:gd name="T7" fmla="*/ 3 h 373"/>
                                  <a:gd name="T8" fmla="*/ 37 w 433"/>
                                  <a:gd name="T9" fmla="*/ 9 h 373"/>
                                  <a:gd name="T10" fmla="*/ 18 w 433"/>
                                  <a:gd name="T11" fmla="*/ 21 h 373"/>
                                  <a:gd name="T12" fmla="*/ 9 w 433"/>
                                  <a:gd name="T13" fmla="*/ 34 h 373"/>
                                  <a:gd name="T14" fmla="*/ 3 w 433"/>
                                  <a:gd name="T15" fmla="*/ 54 h 373"/>
                                  <a:gd name="T16" fmla="*/ 0 w 433"/>
                                  <a:gd name="T17" fmla="*/ 72 h 373"/>
                                  <a:gd name="T18" fmla="*/ 2 w 433"/>
                                  <a:gd name="T19" fmla="*/ 89 h 373"/>
                                  <a:gd name="T20" fmla="*/ 5 w 433"/>
                                  <a:gd name="T21" fmla="*/ 110 h 373"/>
                                  <a:gd name="T22" fmla="*/ 9 w 433"/>
                                  <a:gd name="T23" fmla="*/ 137 h 373"/>
                                  <a:gd name="T24" fmla="*/ 14 w 433"/>
                                  <a:gd name="T25" fmla="*/ 149 h 373"/>
                                  <a:gd name="T26" fmla="*/ 37 w 433"/>
                                  <a:gd name="T27" fmla="*/ 161 h 373"/>
                                  <a:gd name="T28" fmla="*/ 55 w 433"/>
                                  <a:gd name="T29" fmla="*/ 172 h 373"/>
                                  <a:gd name="T30" fmla="*/ 73 w 433"/>
                                  <a:gd name="T31" fmla="*/ 182 h 373"/>
                                  <a:gd name="T32" fmla="*/ 91 w 433"/>
                                  <a:gd name="T33" fmla="*/ 196 h 373"/>
                                  <a:gd name="T34" fmla="*/ 109 w 433"/>
                                  <a:gd name="T35" fmla="*/ 211 h 373"/>
                                  <a:gd name="T36" fmla="*/ 126 w 433"/>
                                  <a:gd name="T37" fmla="*/ 224 h 373"/>
                                  <a:gd name="T38" fmla="*/ 142 w 433"/>
                                  <a:gd name="T39" fmla="*/ 237 h 373"/>
                                  <a:gd name="T40" fmla="*/ 161 w 433"/>
                                  <a:gd name="T41" fmla="*/ 257 h 373"/>
                                  <a:gd name="T42" fmla="*/ 179 w 433"/>
                                  <a:gd name="T43" fmla="*/ 279 h 373"/>
                                  <a:gd name="T44" fmla="*/ 195 w 433"/>
                                  <a:gd name="T45" fmla="*/ 299 h 373"/>
                                  <a:gd name="T46" fmla="*/ 201 w 433"/>
                                  <a:gd name="T47" fmla="*/ 305 h 373"/>
                                  <a:gd name="T48" fmla="*/ 230 w 433"/>
                                  <a:gd name="T49" fmla="*/ 314 h 373"/>
                                  <a:gd name="T50" fmla="*/ 268 w 433"/>
                                  <a:gd name="T51" fmla="*/ 326 h 373"/>
                                  <a:gd name="T52" fmla="*/ 304 w 433"/>
                                  <a:gd name="T53" fmla="*/ 341 h 373"/>
                                  <a:gd name="T54" fmla="*/ 337 w 433"/>
                                  <a:gd name="T55" fmla="*/ 356 h 373"/>
                                  <a:gd name="T56" fmla="*/ 366 w 433"/>
                                  <a:gd name="T57" fmla="*/ 364 h 373"/>
                                  <a:gd name="T58" fmla="*/ 401 w 433"/>
                                  <a:gd name="T59" fmla="*/ 373 h 373"/>
                                  <a:gd name="T60" fmla="*/ 433 w 433"/>
                                  <a:gd name="T61" fmla="*/ 373 h 373"/>
                                  <a:gd name="T62" fmla="*/ 415 w 433"/>
                                  <a:gd name="T63" fmla="*/ 205 h 373"/>
                                  <a:gd name="T64" fmla="*/ 375 w 433"/>
                                  <a:gd name="T65" fmla="*/ 208 h 373"/>
                                  <a:gd name="T66" fmla="*/ 342 w 433"/>
                                  <a:gd name="T67" fmla="*/ 203 h 373"/>
                                  <a:gd name="T68" fmla="*/ 315 w 433"/>
                                  <a:gd name="T69" fmla="*/ 197 h 373"/>
                                  <a:gd name="T70" fmla="*/ 289 w 433"/>
                                  <a:gd name="T71" fmla="*/ 191 h 373"/>
                                  <a:gd name="T72" fmla="*/ 269 w 433"/>
                                  <a:gd name="T73" fmla="*/ 176 h 373"/>
                                  <a:gd name="T74" fmla="*/ 251 w 433"/>
                                  <a:gd name="T75" fmla="*/ 163 h 373"/>
                                  <a:gd name="T76" fmla="*/ 229 w 433"/>
                                  <a:gd name="T77" fmla="*/ 148 h 373"/>
                                  <a:gd name="T78" fmla="*/ 207 w 433"/>
                                  <a:gd name="T79" fmla="*/ 136 h 373"/>
                                  <a:gd name="T80" fmla="*/ 197 w 433"/>
                                  <a:gd name="T81" fmla="*/ 128 h 373"/>
                                  <a:gd name="T82" fmla="*/ 183 w 433"/>
                                  <a:gd name="T83" fmla="*/ 101 h 373"/>
                                  <a:gd name="T84" fmla="*/ 164 w 433"/>
                                  <a:gd name="T85" fmla="*/ 73 h 373"/>
                                  <a:gd name="T86" fmla="*/ 148 w 433"/>
                                  <a:gd name="T87" fmla="*/ 43 h 373"/>
                                  <a:gd name="T88" fmla="*/ 127 w 433"/>
                                  <a:gd name="T89" fmla="*/ 1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3"/>
                                  <a:gd name="T136" fmla="*/ 0 h 373"/>
                                  <a:gd name="T137" fmla="*/ 433 w 433"/>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3" h="373">
                                    <a:moveTo>
                                      <a:pt x="127" y="10"/>
                                    </a:moveTo>
                                    <a:lnTo>
                                      <a:pt x="108" y="4"/>
                                    </a:lnTo>
                                    <a:lnTo>
                                      <a:pt x="82" y="0"/>
                                    </a:lnTo>
                                    <a:lnTo>
                                      <a:pt x="59" y="3"/>
                                    </a:lnTo>
                                    <a:lnTo>
                                      <a:pt x="37" y="9"/>
                                    </a:lnTo>
                                    <a:lnTo>
                                      <a:pt x="18" y="21"/>
                                    </a:lnTo>
                                    <a:lnTo>
                                      <a:pt x="9" y="34"/>
                                    </a:lnTo>
                                    <a:lnTo>
                                      <a:pt x="3" y="54"/>
                                    </a:lnTo>
                                    <a:lnTo>
                                      <a:pt x="0" y="72"/>
                                    </a:lnTo>
                                    <a:lnTo>
                                      <a:pt x="2" y="89"/>
                                    </a:lnTo>
                                    <a:lnTo>
                                      <a:pt x="5" y="110"/>
                                    </a:lnTo>
                                    <a:lnTo>
                                      <a:pt x="9" y="137"/>
                                    </a:lnTo>
                                    <a:lnTo>
                                      <a:pt x="14" y="149"/>
                                    </a:lnTo>
                                    <a:lnTo>
                                      <a:pt x="37" y="161"/>
                                    </a:lnTo>
                                    <a:lnTo>
                                      <a:pt x="55" y="172"/>
                                    </a:lnTo>
                                    <a:lnTo>
                                      <a:pt x="73" y="182"/>
                                    </a:lnTo>
                                    <a:lnTo>
                                      <a:pt x="91" y="196"/>
                                    </a:lnTo>
                                    <a:lnTo>
                                      <a:pt x="109" y="211"/>
                                    </a:lnTo>
                                    <a:lnTo>
                                      <a:pt x="126" y="224"/>
                                    </a:lnTo>
                                    <a:lnTo>
                                      <a:pt x="142" y="237"/>
                                    </a:lnTo>
                                    <a:lnTo>
                                      <a:pt x="161" y="257"/>
                                    </a:lnTo>
                                    <a:lnTo>
                                      <a:pt x="179" y="279"/>
                                    </a:lnTo>
                                    <a:lnTo>
                                      <a:pt x="195" y="299"/>
                                    </a:lnTo>
                                    <a:lnTo>
                                      <a:pt x="201" y="305"/>
                                    </a:lnTo>
                                    <a:lnTo>
                                      <a:pt x="230" y="314"/>
                                    </a:lnTo>
                                    <a:lnTo>
                                      <a:pt x="268" y="326"/>
                                    </a:lnTo>
                                    <a:lnTo>
                                      <a:pt x="304" y="341"/>
                                    </a:lnTo>
                                    <a:lnTo>
                                      <a:pt x="337" y="356"/>
                                    </a:lnTo>
                                    <a:lnTo>
                                      <a:pt x="366" y="364"/>
                                    </a:lnTo>
                                    <a:lnTo>
                                      <a:pt x="401" y="373"/>
                                    </a:lnTo>
                                    <a:lnTo>
                                      <a:pt x="433" y="373"/>
                                    </a:lnTo>
                                    <a:lnTo>
                                      <a:pt x="415" y="205"/>
                                    </a:lnTo>
                                    <a:lnTo>
                                      <a:pt x="375" y="208"/>
                                    </a:lnTo>
                                    <a:lnTo>
                                      <a:pt x="342" y="203"/>
                                    </a:lnTo>
                                    <a:lnTo>
                                      <a:pt x="315" y="197"/>
                                    </a:lnTo>
                                    <a:lnTo>
                                      <a:pt x="289" y="191"/>
                                    </a:lnTo>
                                    <a:lnTo>
                                      <a:pt x="269" y="176"/>
                                    </a:lnTo>
                                    <a:lnTo>
                                      <a:pt x="251" y="163"/>
                                    </a:lnTo>
                                    <a:lnTo>
                                      <a:pt x="229" y="148"/>
                                    </a:lnTo>
                                    <a:lnTo>
                                      <a:pt x="207" y="136"/>
                                    </a:lnTo>
                                    <a:lnTo>
                                      <a:pt x="197" y="128"/>
                                    </a:lnTo>
                                    <a:lnTo>
                                      <a:pt x="183" y="101"/>
                                    </a:lnTo>
                                    <a:lnTo>
                                      <a:pt x="164" y="73"/>
                                    </a:lnTo>
                                    <a:lnTo>
                                      <a:pt x="148" y="43"/>
                                    </a:lnTo>
                                    <a:lnTo>
                                      <a:pt x="127" y="10"/>
                                    </a:lnTo>
                                    <a:close/>
                                  </a:path>
                                </a:pathLst>
                              </a:custGeom>
                              <a:solidFill>
                                <a:srgbClr val="BF5FFF"/>
                              </a:solidFill>
                              <a:ln w="9525">
                                <a:noFill/>
                                <a:round/>
                                <a:headEnd/>
                                <a:tailEnd/>
                              </a:ln>
                            </p:spPr>
                            <p:txBody>
                              <a:bodyPr/>
                              <a:lstStyle/>
                              <a:p>
                                <a:endParaRPr lang="zh-CN" altLang="en-US"/>
                              </a:p>
                            </p:txBody>
                          </p:sp>
                          <p:sp>
                            <p:nvSpPr>
                              <p:cNvPr id="29759" name="Oval 165"/>
                              <p:cNvSpPr>
                                <a:spLocks noChangeArrowheads="1"/>
                              </p:cNvSpPr>
                              <p:nvPr/>
                            </p:nvSpPr>
                            <p:spPr bwMode="auto">
                              <a:xfrm>
                                <a:off x="360" y="203"/>
                                <a:ext cx="145" cy="176"/>
                              </a:xfrm>
                              <a:prstGeom prst="ellipse">
                                <a:avLst/>
                              </a:prstGeom>
                              <a:solidFill>
                                <a:srgbClr val="5F009F"/>
                              </a:solidFill>
                              <a:ln w="9525">
                                <a:noFill/>
                                <a:round/>
                                <a:headEnd/>
                                <a:tailEnd/>
                              </a:ln>
                            </p:spPr>
                            <p:txBody>
                              <a:bodyPr/>
                              <a:lstStyle/>
                              <a:p>
                                <a:endParaRPr lang="zh-CN" altLang="en-US"/>
                              </a:p>
                            </p:txBody>
                          </p:sp>
                        </p:grpSp>
                      </p:grpSp>
                    </p:grpSp>
                    <p:grpSp>
                      <p:nvGrpSpPr>
                        <p:cNvPr id="29749" name="Group 166"/>
                        <p:cNvGrpSpPr>
                          <a:grpSpLocks/>
                        </p:cNvGrpSpPr>
                        <p:nvPr/>
                      </p:nvGrpSpPr>
                      <p:grpSpPr bwMode="auto">
                        <a:xfrm>
                          <a:off x="692" y="254"/>
                          <a:ext cx="253" cy="178"/>
                          <a:chOff x="0" y="0"/>
                          <a:chExt cx="253" cy="178"/>
                        </a:xfrm>
                      </p:grpSpPr>
                      <p:sp>
                        <p:nvSpPr>
                          <p:cNvPr id="29750" name="未知"/>
                          <p:cNvSpPr>
                            <a:spLocks/>
                          </p:cNvSpPr>
                          <p:nvPr/>
                        </p:nvSpPr>
                        <p:spPr bwMode="auto">
                          <a:xfrm>
                            <a:off x="0" y="0"/>
                            <a:ext cx="253" cy="178"/>
                          </a:xfrm>
                          <a:custGeom>
                            <a:avLst/>
                            <a:gdLst>
                              <a:gd name="T0" fmla="*/ 139 w 253"/>
                              <a:gd name="T1" fmla="*/ 50 h 178"/>
                              <a:gd name="T2" fmla="*/ 164 w 253"/>
                              <a:gd name="T3" fmla="*/ 2 h 178"/>
                              <a:gd name="T4" fmla="*/ 182 w 253"/>
                              <a:gd name="T5" fmla="*/ 0 h 178"/>
                              <a:gd name="T6" fmla="*/ 198 w 253"/>
                              <a:gd name="T7" fmla="*/ 3 h 178"/>
                              <a:gd name="T8" fmla="*/ 215 w 253"/>
                              <a:gd name="T9" fmla="*/ 9 h 178"/>
                              <a:gd name="T10" fmla="*/ 229 w 253"/>
                              <a:gd name="T11" fmla="*/ 18 h 178"/>
                              <a:gd name="T12" fmla="*/ 239 w 253"/>
                              <a:gd name="T13" fmla="*/ 32 h 178"/>
                              <a:gd name="T14" fmla="*/ 248 w 253"/>
                              <a:gd name="T15" fmla="*/ 47 h 178"/>
                              <a:gd name="T16" fmla="*/ 253 w 253"/>
                              <a:gd name="T17" fmla="*/ 66 h 178"/>
                              <a:gd name="T18" fmla="*/ 251 w 253"/>
                              <a:gd name="T19" fmla="*/ 88 h 178"/>
                              <a:gd name="T20" fmla="*/ 244 w 253"/>
                              <a:gd name="T21" fmla="*/ 106 h 178"/>
                              <a:gd name="T22" fmla="*/ 235 w 253"/>
                              <a:gd name="T23" fmla="*/ 123 h 178"/>
                              <a:gd name="T24" fmla="*/ 226 w 253"/>
                              <a:gd name="T25" fmla="*/ 135 h 178"/>
                              <a:gd name="T26" fmla="*/ 217 w 253"/>
                              <a:gd name="T27" fmla="*/ 145 h 178"/>
                              <a:gd name="T28" fmla="*/ 135 w 253"/>
                              <a:gd name="T29" fmla="*/ 111 h 178"/>
                              <a:gd name="T30" fmla="*/ 112 w 253"/>
                              <a:gd name="T31" fmla="*/ 120 h 178"/>
                              <a:gd name="T32" fmla="*/ 55 w 253"/>
                              <a:gd name="T33" fmla="*/ 178 h 178"/>
                              <a:gd name="T34" fmla="*/ 41 w 253"/>
                              <a:gd name="T35" fmla="*/ 171 h 178"/>
                              <a:gd name="T36" fmla="*/ 32 w 253"/>
                              <a:gd name="T37" fmla="*/ 163 h 178"/>
                              <a:gd name="T38" fmla="*/ 23 w 253"/>
                              <a:gd name="T39" fmla="*/ 153 h 178"/>
                              <a:gd name="T40" fmla="*/ 14 w 253"/>
                              <a:gd name="T41" fmla="*/ 139 h 178"/>
                              <a:gd name="T42" fmla="*/ 5 w 253"/>
                              <a:gd name="T43" fmla="*/ 123 h 178"/>
                              <a:gd name="T44" fmla="*/ 0 w 253"/>
                              <a:gd name="T45" fmla="*/ 103 h 178"/>
                              <a:gd name="T46" fmla="*/ 0 w 253"/>
                              <a:gd name="T47" fmla="*/ 82 h 178"/>
                              <a:gd name="T48" fmla="*/ 3 w 253"/>
                              <a:gd name="T49" fmla="*/ 64 h 178"/>
                              <a:gd name="T50" fmla="*/ 8 w 253"/>
                              <a:gd name="T51" fmla="*/ 47 h 178"/>
                              <a:gd name="T52" fmla="*/ 14 w 253"/>
                              <a:gd name="T53" fmla="*/ 35 h 178"/>
                              <a:gd name="T54" fmla="*/ 21 w 253"/>
                              <a:gd name="T55" fmla="*/ 21 h 178"/>
                              <a:gd name="T56" fmla="*/ 99 w 253"/>
                              <a:gd name="T57" fmla="*/ 53 h 178"/>
                              <a:gd name="T58" fmla="*/ 139 w 253"/>
                              <a:gd name="T59" fmla="*/ 50 h 17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3"/>
                              <a:gd name="T91" fmla="*/ 0 h 178"/>
                              <a:gd name="T92" fmla="*/ 253 w 253"/>
                              <a:gd name="T93" fmla="*/ 178 h 17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3" h="178">
                                <a:moveTo>
                                  <a:pt x="139" y="50"/>
                                </a:moveTo>
                                <a:lnTo>
                                  <a:pt x="164" y="2"/>
                                </a:lnTo>
                                <a:lnTo>
                                  <a:pt x="182" y="0"/>
                                </a:lnTo>
                                <a:lnTo>
                                  <a:pt x="198" y="3"/>
                                </a:lnTo>
                                <a:lnTo>
                                  <a:pt x="215" y="9"/>
                                </a:lnTo>
                                <a:lnTo>
                                  <a:pt x="229" y="18"/>
                                </a:lnTo>
                                <a:lnTo>
                                  <a:pt x="239" y="32"/>
                                </a:lnTo>
                                <a:lnTo>
                                  <a:pt x="248" y="47"/>
                                </a:lnTo>
                                <a:lnTo>
                                  <a:pt x="253" y="66"/>
                                </a:lnTo>
                                <a:lnTo>
                                  <a:pt x="251" y="88"/>
                                </a:lnTo>
                                <a:lnTo>
                                  <a:pt x="244" y="106"/>
                                </a:lnTo>
                                <a:lnTo>
                                  <a:pt x="235" y="123"/>
                                </a:lnTo>
                                <a:lnTo>
                                  <a:pt x="226" y="135"/>
                                </a:lnTo>
                                <a:lnTo>
                                  <a:pt x="217" y="145"/>
                                </a:lnTo>
                                <a:lnTo>
                                  <a:pt x="135" y="111"/>
                                </a:lnTo>
                                <a:lnTo>
                                  <a:pt x="112" y="120"/>
                                </a:lnTo>
                                <a:lnTo>
                                  <a:pt x="55" y="178"/>
                                </a:lnTo>
                                <a:lnTo>
                                  <a:pt x="41" y="171"/>
                                </a:lnTo>
                                <a:lnTo>
                                  <a:pt x="32" y="163"/>
                                </a:lnTo>
                                <a:lnTo>
                                  <a:pt x="23" y="153"/>
                                </a:lnTo>
                                <a:lnTo>
                                  <a:pt x="14" y="139"/>
                                </a:lnTo>
                                <a:lnTo>
                                  <a:pt x="5" y="123"/>
                                </a:lnTo>
                                <a:lnTo>
                                  <a:pt x="0" y="103"/>
                                </a:lnTo>
                                <a:lnTo>
                                  <a:pt x="0" y="82"/>
                                </a:lnTo>
                                <a:lnTo>
                                  <a:pt x="3" y="64"/>
                                </a:lnTo>
                                <a:lnTo>
                                  <a:pt x="8" y="47"/>
                                </a:lnTo>
                                <a:lnTo>
                                  <a:pt x="14" y="35"/>
                                </a:lnTo>
                                <a:lnTo>
                                  <a:pt x="21" y="21"/>
                                </a:lnTo>
                                <a:lnTo>
                                  <a:pt x="99" y="53"/>
                                </a:lnTo>
                                <a:lnTo>
                                  <a:pt x="139" y="50"/>
                                </a:lnTo>
                                <a:close/>
                              </a:path>
                            </a:pathLst>
                          </a:custGeom>
                          <a:solidFill>
                            <a:srgbClr val="FFFF00"/>
                          </a:solidFill>
                          <a:ln w="9525">
                            <a:noFill/>
                            <a:round/>
                            <a:headEnd/>
                            <a:tailEnd/>
                          </a:ln>
                        </p:spPr>
                        <p:txBody>
                          <a:bodyPr/>
                          <a:lstStyle/>
                          <a:p>
                            <a:endParaRPr lang="zh-CN" altLang="en-US"/>
                          </a:p>
                        </p:txBody>
                      </p:sp>
                      <p:sp>
                        <p:nvSpPr>
                          <p:cNvPr id="29751" name="Oval 168"/>
                          <p:cNvSpPr>
                            <a:spLocks noChangeArrowheads="1"/>
                          </p:cNvSpPr>
                          <p:nvPr/>
                        </p:nvSpPr>
                        <p:spPr bwMode="auto">
                          <a:xfrm>
                            <a:off x="82" y="41"/>
                            <a:ext cx="101" cy="86"/>
                          </a:xfrm>
                          <a:prstGeom prst="ellipse">
                            <a:avLst/>
                          </a:prstGeom>
                          <a:solidFill>
                            <a:srgbClr val="000000"/>
                          </a:solidFill>
                          <a:ln w="9525">
                            <a:noFill/>
                            <a:round/>
                            <a:headEnd/>
                            <a:tailEnd/>
                          </a:ln>
                        </p:spPr>
                        <p:txBody>
                          <a:bodyPr/>
                          <a:lstStyle/>
                          <a:p>
                            <a:endParaRPr lang="zh-CN" altLang="en-US"/>
                          </a:p>
                        </p:txBody>
                      </p:sp>
                      <p:sp>
                        <p:nvSpPr>
                          <p:cNvPr id="29752" name="Oval 169"/>
                          <p:cNvSpPr>
                            <a:spLocks noChangeArrowheads="1"/>
                          </p:cNvSpPr>
                          <p:nvPr/>
                        </p:nvSpPr>
                        <p:spPr bwMode="auto">
                          <a:xfrm>
                            <a:off x="67" y="42"/>
                            <a:ext cx="101" cy="87"/>
                          </a:xfrm>
                          <a:prstGeom prst="ellipse">
                            <a:avLst/>
                          </a:prstGeom>
                          <a:solidFill>
                            <a:srgbClr val="000000"/>
                          </a:solidFill>
                          <a:ln w="9525">
                            <a:noFill/>
                            <a:round/>
                            <a:headEnd/>
                            <a:tailEnd/>
                          </a:ln>
                        </p:spPr>
                        <p:txBody>
                          <a:bodyPr/>
                          <a:lstStyle/>
                          <a:p>
                            <a:endParaRPr lang="zh-CN" altLang="en-US"/>
                          </a:p>
                        </p:txBody>
                      </p:sp>
                      <p:sp>
                        <p:nvSpPr>
                          <p:cNvPr id="29753" name="Oval 170"/>
                          <p:cNvSpPr>
                            <a:spLocks noChangeArrowheads="1"/>
                          </p:cNvSpPr>
                          <p:nvPr/>
                        </p:nvSpPr>
                        <p:spPr bwMode="auto">
                          <a:xfrm>
                            <a:off x="74" y="41"/>
                            <a:ext cx="102" cy="86"/>
                          </a:xfrm>
                          <a:prstGeom prst="ellipse">
                            <a:avLst/>
                          </a:prstGeom>
                          <a:solidFill>
                            <a:srgbClr val="FFFF00"/>
                          </a:solidFill>
                          <a:ln w="9525">
                            <a:noFill/>
                            <a:round/>
                            <a:headEnd/>
                            <a:tailEnd/>
                          </a:ln>
                        </p:spPr>
                        <p:txBody>
                          <a:bodyPr/>
                          <a:lstStyle/>
                          <a:p>
                            <a:endParaRPr lang="zh-CN" altLang="en-US"/>
                          </a:p>
                        </p:txBody>
                      </p:sp>
                    </p:grpSp>
                  </p:grpSp>
                </p:grpSp>
                <p:grpSp>
                  <p:nvGrpSpPr>
                    <p:cNvPr id="29720" name="Group 171"/>
                    <p:cNvGrpSpPr>
                      <a:grpSpLocks/>
                    </p:cNvGrpSpPr>
                    <p:nvPr/>
                  </p:nvGrpSpPr>
                  <p:grpSpPr bwMode="auto">
                    <a:xfrm>
                      <a:off x="969" y="721"/>
                      <a:ext cx="464" cy="347"/>
                      <a:chOff x="0" y="0"/>
                      <a:chExt cx="464" cy="347"/>
                    </a:xfrm>
                  </p:grpSpPr>
                  <p:grpSp>
                    <p:nvGrpSpPr>
                      <p:cNvPr id="29721" name="Group 172"/>
                      <p:cNvGrpSpPr>
                        <a:grpSpLocks/>
                      </p:cNvGrpSpPr>
                      <p:nvPr/>
                    </p:nvGrpSpPr>
                    <p:grpSpPr bwMode="auto">
                      <a:xfrm>
                        <a:off x="0" y="115"/>
                        <a:ext cx="121" cy="120"/>
                        <a:chOff x="0" y="0"/>
                        <a:chExt cx="121" cy="120"/>
                      </a:xfrm>
                    </p:grpSpPr>
                    <p:sp>
                      <p:nvSpPr>
                        <p:cNvPr id="29744" name="Oval 173"/>
                        <p:cNvSpPr>
                          <a:spLocks noChangeArrowheads="1"/>
                        </p:cNvSpPr>
                        <p:nvPr/>
                      </p:nvSpPr>
                      <p:spPr bwMode="auto">
                        <a:xfrm>
                          <a:off x="0" y="6"/>
                          <a:ext cx="107" cy="114"/>
                        </a:xfrm>
                        <a:prstGeom prst="ellipse">
                          <a:avLst/>
                        </a:prstGeom>
                        <a:solidFill>
                          <a:srgbClr val="000000"/>
                        </a:solidFill>
                        <a:ln w="9525">
                          <a:noFill/>
                          <a:round/>
                          <a:headEnd/>
                          <a:tailEnd/>
                        </a:ln>
                      </p:spPr>
                      <p:txBody>
                        <a:bodyPr/>
                        <a:lstStyle/>
                        <a:p>
                          <a:endParaRPr lang="zh-CN" altLang="en-US"/>
                        </a:p>
                      </p:txBody>
                    </p:sp>
                    <p:sp>
                      <p:nvSpPr>
                        <p:cNvPr id="29745" name="Oval 174"/>
                        <p:cNvSpPr>
                          <a:spLocks noChangeArrowheads="1"/>
                        </p:cNvSpPr>
                        <p:nvPr/>
                      </p:nvSpPr>
                      <p:spPr bwMode="auto">
                        <a:xfrm>
                          <a:off x="15" y="0"/>
                          <a:ext cx="106" cy="114"/>
                        </a:xfrm>
                        <a:prstGeom prst="ellipse">
                          <a:avLst/>
                        </a:prstGeom>
                        <a:solidFill>
                          <a:srgbClr val="FFFFFF"/>
                        </a:solidFill>
                        <a:ln w="9525">
                          <a:noFill/>
                          <a:round/>
                          <a:headEnd/>
                          <a:tailEnd/>
                        </a:ln>
                      </p:spPr>
                      <p:txBody>
                        <a:bodyPr/>
                        <a:lstStyle/>
                        <a:p>
                          <a:endParaRPr lang="zh-CN" altLang="en-US"/>
                        </a:p>
                      </p:txBody>
                    </p:sp>
                  </p:grpSp>
                  <p:grpSp>
                    <p:nvGrpSpPr>
                      <p:cNvPr id="29722" name="Group 175"/>
                      <p:cNvGrpSpPr>
                        <a:grpSpLocks/>
                      </p:cNvGrpSpPr>
                      <p:nvPr/>
                    </p:nvGrpSpPr>
                    <p:grpSpPr bwMode="auto">
                      <a:xfrm>
                        <a:off x="79" y="0"/>
                        <a:ext cx="385" cy="347"/>
                        <a:chOff x="0" y="0"/>
                        <a:chExt cx="385" cy="347"/>
                      </a:xfrm>
                    </p:grpSpPr>
                    <p:grpSp>
                      <p:nvGrpSpPr>
                        <p:cNvPr id="29723" name="Group 176"/>
                        <p:cNvGrpSpPr>
                          <a:grpSpLocks/>
                        </p:cNvGrpSpPr>
                        <p:nvPr/>
                      </p:nvGrpSpPr>
                      <p:grpSpPr bwMode="auto">
                        <a:xfrm>
                          <a:off x="3" y="9"/>
                          <a:ext cx="382" cy="338"/>
                          <a:chOff x="0" y="0"/>
                          <a:chExt cx="382" cy="338"/>
                        </a:xfrm>
                      </p:grpSpPr>
                      <p:grpSp>
                        <p:nvGrpSpPr>
                          <p:cNvPr id="29736" name="Group 177"/>
                          <p:cNvGrpSpPr>
                            <a:grpSpLocks/>
                          </p:cNvGrpSpPr>
                          <p:nvPr/>
                        </p:nvGrpSpPr>
                        <p:grpSpPr bwMode="auto">
                          <a:xfrm>
                            <a:off x="0" y="0"/>
                            <a:ext cx="382" cy="338"/>
                            <a:chOff x="0" y="0"/>
                            <a:chExt cx="382" cy="338"/>
                          </a:xfrm>
                        </p:grpSpPr>
                        <p:sp>
                          <p:nvSpPr>
                            <p:cNvPr id="29738" name="Oval 178"/>
                            <p:cNvSpPr>
                              <a:spLocks noChangeArrowheads="1"/>
                            </p:cNvSpPr>
                            <p:nvPr/>
                          </p:nvSpPr>
                          <p:spPr bwMode="auto">
                            <a:xfrm>
                              <a:off x="0" y="57"/>
                              <a:ext cx="251" cy="227"/>
                            </a:xfrm>
                            <a:prstGeom prst="ellipse">
                              <a:avLst/>
                            </a:prstGeom>
                            <a:solidFill>
                              <a:srgbClr val="000000"/>
                            </a:solidFill>
                            <a:ln w="9525">
                              <a:noFill/>
                              <a:round/>
                              <a:headEnd/>
                              <a:tailEnd/>
                            </a:ln>
                          </p:spPr>
                          <p:txBody>
                            <a:bodyPr/>
                            <a:lstStyle/>
                            <a:p>
                              <a:endParaRPr lang="zh-CN" altLang="en-US"/>
                            </a:p>
                          </p:txBody>
                        </p:sp>
                        <p:sp>
                          <p:nvSpPr>
                            <p:cNvPr id="29739" name="Oval 179"/>
                            <p:cNvSpPr>
                              <a:spLocks noChangeArrowheads="1"/>
                            </p:cNvSpPr>
                            <p:nvPr/>
                          </p:nvSpPr>
                          <p:spPr bwMode="auto">
                            <a:xfrm>
                              <a:off x="317" y="161"/>
                              <a:ext cx="62" cy="65"/>
                            </a:xfrm>
                            <a:prstGeom prst="ellipse">
                              <a:avLst/>
                            </a:prstGeom>
                            <a:solidFill>
                              <a:srgbClr val="000000"/>
                            </a:solidFill>
                            <a:ln w="9525">
                              <a:noFill/>
                              <a:round/>
                              <a:headEnd/>
                              <a:tailEnd/>
                            </a:ln>
                          </p:spPr>
                          <p:txBody>
                            <a:bodyPr/>
                            <a:lstStyle/>
                            <a:p>
                              <a:endParaRPr lang="zh-CN" altLang="en-US"/>
                            </a:p>
                          </p:txBody>
                        </p:sp>
                        <p:sp>
                          <p:nvSpPr>
                            <p:cNvPr id="29740" name="Oval 180"/>
                            <p:cNvSpPr>
                              <a:spLocks noChangeArrowheads="1"/>
                            </p:cNvSpPr>
                            <p:nvPr/>
                          </p:nvSpPr>
                          <p:spPr bwMode="auto">
                            <a:xfrm>
                              <a:off x="248" y="236"/>
                              <a:ext cx="60" cy="64"/>
                            </a:xfrm>
                            <a:prstGeom prst="ellipse">
                              <a:avLst/>
                            </a:prstGeom>
                            <a:solidFill>
                              <a:srgbClr val="000000"/>
                            </a:solidFill>
                            <a:ln w="9525">
                              <a:noFill/>
                              <a:round/>
                              <a:headEnd/>
                              <a:tailEnd/>
                            </a:ln>
                          </p:spPr>
                          <p:txBody>
                            <a:bodyPr/>
                            <a:lstStyle/>
                            <a:p>
                              <a:endParaRPr lang="zh-CN" altLang="en-US"/>
                            </a:p>
                          </p:txBody>
                        </p:sp>
                        <p:sp>
                          <p:nvSpPr>
                            <p:cNvPr id="29741" name="Oval 181"/>
                            <p:cNvSpPr>
                              <a:spLocks noChangeArrowheads="1"/>
                            </p:cNvSpPr>
                            <p:nvPr/>
                          </p:nvSpPr>
                          <p:spPr bwMode="auto">
                            <a:xfrm>
                              <a:off x="163" y="281"/>
                              <a:ext cx="56" cy="57"/>
                            </a:xfrm>
                            <a:prstGeom prst="ellipse">
                              <a:avLst/>
                            </a:prstGeom>
                            <a:solidFill>
                              <a:srgbClr val="000000"/>
                            </a:solidFill>
                            <a:ln w="9525">
                              <a:noFill/>
                              <a:round/>
                              <a:headEnd/>
                              <a:tailEnd/>
                            </a:ln>
                          </p:spPr>
                          <p:txBody>
                            <a:bodyPr/>
                            <a:lstStyle/>
                            <a:p>
                              <a:endParaRPr lang="zh-CN" altLang="en-US"/>
                            </a:p>
                          </p:txBody>
                        </p:sp>
                        <p:sp>
                          <p:nvSpPr>
                            <p:cNvPr id="29742" name="Oval 182"/>
                            <p:cNvSpPr>
                              <a:spLocks noChangeArrowheads="1"/>
                            </p:cNvSpPr>
                            <p:nvPr/>
                          </p:nvSpPr>
                          <p:spPr bwMode="auto">
                            <a:xfrm>
                              <a:off x="325" y="79"/>
                              <a:ext cx="57" cy="60"/>
                            </a:xfrm>
                            <a:prstGeom prst="ellipse">
                              <a:avLst/>
                            </a:prstGeom>
                            <a:solidFill>
                              <a:srgbClr val="000000"/>
                            </a:solidFill>
                            <a:ln w="9525">
                              <a:noFill/>
                              <a:round/>
                              <a:headEnd/>
                              <a:tailEnd/>
                            </a:ln>
                          </p:spPr>
                          <p:txBody>
                            <a:bodyPr/>
                            <a:lstStyle/>
                            <a:p>
                              <a:endParaRPr lang="zh-CN" altLang="en-US"/>
                            </a:p>
                          </p:txBody>
                        </p:sp>
                        <p:sp>
                          <p:nvSpPr>
                            <p:cNvPr id="29743" name="Oval 183"/>
                            <p:cNvSpPr>
                              <a:spLocks noChangeArrowheads="1"/>
                            </p:cNvSpPr>
                            <p:nvPr/>
                          </p:nvSpPr>
                          <p:spPr bwMode="auto">
                            <a:xfrm>
                              <a:off x="187" y="0"/>
                              <a:ext cx="80" cy="87"/>
                            </a:xfrm>
                            <a:prstGeom prst="ellipse">
                              <a:avLst/>
                            </a:prstGeom>
                            <a:solidFill>
                              <a:srgbClr val="000000"/>
                            </a:solidFill>
                            <a:ln w="9525">
                              <a:noFill/>
                              <a:round/>
                              <a:headEnd/>
                              <a:tailEnd/>
                            </a:ln>
                          </p:spPr>
                          <p:txBody>
                            <a:bodyPr/>
                            <a:lstStyle/>
                            <a:p>
                              <a:endParaRPr lang="zh-CN" altLang="en-US"/>
                            </a:p>
                          </p:txBody>
                        </p:sp>
                      </p:grpSp>
                      <p:sp>
                        <p:nvSpPr>
                          <p:cNvPr id="29737" name="未知"/>
                          <p:cNvSpPr>
                            <a:spLocks/>
                          </p:cNvSpPr>
                          <p:nvPr/>
                        </p:nvSpPr>
                        <p:spPr bwMode="auto">
                          <a:xfrm>
                            <a:off x="84" y="4"/>
                            <a:ext cx="271" cy="323"/>
                          </a:xfrm>
                          <a:custGeom>
                            <a:avLst/>
                            <a:gdLst>
                              <a:gd name="T0" fmla="*/ 27 w 271"/>
                              <a:gd name="T1" fmla="*/ 53 h 323"/>
                              <a:gd name="T2" fmla="*/ 124 w 271"/>
                              <a:gd name="T3" fmla="*/ 0 h 323"/>
                              <a:gd name="T4" fmla="*/ 173 w 271"/>
                              <a:gd name="T5" fmla="*/ 71 h 323"/>
                              <a:gd name="T6" fmla="*/ 124 w 271"/>
                              <a:gd name="T7" fmla="*/ 100 h 323"/>
                              <a:gd name="T8" fmla="*/ 262 w 271"/>
                              <a:gd name="T9" fmla="*/ 75 h 323"/>
                              <a:gd name="T10" fmla="*/ 271 w 271"/>
                              <a:gd name="T11" fmla="*/ 132 h 323"/>
                              <a:gd name="T12" fmla="*/ 177 w 271"/>
                              <a:gd name="T13" fmla="*/ 150 h 323"/>
                              <a:gd name="T14" fmla="*/ 262 w 271"/>
                              <a:gd name="T15" fmla="*/ 156 h 323"/>
                              <a:gd name="T16" fmla="*/ 260 w 271"/>
                              <a:gd name="T17" fmla="*/ 220 h 323"/>
                              <a:gd name="T18" fmla="*/ 174 w 271"/>
                              <a:gd name="T19" fmla="*/ 208 h 323"/>
                              <a:gd name="T20" fmla="*/ 213 w 271"/>
                              <a:gd name="T21" fmla="*/ 241 h 323"/>
                              <a:gd name="T22" fmla="*/ 174 w 271"/>
                              <a:gd name="T23" fmla="*/ 287 h 323"/>
                              <a:gd name="T24" fmla="*/ 121 w 271"/>
                              <a:gd name="T25" fmla="*/ 259 h 323"/>
                              <a:gd name="T26" fmla="*/ 133 w 271"/>
                              <a:gd name="T27" fmla="*/ 299 h 323"/>
                              <a:gd name="T28" fmla="*/ 85 w 271"/>
                              <a:gd name="T29" fmla="*/ 323 h 323"/>
                              <a:gd name="T30" fmla="*/ 0 w 271"/>
                              <a:gd name="T31" fmla="*/ 269 h 323"/>
                              <a:gd name="T32" fmla="*/ 27 w 271"/>
                              <a:gd name="T33" fmla="*/ 53 h 3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1"/>
                              <a:gd name="T52" fmla="*/ 0 h 323"/>
                              <a:gd name="T53" fmla="*/ 271 w 271"/>
                              <a:gd name="T54" fmla="*/ 323 h 3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1" h="323">
                                <a:moveTo>
                                  <a:pt x="27" y="53"/>
                                </a:moveTo>
                                <a:lnTo>
                                  <a:pt x="124" y="0"/>
                                </a:lnTo>
                                <a:lnTo>
                                  <a:pt x="173" y="71"/>
                                </a:lnTo>
                                <a:lnTo>
                                  <a:pt x="124" y="100"/>
                                </a:lnTo>
                                <a:lnTo>
                                  <a:pt x="262" y="75"/>
                                </a:lnTo>
                                <a:lnTo>
                                  <a:pt x="271" y="132"/>
                                </a:lnTo>
                                <a:lnTo>
                                  <a:pt x="177" y="150"/>
                                </a:lnTo>
                                <a:lnTo>
                                  <a:pt x="262" y="156"/>
                                </a:lnTo>
                                <a:lnTo>
                                  <a:pt x="260" y="220"/>
                                </a:lnTo>
                                <a:lnTo>
                                  <a:pt x="174" y="208"/>
                                </a:lnTo>
                                <a:lnTo>
                                  <a:pt x="213" y="241"/>
                                </a:lnTo>
                                <a:lnTo>
                                  <a:pt x="174" y="287"/>
                                </a:lnTo>
                                <a:lnTo>
                                  <a:pt x="121" y="259"/>
                                </a:lnTo>
                                <a:lnTo>
                                  <a:pt x="133" y="299"/>
                                </a:lnTo>
                                <a:lnTo>
                                  <a:pt x="85" y="323"/>
                                </a:lnTo>
                                <a:lnTo>
                                  <a:pt x="0" y="269"/>
                                </a:lnTo>
                                <a:lnTo>
                                  <a:pt x="27" y="53"/>
                                </a:lnTo>
                                <a:close/>
                              </a:path>
                            </a:pathLst>
                          </a:custGeom>
                          <a:solidFill>
                            <a:srgbClr val="000000"/>
                          </a:solidFill>
                          <a:ln w="9525">
                            <a:noFill/>
                            <a:round/>
                            <a:headEnd/>
                            <a:tailEnd/>
                          </a:ln>
                        </p:spPr>
                        <p:txBody>
                          <a:bodyPr/>
                          <a:lstStyle/>
                          <a:p>
                            <a:endParaRPr lang="zh-CN" altLang="en-US"/>
                          </a:p>
                        </p:txBody>
                      </p:sp>
                    </p:grpSp>
                    <p:grpSp>
                      <p:nvGrpSpPr>
                        <p:cNvPr id="29724" name="Group 185"/>
                        <p:cNvGrpSpPr>
                          <a:grpSpLocks/>
                        </p:cNvGrpSpPr>
                        <p:nvPr/>
                      </p:nvGrpSpPr>
                      <p:grpSpPr bwMode="auto">
                        <a:xfrm>
                          <a:off x="0" y="0"/>
                          <a:ext cx="382" cy="338"/>
                          <a:chOff x="0" y="0"/>
                          <a:chExt cx="382" cy="338"/>
                        </a:xfrm>
                      </p:grpSpPr>
                      <p:grpSp>
                        <p:nvGrpSpPr>
                          <p:cNvPr id="29728" name="Group 186"/>
                          <p:cNvGrpSpPr>
                            <a:grpSpLocks/>
                          </p:cNvGrpSpPr>
                          <p:nvPr/>
                        </p:nvGrpSpPr>
                        <p:grpSpPr bwMode="auto">
                          <a:xfrm>
                            <a:off x="0" y="0"/>
                            <a:ext cx="382" cy="338"/>
                            <a:chOff x="0" y="0"/>
                            <a:chExt cx="382" cy="338"/>
                          </a:xfrm>
                        </p:grpSpPr>
                        <p:sp>
                          <p:nvSpPr>
                            <p:cNvPr id="29730" name="Oval 187"/>
                            <p:cNvSpPr>
                              <a:spLocks noChangeArrowheads="1"/>
                            </p:cNvSpPr>
                            <p:nvPr/>
                          </p:nvSpPr>
                          <p:spPr bwMode="auto">
                            <a:xfrm>
                              <a:off x="0" y="57"/>
                              <a:ext cx="251" cy="227"/>
                            </a:xfrm>
                            <a:prstGeom prst="ellipse">
                              <a:avLst/>
                            </a:prstGeom>
                            <a:solidFill>
                              <a:srgbClr val="FFFFFF"/>
                            </a:solidFill>
                            <a:ln w="9525">
                              <a:noFill/>
                              <a:round/>
                              <a:headEnd/>
                              <a:tailEnd/>
                            </a:ln>
                          </p:spPr>
                          <p:txBody>
                            <a:bodyPr/>
                            <a:lstStyle/>
                            <a:p>
                              <a:endParaRPr lang="zh-CN" altLang="en-US"/>
                            </a:p>
                          </p:txBody>
                        </p:sp>
                        <p:sp>
                          <p:nvSpPr>
                            <p:cNvPr id="29731" name="Oval 188"/>
                            <p:cNvSpPr>
                              <a:spLocks noChangeArrowheads="1"/>
                            </p:cNvSpPr>
                            <p:nvPr/>
                          </p:nvSpPr>
                          <p:spPr bwMode="auto">
                            <a:xfrm>
                              <a:off x="317" y="161"/>
                              <a:ext cx="62" cy="65"/>
                            </a:xfrm>
                            <a:prstGeom prst="ellipse">
                              <a:avLst/>
                            </a:prstGeom>
                            <a:solidFill>
                              <a:srgbClr val="FFFFFF"/>
                            </a:solidFill>
                            <a:ln w="9525">
                              <a:noFill/>
                              <a:round/>
                              <a:headEnd/>
                              <a:tailEnd/>
                            </a:ln>
                          </p:spPr>
                          <p:txBody>
                            <a:bodyPr/>
                            <a:lstStyle/>
                            <a:p>
                              <a:endParaRPr lang="zh-CN" altLang="en-US"/>
                            </a:p>
                          </p:txBody>
                        </p:sp>
                        <p:sp>
                          <p:nvSpPr>
                            <p:cNvPr id="29732" name="Oval 189"/>
                            <p:cNvSpPr>
                              <a:spLocks noChangeArrowheads="1"/>
                            </p:cNvSpPr>
                            <p:nvPr/>
                          </p:nvSpPr>
                          <p:spPr bwMode="auto">
                            <a:xfrm>
                              <a:off x="248" y="236"/>
                              <a:ext cx="60" cy="64"/>
                            </a:xfrm>
                            <a:prstGeom prst="ellipse">
                              <a:avLst/>
                            </a:prstGeom>
                            <a:solidFill>
                              <a:srgbClr val="FFFFFF"/>
                            </a:solidFill>
                            <a:ln w="9525">
                              <a:noFill/>
                              <a:round/>
                              <a:headEnd/>
                              <a:tailEnd/>
                            </a:ln>
                          </p:spPr>
                          <p:txBody>
                            <a:bodyPr/>
                            <a:lstStyle/>
                            <a:p>
                              <a:endParaRPr lang="zh-CN" altLang="en-US"/>
                            </a:p>
                          </p:txBody>
                        </p:sp>
                        <p:sp>
                          <p:nvSpPr>
                            <p:cNvPr id="29733" name="Oval 190"/>
                            <p:cNvSpPr>
                              <a:spLocks noChangeArrowheads="1"/>
                            </p:cNvSpPr>
                            <p:nvPr/>
                          </p:nvSpPr>
                          <p:spPr bwMode="auto">
                            <a:xfrm>
                              <a:off x="163" y="281"/>
                              <a:ext cx="56" cy="57"/>
                            </a:xfrm>
                            <a:prstGeom prst="ellipse">
                              <a:avLst/>
                            </a:prstGeom>
                            <a:solidFill>
                              <a:srgbClr val="FFFFFF"/>
                            </a:solidFill>
                            <a:ln w="9525">
                              <a:noFill/>
                              <a:round/>
                              <a:headEnd/>
                              <a:tailEnd/>
                            </a:ln>
                          </p:spPr>
                          <p:txBody>
                            <a:bodyPr/>
                            <a:lstStyle/>
                            <a:p>
                              <a:endParaRPr lang="zh-CN" altLang="en-US"/>
                            </a:p>
                          </p:txBody>
                        </p:sp>
                        <p:sp>
                          <p:nvSpPr>
                            <p:cNvPr id="29734" name="Oval 191"/>
                            <p:cNvSpPr>
                              <a:spLocks noChangeArrowheads="1"/>
                            </p:cNvSpPr>
                            <p:nvPr/>
                          </p:nvSpPr>
                          <p:spPr bwMode="auto">
                            <a:xfrm>
                              <a:off x="325" y="79"/>
                              <a:ext cx="57" cy="60"/>
                            </a:xfrm>
                            <a:prstGeom prst="ellipse">
                              <a:avLst/>
                            </a:prstGeom>
                            <a:solidFill>
                              <a:srgbClr val="FFFFFF"/>
                            </a:solidFill>
                            <a:ln w="9525">
                              <a:noFill/>
                              <a:round/>
                              <a:headEnd/>
                              <a:tailEnd/>
                            </a:ln>
                          </p:spPr>
                          <p:txBody>
                            <a:bodyPr/>
                            <a:lstStyle/>
                            <a:p>
                              <a:endParaRPr lang="zh-CN" altLang="en-US"/>
                            </a:p>
                          </p:txBody>
                        </p:sp>
                        <p:sp>
                          <p:nvSpPr>
                            <p:cNvPr id="29735" name="Oval 192"/>
                            <p:cNvSpPr>
                              <a:spLocks noChangeArrowheads="1"/>
                            </p:cNvSpPr>
                            <p:nvPr/>
                          </p:nvSpPr>
                          <p:spPr bwMode="auto">
                            <a:xfrm>
                              <a:off x="187" y="0"/>
                              <a:ext cx="80" cy="87"/>
                            </a:xfrm>
                            <a:prstGeom prst="ellipse">
                              <a:avLst/>
                            </a:prstGeom>
                            <a:solidFill>
                              <a:srgbClr val="FFFFFF"/>
                            </a:solidFill>
                            <a:ln w="9525">
                              <a:noFill/>
                              <a:round/>
                              <a:headEnd/>
                              <a:tailEnd/>
                            </a:ln>
                          </p:spPr>
                          <p:txBody>
                            <a:bodyPr/>
                            <a:lstStyle/>
                            <a:p>
                              <a:endParaRPr lang="zh-CN" altLang="en-US"/>
                            </a:p>
                          </p:txBody>
                        </p:sp>
                      </p:grpSp>
                      <p:sp>
                        <p:nvSpPr>
                          <p:cNvPr id="29729" name="未知"/>
                          <p:cNvSpPr>
                            <a:spLocks/>
                          </p:cNvSpPr>
                          <p:nvPr/>
                        </p:nvSpPr>
                        <p:spPr bwMode="auto">
                          <a:xfrm>
                            <a:off x="84" y="4"/>
                            <a:ext cx="271" cy="323"/>
                          </a:xfrm>
                          <a:custGeom>
                            <a:avLst/>
                            <a:gdLst>
                              <a:gd name="T0" fmla="*/ 27 w 271"/>
                              <a:gd name="T1" fmla="*/ 53 h 323"/>
                              <a:gd name="T2" fmla="*/ 124 w 271"/>
                              <a:gd name="T3" fmla="*/ 0 h 323"/>
                              <a:gd name="T4" fmla="*/ 173 w 271"/>
                              <a:gd name="T5" fmla="*/ 71 h 323"/>
                              <a:gd name="T6" fmla="*/ 124 w 271"/>
                              <a:gd name="T7" fmla="*/ 100 h 323"/>
                              <a:gd name="T8" fmla="*/ 262 w 271"/>
                              <a:gd name="T9" fmla="*/ 75 h 323"/>
                              <a:gd name="T10" fmla="*/ 271 w 271"/>
                              <a:gd name="T11" fmla="*/ 132 h 323"/>
                              <a:gd name="T12" fmla="*/ 177 w 271"/>
                              <a:gd name="T13" fmla="*/ 150 h 323"/>
                              <a:gd name="T14" fmla="*/ 262 w 271"/>
                              <a:gd name="T15" fmla="*/ 156 h 323"/>
                              <a:gd name="T16" fmla="*/ 260 w 271"/>
                              <a:gd name="T17" fmla="*/ 220 h 323"/>
                              <a:gd name="T18" fmla="*/ 174 w 271"/>
                              <a:gd name="T19" fmla="*/ 208 h 323"/>
                              <a:gd name="T20" fmla="*/ 213 w 271"/>
                              <a:gd name="T21" fmla="*/ 241 h 323"/>
                              <a:gd name="T22" fmla="*/ 176 w 271"/>
                              <a:gd name="T23" fmla="*/ 287 h 323"/>
                              <a:gd name="T24" fmla="*/ 121 w 271"/>
                              <a:gd name="T25" fmla="*/ 259 h 323"/>
                              <a:gd name="T26" fmla="*/ 133 w 271"/>
                              <a:gd name="T27" fmla="*/ 299 h 323"/>
                              <a:gd name="T28" fmla="*/ 85 w 271"/>
                              <a:gd name="T29" fmla="*/ 323 h 323"/>
                              <a:gd name="T30" fmla="*/ 0 w 271"/>
                              <a:gd name="T31" fmla="*/ 269 h 323"/>
                              <a:gd name="T32" fmla="*/ 27 w 271"/>
                              <a:gd name="T33" fmla="*/ 53 h 3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1"/>
                              <a:gd name="T52" fmla="*/ 0 h 323"/>
                              <a:gd name="T53" fmla="*/ 271 w 271"/>
                              <a:gd name="T54" fmla="*/ 323 h 3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1" h="323">
                                <a:moveTo>
                                  <a:pt x="27" y="53"/>
                                </a:moveTo>
                                <a:lnTo>
                                  <a:pt x="124" y="0"/>
                                </a:lnTo>
                                <a:lnTo>
                                  <a:pt x="173" y="71"/>
                                </a:lnTo>
                                <a:lnTo>
                                  <a:pt x="124" y="100"/>
                                </a:lnTo>
                                <a:lnTo>
                                  <a:pt x="262" y="75"/>
                                </a:lnTo>
                                <a:lnTo>
                                  <a:pt x="271" y="132"/>
                                </a:lnTo>
                                <a:lnTo>
                                  <a:pt x="177" y="150"/>
                                </a:lnTo>
                                <a:lnTo>
                                  <a:pt x="262" y="156"/>
                                </a:lnTo>
                                <a:lnTo>
                                  <a:pt x="260" y="220"/>
                                </a:lnTo>
                                <a:lnTo>
                                  <a:pt x="174" y="208"/>
                                </a:lnTo>
                                <a:lnTo>
                                  <a:pt x="213" y="241"/>
                                </a:lnTo>
                                <a:lnTo>
                                  <a:pt x="176" y="287"/>
                                </a:lnTo>
                                <a:lnTo>
                                  <a:pt x="121" y="259"/>
                                </a:lnTo>
                                <a:lnTo>
                                  <a:pt x="133" y="299"/>
                                </a:lnTo>
                                <a:lnTo>
                                  <a:pt x="85" y="323"/>
                                </a:lnTo>
                                <a:lnTo>
                                  <a:pt x="0" y="269"/>
                                </a:lnTo>
                                <a:lnTo>
                                  <a:pt x="27" y="53"/>
                                </a:lnTo>
                                <a:close/>
                              </a:path>
                            </a:pathLst>
                          </a:custGeom>
                          <a:solidFill>
                            <a:srgbClr val="FFFFFF"/>
                          </a:solidFill>
                          <a:ln w="9525">
                            <a:noFill/>
                            <a:round/>
                            <a:headEnd/>
                            <a:tailEnd/>
                          </a:ln>
                        </p:spPr>
                        <p:txBody>
                          <a:bodyPr/>
                          <a:lstStyle/>
                          <a:p>
                            <a:endParaRPr lang="zh-CN" altLang="en-US"/>
                          </a:p>
                        </p:txBody>
                      </p:sp>
                    </p:grpSp>
                    <p:grpSp>
                      <p:nvGrpSpPr>
                        <p:cNvPr id="29725" name="Group 194"/>
                        <p:cNvGrpSpPr>
                          <a:grpSpLocks/>
                        </p:cNvGrpSpPr>
                        <p:nvPr/>
                      </p:nvGrpSpPr>
                      <p:grpSpPr bwMode="auto">
                        <a:xfrm>
                          <a:off x="51" y="143"/>
                          <a:ext cx="116" cy="82"/>
                          <a:chOff x="0" y="0"/>
                          <a:chExt cx="116" cy="82"/>
                        </a:xfrm>
                      </p:grpSpPr>
                      <p:sp>
                        <p:nvSpPr>
                          <p:cNvPr id="29726" name="Line 195"/>
                          <p:cNvSpPr>
                            <a:spLocks noChangeShapeType="1"/>
                          </p:cNvSpPr>
                          <p:nvPr/>
                        </p:nvSpPr>
                        <p:spPr bwMode="auto">
                          <a:xfrm flipV="1">
                            <a:off x="14" y="0"/>
                            <a:ext cx="93" cy="6"/>
                          </a:xfrm>
                          <a:prstGeom prst="line">
                            <a:avLst/>
                          </a:prstGeom>
                          <a:noFill/>
                          <a:ln w="19050">
                            <a:solidFill>
                              <a:srgbClr val="000000"/>
                            </a:solidFill>
                            <a:round/>
                            <a:headEnd/>
                            <a:tailEnd/>
                          </a:ln>
                        </p:spPr>
                        <p:txBody>
                          <a:bodyPr/>
                          <a:lstStyle/>
                          <a:p>
                            <a:endParaRPr lang="zh-CN" altLang="en-US"/>
                          </a:p>
                        </p:txBody>
                      </p:sp>
                      <p:sp>
                        <p:nvSpPr>
                          <p:cNvPr id="29727" name="Line 196"/>
                          <p:cNvSpPr>
                            <a:spLocks noChangeShapeType="1"/>
                          </p:cNvSpPr>
                          <p:nvPr/>
                        </p:nvSpPr>
                        <p:spPr bwMode="auto">
                          <a:xfrm>
                            <a:off x="0" y="48"/>
                            <a:ext cx="116" cy="34"/>
                          </a:xfrm>
                          <a:prstGeom prst="line">
                            <a:avLst/>
                          </a:prstGeom>
                          <a:noFill/>
                          <a:ln w="19050">
                            <a:solidFill>
                              <a:srgbClr val="000000"/>
                            </a:solidFill>
                            <a:round/>
                            <a:headEnd/>
                            <a:tailEnd/>
                          </a:ln>
                        </p:spPr>
                        <p:txBody>
                          <a:bodyPr/>
                          <a:lstStyle/>
                          <a:p>
                            <a:endParaRPr lang="zh-CN" altLang="en-US"/>
                          </a:p>
                        </p:txBody>
                      </p:sp>
                    </p:grpSp>
                  </p:grpSp>
                </p:grpSp>
              </p:grpSp>
            </p:grpSp>
          </p:grpSp>
          <p:grpSp>
            <p:nvGrpSpPr>
              <p:cNvPr id="29708" name="Group 197"/>
              <p:cNvGrpSpPr>
                <a:grpSpLocks/>
              </p:cNvGrpSpPr>
              <p:nvPr/>
            </p:nvGrpSpPr>
            <p:grpSpPr bwMode="auto">
              <a:xfrm>
                <a:off x="1686" y="538"/>
                <a:ext cx="527" cy="369"/>
                <a:chOff x="0" y="0"/>
                <a:chExt cx="527" cy="369"/>
              </a:xfrm>
            </p:grpSpPr>
            <p:sp>
              <p:nvSpPr>
                <p:cNvPr id="29709" name="Oval 198"/>
                <p:cNvSpPr>
                  <a:spLocks noChangeArrowheads="1"/>
                </p:cNvSpPr>
                <p:nvPr/>
              </p:nvSpPr>
              <p:spPr bwMode="auto">
                <a:xfrm>
                  <a:off x="0" y="0"/>
                  <a:ext cx="37" cy="31"/>
                </a:xfrm>
                <a:prstGeom prst="ellipse">
                  <a:avLst/>
                </a:prstGeom>
                <a:solidFill>
                  <a:srgbClr val="008000"/>
                </a:solidFill>
                <a:ln w="9525">
                  <a:noFill/>
                  <a:round/>
                  <a:headEnd/>
                  <a:tailEnd/>
                </a:ln>
              </p:spPr>
              <p:txBody>
                <a:bodyPr/>
                <a:lstStyle/>
                <a:p>
                  <a:endParaRPr lang="zh-CN" altLang="en-US"/>
                </a:p>
              </p:txBody>
            </p:sp>
            <p:sp>
              <p:nvSpPr>
                <p:cNvPr id="29710" name="未知"/>
                <p:cNvSpPr>
                  <a:spLocks/>
                </p:cNvSpPr>
                <p:nvPr/>
              </p:nvSpPr>
              <p:spPr bwMode="auto">
                <a:xfrm>
                  <a:off x="4" y="2"/>
                  <a:ext cx="304" cy="209"/>
                </a:xfrm>
                <a:custGeom>
                  <a:avLst/>
                  <a:gdLst>
                    <a:gd name="T0" fmla="*/ 24 w 304"/>
                    <a:gd name="T1" fmla="*/ 0 h 209"/>
                    <a:gd name="T2" fmla="*/ 304 w 304"/>
                    <a:gd name="T3" fmla="*/ 176 h 209"/>
                    <a:gd name="T4" fmla="*/ 272 w 304"/>
                    <a:gd name="T5" fmla="*/ 209 h 209"/>
                    <a:gd name="T6" fmla="*/ 0 w 304"/>
                    <a:gd name="T7" fmla="*/ 25 h 209"/>
                    <a:gd name="T8" fmla="*/ 24 w 304"/>
                    <a:gd name="T9" fmla="*/ 0 h 209"/>
                    <a:gd name="T10" fmla="*/ 0 60000 65536"/>
                    <a:gd name="T11" fmla="*/ 0 60000 65536"/>
                    <a:gd name="T12" fmla="*/ 0 60000 65536"/>
                    <a:gd name="T13" fmla="*/ 0 60000 65536"/>
                    <a:gd name="T14" fmla="*/ 0 60000 65536"/>
                    <a:gd name="T15" fmla="*/ 0 w 304"/>
                    <a:gd name="T16" fmla="*/ 0 h 209"/>
                    <a:gd name="T17" fmla="*/ 304 w 304"/>
                    <a:gd name="T18" fmla="*/ 209 h 209"/>
                  </a:gdLst>
                  <a:ahLst/>
                  <a:cxnLst>
                    <a:cxn ang="T10">
                      <a:pos x="T0" y="T1"/>
                    </a:cxn>
                    <a:cxn ang="T11">
                      <a:pos x="T2" y="T3"/>
                    </a:cxn>
                    <a:cxn ang="T12">
                      <a:pos x="T4" y="T5"/>
                    </a:cxn>
                    <a:cxn ang="T13">
                      <a:pos x="T6" y="T7"/>
                    </a:cxn>
                    <a:cxn ang="T14">
                      <a:pos x="T8" y="T9"/>
                    </a:cxn>
                  </a:cxnLst>
                  <a:rect l="T15" t="T16" r="T17" b="T18"/>
                  <a:pathLst>
                    <a:path w="304" h="209">
                      <a:moveTo>
                        <a:pt x="24" y="0"/>
                      </a:moveTo>
                      <a:lnTo>
                        <a:pt x="304" y="176"/>
                      </a:lnTo>
                      <a:lnTo>
                        <a:pt x="272" y="209"/>
                      </a:lnTo>
                      <a:lnTo>
                        <a:pt x="0" y="25"/>
                      </a:lnTo>
                      <a:lnTo>
                        <a:pt x="24" y="0"/>
                      </a:lnTo>
                      <a:close/>
                    </a:path>
                  </a:pathLst>
                </a:custGeom>
                <a:solidFill>
                  <a:srgbClr val="008000"/>
                </a:solidFill>
                <a:ln w="9525">
                  <a:noFill/>
                  <a:round/>
                  <a:headEnd/>
                  <a:tailEnd/>
                </a:ln>
              </p:spPr>
              <p:txBody>
                <a:bodyPr/>
                <a:lstStyle/>
                <a:p>
                  <a:endParaRPr lang="zh-CN" altLang="en-US"/>
                </a:p>
              </p:txBody>
            </p:sp>
            <p:sp>
              <p:nvSpPr>
                <p:cNvPr id="29711" name="未知"/>
                <p:cNvSpPr>
                  <a:spLocks/>
                </p:cNvSpPr>
                <p:nvPr/>
              </p:nvSpPr>
              <p:spPr bwMode="auto">
                <a:xfrm>
                  <a:off x="272" y="179"/>
                  <a:ext cx="213" cy="162"/>
                </a:xfrm>
                <a:custGeom>
                  <a:avLst/>
                  <a:gdLst>
                    <a:gd name="T0" fmla="*/ 34 w 213"/>
                    <a:gd name="T1" fmla="*/ 0 h 162"/>
                    <a:gd name="T2" fmla="*/ 213 w 213"/>
                    <a:gd name="T3" fmla="*/ 110 h 162"/>
                    <a:gd name="T4" fmla="*/ 176 w 213"/>
                    <a:gd name="T5" fmla="*/ 162 h 162"/>
                    <a:gd name="T6" fmla="*/ 0 w 213"/>
                    <a:gd name="T7" fmla="*/ 30 h 162"/>
                    <a:gd name="T8" fmla="*/ 34 w 213"/>
                    <a:gd name="T9" fmla="*/ 0 h 162"/>
                    <a:gd name="T10" fmla="*/ 0 60000 65536"/>
                    <a:gd name="T11" fmla="*/ 0 60000 65536"/>
                    <a:gd name="T12" fmla="*/ 0 60000 65536"/>
                    <a:gd name="T13" fmla="*/ 0 60000 65536"/>
                    <a:gd name="T14" fmla="*/ 0 60000 65536"/>
                    <a:gd name="T15" fmla="*/ 0 w 213"/>
                    <a:gd name="T16" fmla="*/ 0 h 162"/>
                    <a:gd name="T17" fmla="*/ 213 w 213"/>
                    <a:gd name="T18" fmla="*/ 162 h 162"/>
                  </a:gdLst>
                  <a:ahLst/>
                  <a:cxnLst>
                    <a:cxn ang="T10">
                      <a:pos x="T0" y="T1"/>
                    </a:cxn>
                    <a:cxn ang="T11">
                      <a:pos x="T2" y="T3"/>
                    </a:cxn>
                    <a:cxn ang="T12">
                      <a:pos x="T4" y="T5"/>
                    </a:cxn>
                    <a:cxn ang="T13">
                      <a:pos x="T6" y="T7"/>
                    </a:cxn>
                    <a:cxn ang="T14">
                      <a:pos x="T8" y="T9"/>
                    </a:cxn>
                  </a:cxnLst>
                  <a:rect l="T15" t="T16" r="T17" b="T18"/>
                  <a:pathLst>
                    <a:path w="213" h="162">
                      <a:moveTo>
                        <a:pt x="34" y="0"/>
                      </a:moveTo>
                      <a:lnTo>
                        <a:pt x="213" y="110"/>
                      </a:lnTo>
                      <a:lnTo>
                        <a:pt x="176" y="162"/>
                      </a:lnTo>
                      <a:lnTo>
                        <a:pt x="0" y="30"/>
                      </a:lnTo>
                      <a:lnTo>
                        <a:pt x="34" y="0"/>
                      </a:lnTo>
                      <a:close/>
                    </a:path>
                  </a:pathLst>
                </a:custGeom>
                <a:solidFill>
                  <a:srgbClr val="0000FF"/>
                </a:solidFill>
                <a:ln w="9525">
                  <a:noFill/>
                  <a:round/>
                  <a:headEnd/>
                  <a:tailEnd/>
                </a:ln>
              </p:spPr>
              <p:txBody>
                <a:bodyPr/>
                <a:lstStyle/>
                <a:p>
                  <a:endParaRPr lang="zh-CN" altLang="en-US"/>
                </a:p>
              </p:txBody>
            </p:sp>
            <p:sp>
              <p:nvSpPr>
                <p:cNvPr id="29712" name="Oval 201"/>
                <p:cNvSpPr>
                  <a:spLocks noChangeArrowheads="1"/>
                </p:cNvSpPr>
                <p:nvPr/>
              </p:nvSpPr>
              <p:spPr bwMode="auto">
                <a:xfrm>
                  <a:off x="264" y="175"/>
                  <a:ext cx="54" cy="40"/>
                </a:xfrm>
                <a:prstGeom prst="ellipse">
                  <a:avLst/>
                </a:prstGeom>
                <a:solidFill>
                  <a:srgbClr val="0000FF"/>
                </a:solidFill>
                <a:ln w="9525">
                  <a:noFill/>
                  <a:round/>
                  <a:headEnd/>
                  <a:tailEnd/>
                </a:ln>
              </p:spPr>
              <p:txBody>
                <a:bodyPr/>
                <a:lstStyle/>
                <a:p>
                  <a:endParaRPr lang="zh-CN" altLang="en-US"/>
                </a:p>
              </p:txBody>
            </p:sp>
            <p:sp>
              <p:nvSpPr>
                <p:cNvPr id="29713" name="Oval 202"/>
                <p:cNvSpPr>
                  <a:spLocks noChangeArrowheads="1"/>
                </p:cNvSpPr>
                <p:nvPr/>
              </p:nvSpPr>
              <p:spPr bwMode="auto">
                <a:xfrm>
                  <a:off x="442" y="284"/>
                  <a:ext cx="85" cy="85"/>
                </a:xfrm>
                <a:prstGeom prst="ellipse">
                  <a:avLst/>
                </a:prstGeom>
                <a:solidFill>
                  <a:srgbClr val="FFFFFF"/>
                </a:solidFill>
                <a:ln w="9525">
                  <a:noFill/>
                  <a:round/>
                  <a:headEnd/>
                  <a:tailEnd/>
                </a:ln>
              </p:spPr>
              <p:txBody>
                <a:bodyPr/>
                <a:lstStyle/>
                <a:p>
                  <a:endParaRPr lang="zh-CN" altLang="en-US"/>
                </a:p>
              </p:txBody>
            </p:sp>
            <p:sp>
              <p:nvSpPr>
                <p:cNvPr id="29714" name="Oval 203"/>
                <p:cNvSpPr>
                  <a:spLocks noChangeArrowheads="1"/>
                </p:cNvSpPr>
                <p:nvPr/>
              </p:nvSpPr>
              <p:spPr bwMode="auto">
                <a:xfrm>
                  <a:off x="455" y="296"/>
                  <a:ext cx="60" cy="61"/>
                </a:xfrm>
                <a:prstGeom prst="ellipse">
                  <a:avLst/>
                </a:prstGeom>
                <a:solidFill>
                  <a:srgbClr val="000000"/>
                </a:solidFill>
                <a:ln w="9525">
                  <a:noFill/>
                  <a:round/>
                  <a:headEnd/>
                  <a:tailEnd/>
                </a:ln>
              </p:spPr>
              <p:txBody>
                <a:bodyPr/>
                <a:lstStyle/>
                <a:p>
                  <a:endParaRPr lang="zh-CN" altLang="en-US"/>
                </a:p>
              </p:txBody>
            </p:sp>
          </p:grpSp>
        </p:grpSp>
        <p:sp>
          <p:nvSpPr>
            <p:cNvPr id="29705" name="Text Box 204"/>
            <p:cNvSpPr txBox="1">
              <a:spLocks noChangeArrowheads="1"/>
            </p:cNvSpPr>
            <p:nvPr/>
          </p:nvSpPr>
          <p:spPr bwMode="auto">
            <a:xfrm>
              <a:off x="4196" y="3699"/>
              <a:ext cx="6349" cy="1408"/>
            </a:xfrm>
            <a:prstGeom prst="rect">
              <a:avLst/>
            </a:prstGeom>
            <a:noFill/>
            <a:ln w="9525">
              <a:noFill/>
              <a:miter lim="800000"/>
              <a:headEnd/>
              <a:tailEnd/>
            </a:ln>
          </p:spPr>
          <p:txBody>
            <a:bodyPr lIns="92075" tIns="46038" rIns="92075" bIns="46038" anchor="ctr">
              <a:spAutoFit/>
            </a:bodyPr>
            <a:lstStyle/>
            <a:p>
              <a:pPr eaLnBrk="0" hangingPunct="0">
                <a:spcBef>
                  <a:spcPct val="50000"/>
                </a:spcBef>
              </a:pPr>
              <a:r>
                <a:rPr lang="zh-CN" altLang="en-US">
                  <a:solidFill>
                    <a:srgbClr val="6666FF"/>
                  </a:solidFill>
                </a:rPr>
                <a:t>用样本矩的函数作为总体矩的函数的估计量</a:t>
              </a:r>
              <a:r>
                <a:rPr lang="zh-CN" altLang="en-US" sz="2400">
                  <a:solidFill>
                    <a:srgbClr val="6666FF"/>
                  </a:solidFill>
                  <a:latin typeface="黑体" pitchFamily="49" charset="-122"/>
                </a:rPr>
                <a:t>。</a:t>
              </a:r>
            </a:p>
          </p:txBody>
        </p:sp>
        <p:sp>
          <p:nvSpPr>
            <p:cNvPr id="29706" name="Text Box 205"/>
            <p:cNvSpPr txBox="1">
              <a:spLocks noChangeArrowheads="1"/>
            </p:cNvSpPr>
            <p:nvPr/>
          </p:nvSpPr>
          <p:spPr bwMode="auto">
            <a:xfrm>
              <a:off x="2948" y="0"/>
              <a:ext cx="7032" cy="2068"/>
            </a:xfrm>
            <a:prstGeom prst="rect">
              <a:avLst/>
            </a:prstGeom>
            <a:noFill/>
            <a:ln w="9525">
              <a:noFill/>
              <a:miter lim="800000"/>
              <a:headEnd/>
              <a:tailEnd/>
            </a:ln>
          </p:spPr>
          <p:txBody>
            <a:bodyPr>
              <a:spAutoFit/>
            </a:bodyPr>
            <a:lstStyle/>
            <a:p>
              <a:pPr eaLnBrk="0" hangingPunct="0">
                <a:lnSpc>
                  <a:spcPct val="95000"/>
                </a:lnSpc>
                <a:spcBef>
                  <a:spcPct val="50000"/>
                </a:spcBef>
              </a:pPr>
              <a:r>
                <a:rPr lang="zh-CN" altLang="en-US" sz="2800" u="sng">
                  <a:solidFill>
                    <a:srgbClr val="FF0000"/>
                  </a:solidFill>
                  <a:latin typeface="黑体" pitchFamily="49" charset="-122"/>
                </a:rPr>
                <a:t>皮尔逊</a:t>
              </a:r>
            </a:p>
            <a:p>
              <a:pPr eaLnBrk="0" hangingPunct="0">
                <a:lnSpc>
                  <a:spcPct val="95000"/>
                </a:lnSpc>
                <a:spcBef>
                  <a:spcPct val="50000"/>
                </a:spcBef>
              </a:pPr>
              <a:r>
                <a:rPr lang="zh-CN" altLang="en-US" sz="2800">
                  <a:solidFill>
                    <a:srgbClr val="FF0000"/>
                  </a:solidFill>
                  <a:latin typeface="黑体" pitchFamily="49" charset="-122"/>
                </a:rPr>
                <a:t>    （</a:t>
              </a:r>
              <a:r>
                <a:rPr lang="en-US" altLang="zh-CN" sz="2800">
                  <a:solidFill>
                    <a:srgbClr val="FF0000"/>
                  </a:solidFill>
                  <a:latin typeface="黑体" pitchFamily="49" charset="-122"/>
                </a:rPr>
                <a:t>K.Pearson</a:t>
              </a:r>
              <a:r>
                <a:rPr lang="en-US" sz="2800">
                  <a:solidFill>
                    <a:srgbClr val="FF0000"/>
                  </a:solidFill>
                  <a:latin typeface="黑体" pitchFamily="49" charset="-122"/>
                </a:rPr>
                <a:t>）</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555">
                                            <p:bg/>
                                          </p:spTgt>
                                        </p:tgtEl>
                                        <p:attrNameLst>
                                          <p:attrName>style.visibility</p:attrName>
                                        </p:attrNameLst>
                                      </p:cBhvr>
                                      <p:to>
                                        <p:strVal val="visible"/>
                                      </p:to>
                                    </p:set>
                                    <p:anim calcmode="lin" valueType="num">
                                      <p:cBhvr additive="base">
                                        <p:cTn id="7" dur="1000" fill="hold"/>
                                        <p:tgtEl>
                                          <p:spTgt spid="23555">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3555">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3555">
                                            <p:txEl>
                                              <p:pRg st="0" end="0"/>
                                            </p:txEl>
                                          </p:spTgt>
                                        </p:tgtEl>
                                        <p:attrNameLst>
                                          <p:attrName>style.visibility</p:attrName>
                                        </p:attrNameLst>
                                      </p:cBhvr>
                                      <p:to>
                                        <p:strVal val="visible"/>
                                      </p:to>
                                    </p:set>
                                    <p:anim calcmode="lin" valueType="num">
                                      <p:cBhvr additive="base">
                                        <p:cTn id="11" dur="10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3555">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3556">
                                            <p:bg/>
                                          </p:spTgt>
                                        </p:tgtEl>
                                        <p:attrNameLst>
                                          <p:attrName>style.visibility</p:attrName>
                                        </p:attrNameLst>
                                      </p:cBhvr>
                                      <p:to>
                                        <p:strVal val="visible"/>
                                      </p:to>
                                    </p:set>
                                    <p:anim calcmode="lin" valueType="num">
                                      <p:cBhvr additive="base">
                                        <p:cTn id="15" dur="1000" fill="hold"/>
                                        <p:tgtEl>
                                          <p:spTgt spid="23556">
                                            <p:bg/>
                                          </p:spTgt>
                                        </p:tgtEl>
                                        <p:attrNameLst>
                                          <p:attrName>ppt_x</p:attrName>
                                        </p:attrNameLst>
                                      </p:cBhvr>
                                      <p:tavLst>
                                        <p:tav tm="0">
                                          <p:val>
                                            <p:strVal val="#ppt_x"/>
                                          </p:val>
                                        </p:tav>
                                        <p:tav tm="100000">
                                          <p:val>
                                            <p:strVal val="#ppt_x"/>
                                          </p:val>
                                        </p:tav>
                                      </p:tavLst>
                                    </p:anim>
                                    <p:anim calcmode="lin" valueType="num">
                                      <p:cBhvr additive="base">
                                        <p:cTn id="16" dur="1000" fill="hold"/>
                                        <p:tgtEl>
                                          <p:spTgt spid="23556">
                                            <p:bg/>
                                          </p:spTgt>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3556">
                                            <p:txEl>
                                              <p:pRg st="0" end="0"/>
                                            </p:txEl>
                                          </p:spTgt>
                                        </p:tgtEl>
                                        <p:attrNameLst>
                                          <p:attrName>style.visibility</p:attrName>
                                        </p:attrNameLst>
                                      </p:cBhvr>
                                      <p:to>
                                        <p:strVal val="visible"/>
                                      </p:to>
                                    </p:set>
                                    <p:anim calcmode="lin" valueType="num">
                                      <p:cBhvr additive="base">
                                        <p:cTn id="19" dur="1000" fill="hold"/>
                                        <p:tgtEl>
                                          <p:spTgt spid="23556">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23556">
                                            <p:txEl>
                                              <p:pRg st="0" end="0"/>
                                            </p:txEl>
                                          </p:spTgt>
                                        </p:tgtEl>
                                        <p:attrNameLst>
                                          <p:attrName>ppt_y</p:attrName>
                                        </p:attrNameLst>
                                      </p:cBhvr>
                                      <p:tavLst>
                                        <p:tav tm="0">
                                          <p:val>
                                            <p:strVal val="0-#ppt_h/2"/>
                                          </p:val>
                                        </p:tav>
                                        <p:tav tm="100000">
                                          <p:val>
                                            <p:strVal val="#ppt_y"/>
                                          </p:val>
                                        </p:tav>
                                      </p:tavLst>
                                    </p:anim>
                                  </p:childTnLst>
                                </p:cTn>
                              </p:par>
                              <p:par>
                                <p:cTn id="21" presetID="29"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ppt_x</p:attrName>
                                        </p:attrNameLst>
                                      </p:cBhvr>
                                      <p:tavLst>
                                        <p:tav tm="0">
                                          <p:val>
                                            <p:strVal val="#ppt_x-.2"/>
                                          </p:val>
                                        </p:tav>
                                        <p:tav tm="100000">
                                          <p:val>
                                            <p:strVal val="#ppt_x"/>
                                          </p:val>
                                        </p:tav>
                                      </p:tavLst>
                                    </p:anim>
                                    <p:anim calcmode="lin" valueType="num">
                                      <p:cBhvr>
                                        <p:cTn id="2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2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nimBg="1" autoUpdateAnimBg="0"/>
      <p:bldP spid="23556" grpId="0" build="p"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r>
              <a:rPr lang="zh-CN" altLang="en-US" sz="3200" b="0">
                <a:solidFill>
                  <a:schemeClr val="tx1"/>
                </a:solidFill>
                <a:latin typeface="Arial" pitchFamily="34" charset="0"/>
                <a:ea typeface="宋体" pitchFamily="2" charset="-122"/>
              </a:rPr>
              <a:t>知识目标</a:t>
            </a:r>
          </a:p>
        </p:txBody>
      </p:sp>
      <p:sp>
        <p:nvSpPr>
          <p:cNvPr id="409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4100"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01"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07" name="Text Box 9"/>
          <p:cNvSpPr txBox="1">
            <a:spLocks noChangeArrowheads="1"/>
          </p:cNvSpPr>
          <p:nvPr/>
        </p:nvSpPr>
        <p:spPr bwMode="auto">
          <a:xfrm>
            <a:off x="2268538" y="3500438"/>
            <a:ext cx="1816100" cy="579437"/>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grpSp>
        <p:nvGrpSpPr>
          <p:cNvPr id="2" name="Group 14"/>
          <p:cNvGrpSpPr>
            <a:grpSpLocks/>
          </p:cNvGrpSpPr>
          <p:nvPr/>
        </p:nvGrpSpPr>
        <p:grpSpPr bwMode="auto">
          <a:xfrm>
            <a:off x="3132138" y="0"/>
            <a:ext cx="3240087" cy="1700213"/>
            <a:chOff x="0" y="0"/>
            <a:chExt cx="1889" cy="1009"/>
          </a:xfrm>
        </p:grpSpPr>
        <p:grpSp>
          <p:nvGrpSpPr>
            <p:cNvPr id="16398" name="Group 15"/>
            <p:cNvGrpSpPr>
              <a:grpSpLocks/>
            </p:cNvGrpSpPr>
            <p:nvPr/>
          </p:nvGrpSpPr>
          <p:grpSpPr bwMode="auto">
            <a:xfrm>
              <a:off x="0" y="90"/>
              <a:ext cx="1889" cy="919"/>
              <a:chOff x="0" y="0"/>
              <a:chExt cx="1926" cy="937"/>
            </a:xfrm>
          </p:grpSpPr>
          <p:sp>
            <p:nvSpPr>
              <p:cNvPr id="16403"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6404"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6399"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400"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401"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402"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6392" name="Text Box 22" descr="金融10"/>
          <p:cNvSpPr txBox="1">
            <a:spLocks noChangeArrowheads="1"/>
          </p:cNvSpPr>
          <p:nvPr/>
        </p:nvSpPr>
        <p:spPr bwMode="auto">
          <a:xfrm>
            <a:off x="3708400" y="333375"/>
            <a:ext cx="2376488" cy="701675"/>
          </a:xfrm>
          <a:prstGeom prst="rect">
            <a:avLst/>
          </a:prstGeom>
          <a:noFill/>
          <a:ln w="9525">
            <a:noFill/>
            <a:miter lim="800000"/>
            <a:headEnd/>
            <a:tailEnd/>
          </a:ln>
        </p:spPr>
        <p:txBody>
          <a:bodyPr>
            <a:spAutoFit/>
          </a:bodyPr>
          <a:lstStyle/>
          <a:p>
            <a:pPr>
              <a:spcBef>
                <a:spcPct val="50000"/>
              </a:spcBef>
            </a:pPr>
            <a:r>
              <a:rPr lang="zh-CN" altLang="en-US" sz="4000" b="0">
                <a:solidFill>
                  <a:srgbClr val="000000"/>
                </a:solidFill>
              </a:rPr>
              <a:t>学习目标</a:t>
            </a:r>
          </a:p>
        </p:txBody>
      </p:sp>
      <p:sp>
        <p:nvSpPr>
          <p:cNvPr id="20" name="AutoShape 4"/>
          <p:cNvSpPr>
            <a:spLocks noChangeArrowheads="1"/>
          </p:cNvSpPr>
          <p:nvPr/>
        </p:nvSpPr>
        <p:spPr bwMode="auto">
          <a:xfrm>
            <a:off x="4140200" y="2276475"/>
            <a:ext cx="3781425"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a:r>
              <a:rPr lang="zh-CN" altLang="en-US" sz="1800" b="0"/>
              <a:t>了解抽样推断的含义、特点及作用</a:t>
            </a:r>
            <a:r>
              <a:rPr lang="zh-CN" altLang="en-US" sz="1800" b="0">
                <a:solidFill>
                  <a:schemeClr val="tx1"/>
                </a:solidFill>
                <a:latin typeface="Arial" pitchFamily="34" charset="0"/>
                <a:ea typeface="宋体" pitchFamily="2" charset="-122"/>
              </a:rPr>
              <a:t>；</a:t>
            </a:r>
          </a:p>
        </p:txBody>
      </p:sp>
      <p:sp>
        <p:nvSpPr>
          <p:cNvPr id="21" name="AutoShape 5"/>
          <p:cNvSpPr>
            <a:spLocks noChangeArrowheads="1"/>
          </p:cNvSpPr>
          <p:nvPr/>
        </p:nvSpPr>
        <p:spPr bwMode="auto">
          <a:xfrm>
            <a:off x="4211638" y="2997200"/>
            <a:ext cx="4191000" cy="503238"/>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800" b="0"/>
              <a:t>理解抽样推断中常用的基本概念</a:t>
            </a:r>
            <a:r>
              <a:rPr lang="zh-CN" altLang="en-US" sz="1800" b="0">
                <a:solidFill>
                  <a:schemeClr val="tx1"/>
                </a:solidFill>
                <a:latin typeface="Arial" pitchFamily="34" charset="0"/>
                <a:ea typeface="宋体" pitchFamily="2" charset="-122"/>
              </a:rPr>
              <a:t>；</a:t>
            </a:r>
          </a:p>
        </p:txBody>
      </p:sp>
      <p:sp>
        <p:nvSpPr>
          <p:cNvPr id="22" name="AutoShape 6"/>
          <p:cNvSpPr>
            <a:spLocks noChangeArrowheads="1"/>
          </p:cNvSpPr>
          <p:nvPr/>
        </p:nvSpPr>
        <p:spPr bwMode="auto">
          <a:xfrm>
            <a:off x="4356100" y="3644900"/>
            <a:ext cx="4787900" cy="5762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b="0"/>
          </a:p>
          <a:p>
            <a:pPr algn="ctr" eaLnBrk="0" hangingPunct="0"/>
            <a:r>
              <a:rPr lang="zh-CN" altLang="en-US" sz="1800" b="0"/>
              <a:t>掌握抽样平均误差和抽样极限误差的计算方法</a:t>
            </a:r>
            <a:r>
              <a:rPr lang="zh-CN" altLang="en-US" sz="1800" b="0">
                <a:solidFill>
                  <a:schemeClr val="tx1"/>
                </a:solidFill>
                <a:latin typeface="Arial" pitchFamily="34" charset="0"/>
                <a:ea typeface="宋体" pitchFamily="2" charset="-122"/>
              </a:rPr>
              <a:t>；</a:t>
            </a:r>
          </a:p>
          <a:p>
            <a:pPr algn="ctr" eaLnBrk="0" hangingPunct="0"/>
            <a:endParaRPr lang="zh-CN" altLang="en-US" sz="1600">
              <a:solidFill>
                <a:schemeClr val="bg1"/>
              </a:solidFill>
              <a:latin typeface="Arial" pitchFamily="34" charset="0"/>
              <a:ea typeface="宋体" pitchFamily="2" charset="-122"/>
            </a:endParaRPr>
          </a:p>
        </p:txBody>
      </p:sp>
      <p:sp>
        <p:nvSpPr>
          <p:cNvPr id="23" name="AutoShape 7"/>
          <p:cNvSpPr>
            <a:spLocks noChangeArrowheads="1"/>
          </p:cNvSpPr>
          <p:nvPr/>
        </p:nvSpPr>
        <p:spPr bwMode="auto">
          <a:xfrm>
            <a:off x="4356100" y="4437063"/>
            <a:ext cx="4248150" cy="500062"/>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800" b="0"/>
              <a:t>掌握区间估计的计算方法</a:t>
            </a:r>
            <a:r>
              <a:rPr lang="zh-CN" altLang="en-US" sz="1800">
                <a:solidFill>
                  <a:schemeClr val="tx1"/>
                </a:solidFill>
                <a:latin typeface="Arial" pitchFamily="34" charset="0"/>
                <a:ea typeface="宋体" pitchFamily="2" charset="-122"/>
              </a:rPr>
              <a:t>；</a:t>
            </a:r>
          </a:p>
        </p:txBody>
      </p:sp>
      <p:sp>
        <p:nvSpPr>
          <p:cNvPr id="24" name="AutoShape 6"/>
          <p:cNvSpPr>
            <a:spLocks noChangeArrowheads="1"/>
          </p:cNvSpPr>
          <p:nvPr/>
        </p:nvSpPr>
        <p:spPr bwMode="auto">
          <a:xfrm>
            <a:off x="4211638" y="5084763"/>
            <a:ext cx="3779837" cy="576262"/>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b="0"/>
          </a:p>
          <a:p>
            <a:pPr algn="ctr" eaLnBrk="0" hangingPunct="0"/>
            <a:endParaRPr lang="zh-CN" altLang="en-US" sz="1800" b="0"/>
          </a:p>
          <a:p>
            <a:pPr algn="ctr" eaLnBrk="0" hangingPunct="0"/>
            <a:r>
              <a:rPr lang="zh-CN" altLang="en-US" sz="1800" b="0"/>
              <a:t>理解必要样本容量确定的基本知识。</a:t>
            </a:r>
          </a:p>
          <a:p>
            <a:pPr algn="ctr" eaLnBrk="0" hangingPunct="0"/>
            <a:endParaRPr lang="zh-CN" altLang="en-US" sz="1800" b="0">
              <a:solidFill>
                <a:schemeClr val="tx1"/>
              </a:solidFill>
              <a:latin typeface="Arial" pitchFamily="34" charset="0"/>
              <a:ea typeface="宋体" pitchFamily="2" charset="-122"/>
            </a:endParaRPr>
          </a:p>
          <a:p>
            <a:pPr algn="ctr" eaLnBrk="0" hangingPunct="0"/>
            <a:endParaRPr lang="zh-CN" altLang="en-US" sz="1800">
              <a:solidFill>
                <a:schemeClr val="bg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cBhvr>
                                    </p:anim>
                                  </p:childTnLst>
                                </p:cTn>
                              </p:par>
                              <p:par>
                                <p:cTn id="8" presetID="24"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 to="" calcmode="lin" valueType="num">
                                      <p:cBhvr>
                                        <p:cTn id="10" dur="1" fill="hold"/>
                                        <p:tgtEl>
                                          <p:spTgt spid="4099"/>
                                        </p:tgtEl>
                                      </p:cBhvr>
                                    </p:anim>
                                  </p:childTnLst>
                                </p:cTn>
                              </p:par>
                              <p:par>
                                <p:cTn id="11" presetID="24"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 to="" calcmode="lin" valueType="num">
                                      <p:cBhvr>
                                        <p:cTn id="13" dur="1" fill="hold"/>
                                        <p:tgtEl>
                                          <p:spTgt spid="4100"/>
                                        </p:tgtEl>
                                      </p:cBhvr>
                                    </p:anim>
                                  </p:childTnLst>
                                </p:cTn>
                              </p:par>
                              <p:par>
                                <p:cTn id="14" presetID="24" presetClass="entr" presetSubtype="0"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 to="" calcmode="lin" valueType="num">
                                      <p:cBhvr>
                                        <p:cTn id="16" dur="1" fill="hold"/>
                                        <p:tgtEl>
                                          <p:spTgt spid="4101"/>
                                        </p:tgtEl>
                                      </p:cBhvr>
                                    </p:anim>
                                  </p:childTnLst>
                                </p:cTn>
                              </p:par>
                              <p:par>
                                <p:cTn id="17" presetID="24" presetClass="entr" presetSubtype="0" fill="hold" grpId="0" nodeType="withEffect">
                                  <p:stCondLst>
                                    <p:cond delay="0"/>
                                  </p:stCondLst>
                                  <p:childTnLst>
                                    <p:set>
                                      <p:cBhvr>
                                        <p:cTn id="18" dur="1" fill="hold">
                                          <p:stCondLst>
                                            <p:cond delay="0"/>
                                          </p:stCondLst>
                                        </p:cTn>
                                        <p:tgtEl>
                                          <p:spTgt spid="4107"/>
                                        </p:tgtEl>
                                        <p:attrNameLst>
                                          <p:attrName>style.visibility</p:attrName>
                                        </p:attrNameLst>
                                      </p:cBhvr>
                                      <p:to>
                                        <p:strVal val="visible"/>
                                      </p:to>
                                    </p:set>
                                    <p:anim to="" calcmode="lin" valueType="num">
                                      <p:cBhvr>
                                        <p:cTn id="19" dur="1" fill="hold"/>
                                        <p:tgtEl>
                                          <p:spTgt spid="4107"/>
                                        </p:tgtEl>
                                      </p:cBhvr>
                                    </p:anim>
                                  </p:childTnLst>
                                </p:cTn>
                              </p:par>
                              <p:par>
                                <p:cTn id="20" presetID="24"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to="" calcmode="lin" valueType="num">
                                      <p:cBhvr>
                                        <p:cTn id="22" dur="1" fill="hold"/>
                                        <p:tgtEl>
                                          <p:spTgt spid="2"/>
                                        </p:tgtEl>
                                      </p:cBhvr>
                                    </p:anim>
                                  </p:childTnLst>
                                </p:cTn>
                              </p:par>
                              <p:par>
                                <p:cTn id="23" presetID="15"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1000" fill="hold"/>
                                        <p:tgtEl>
                                          <p:spTgt spid="20"/>
                                        </p:tgtEl>
                                        <p:attrNameLst>
                                          <p:attrName>ppt_w</p:attrName>
                                        </p:attrNameLst>
                                      </p:cBhvr>
                                      <p:tavLst>
                                        <p:tav tm="0">
                                          <p:val>
                                            <p:fltVal val="0"/>
                                          </p:val>
                                        </p:tav>
                                        <p:tav tm="100000">
                                          <p:val>
                                            <p:strVal val="#ppt_w"/>
                                          </p:val>
                                        </p:tav>
                                      </p:tavLst>
                                    </p:anim>
                                    <p:anim calcmode="lin" valueType="num">
                                      <p:cBhvr>
                                        <p:cTn id="26" dur="1000" fill="hold"/>
                                        <p:tgtEl>
                                          <p:spTgt spid="20"/>
                                        </p:tgtEl>
                                        <p:attrNameLst>
                                          <p:attrName>ppt_h</p:attrName>
                                        </p:attrNameLst>
                                      </p:cBhvr>
                                      <p:tavLst>
                                        <p:tav tm="0">
                                          <p:val>
                                            <p:fltVal val="0"/>
                                          </p:val>
                                        </p:tav>
                                        <p:tav tm="100000">
                                          <p:val>
                                            <p:strVal val="#ppt_h"/>
                                          </p:val>
                                        </p:tav>
                                      </p:tavLst>
                                    </p:anim>
                                    <p:anim calcmode="lin" valueType="num">
                                      <p:cBhvr>
                                        <p:cTn id="27"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0"/>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 calcmode="lin" valueType="num">
                                      <p:cBhvr>
                                        <p:cTn id="33"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21"/>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 calcmode="lin" valueType="num">
                                      <p:cBhvr>
                                        <p:cTn id="39"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22"/>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fltVal val="0"/>
                                          </p:val>
                                        </p:tav>
                                        <p:tav tm="100000">
                                          <p:val>
                                            <p:strVal val="#ppt_w"/>
                                          </p:val>
                                        </p:tav>
                                      </p:tavLst>
                                    </p:anim>
                                    <p:anim calcmode="lin" valueType="num">
                                      <p:cBhvr>
                                        <p:cTn id="44" dur="1000" fill="hold"/>
                                        <p:tgtEl>
                                          <p:spTgt spid="23"/>
                                        </p:tgtEl>
                                        <p:attrNameLst>
                                          <p:attrName>ppt_h</p:attrName>
                                        </p:attrNameLst>
                                      </p:cBhvr>
                                      <p:tavLst>
                                        <p:tav tm="0">
                                          <p:val>
                                            <p:fltVal val="0"/>
                                          </p:val>
                                        </p:tav>
                                        <p:tav tm="100000">
                                          <p:val>
                                            <p:strVal val="#ppt_h"/>
                                          </p:val>
                                        </p:tav>
                                      </p:tavLst>
                                    </p:anim>
                                    <p:anim calcmode="lin" valueType="num">
                                      <p:cBhvr>
                                        <p:cTn id="45"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3"/>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1000" fill="hold"/>
                                        <p:tgtEl>
                                          <p:spTgt spid="24"/>
                                        </p:tgtEl>
                                        <p:attrNameLst>
                                          <p:attrName>ppt_w</p:attrName>
                                        </p:attrNameLst>
                                      </p:cBhvr>
                                      <p:tavLst>
                                        <p:tav tm="0">
                                          <p:val>
                                            <p:fltVal val="0"/>
                                          </p:val>
                                        </p:tav>
                                        <p:tav tm="100000">
                                          <p:val>
                                            <p:strVal val="#ppt_w"/>
                                          </p:val>
                                        </p:tav>
                                      </p:tavLst>
                                    </p:anim>
                                    <p:anim calcmode="lin" valueType="num">
                                      <p:cBhvr>
                                        <p:cTn id="50" dur="1000" fill="hold"/>
                                        <p:tgtEl>
                                          <p:spTgt spid="24"/>
                                        </p:tgtEl>
                                        <p:attrNameLst>
                                          <p:attrName>ppt_h</p:attrName>
                                        </p:attrNameLst>
                                      </p:cBhvr>
                                      <p:tavLst>
                                        <p:tav tm="0">
                                          <p:val>
                                            <p:fltVal val="0"/>
                                          </p:val>
                                        </p:tav>
                                        <p:tav tm="100000">
                                          <p:val>
                                            <p:strVal val="#ppt_h"/>
                                          </p:val>
                                        </p:tav>
                                      </p:tavLst>
                                    </p:anim>
                                    <p:anim calcmode="lin" valueType="num">
                                      <p:cBhvr>
                                        <p:cTn id="51"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1" grpId="0" bldLvl="0" animBg="1" autoUpdateAnimBg="0"/>
      <p:bldP spid="4107" grpId="0" bldLvl="0" autoUpdateAnimBg="0"/>
      <p:bldP spid="20" grpId="0" animBg="1" autoUpdateAnimBg="0"/>
      <p:bldP spid="21" grpId="0" animBg="1" autoUpdateAnimBg="0"/>
      <p:bldP spid="22" grpId="0" animBg="1" autoUpdateAnimBg="0"/>
      <p:bldP spid="23" grpId="0" animBg="1" autoUpdateAnimBg="0"/>
      <p:bldP spid="24"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2.</a:t>
            </a:r>
            <a:r>
              <a:rPr lang="zh-CN" altLang="en-US">
                <a:solidFill>
                  <a:srgbClr val="204BB6"/>
                </a:solidFill>
                <a:effectLst>
                  <a:outerShdw blurRad="38100" dist="38100" dir="2700000" algn="tl">
                    <a:srgbClr val="C0C0C0"/>
                  </a:outerShdw>
                </a:effectLst>
              </a:rPr>
              <a:t>极大似然估计法</a:t>
            </a:r>
          </a:p>
        </p:txBody>
      </p:sp>
      <p:sp>
        <p:nvSpPr>
          <p:cNvPr id="30723" name="Rectangle 347"/>
          <p:cNvSpPr>
            <a:spLocks noChangeArrowheads="1"/>
          </p:cNvSpPr>
          <p:nvPr/>
        </p:nvSpPr>
        <p:spPr bwMode="auto">
          <a:xfrm>
            <a:off x="0" y="981075"/>
            <a:ext cx="24844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一、点估计</a:t>
            </a:r>
            <a:endParaRPr lang="zh-CN" altLang="en-US" sz="1800" b="0">
              <a:solidFill>
                <a:schemeClr val="tx1"/>
              </a:solidFill>
              <a:latin typeface="Arial" pitchFamily="34" charset="0"/>
              <a:ea typeface="宋体" pitchFamily="2" charset="-122"/>
            </a:endParaRPr>
          </a:p>
        </p:txBody>
      </p:sp>
      <p:grpSp>
        <p:nvGrpSpPr>
          <p:cNvPr id="2" name="Group 5"/>
          <p:cNvGrpSpPr>
            <a:grpSpLocks/>
          </p:cNvGrpSpPr>
          <p:nvPr/>
        </p:nvGrpSpPr>
        <p:grpSpPr bwMode="auto">
          <a:xfrm>
            <a:off x="1066800" y="1905000"/>
            <a:ext cx="6408738" cy="3743325"/>
            <a:chOff x="0" y="0"/>
            <a:chExt cx="11226" cy="6917"/>
          </a:xfrm>
        </p:grpSpPr>
        <p:grpSp>
          <p:nvGrpSpPr>
            <p:cNvPr id="30726" name="Group 6"/>
            <p:cNvGrpSpPr>
              <a:grpSpLocks/>
            </p:cNvGrpSpPr>
            <p:nvPr/>
          </p:nvGrpSpPr>
          <p:grpSpPr bwMode="auto">
            <a:xfrm>
              <a:off x="488" y="1930"/>
              <a:ext cx="10738" cy="4987"/>
              <a:chOff x="0" y="0"/>
              <a:chExt cx="5123" cy="2420"/>
            </a:xfrm>
          </p:grpSpPr>
          <p:grpSp>
            <p:nvGrpSpPr>
              <p:cNvPr id="30847" name="Group 7"/>
              <p:cNvGrpSpPr>
                <a:grpSpLocks/>
              </p:cNvGrpSpPr>
              <p:nvPr/>
            </p:nvGrpSpPr>
            <p:grpSpPr bwMode="auto">
              <a:xfrm>
                <a:off x="0" y="0"/>
                <a:ext cx="5123" cy="2420"/>
                <a:chOff x="0" y="0"/>
                <a:chExt cx="5123" cy="2420"/>
              </a:xfrm>
            </p:grpSpPr>
            <p:grpSp>
              <p:nvGrpSpPr>
                <p:cNvPr id="30863" name="Group 8"/>
                <p:cNvGrpSpPr>
                  <a:grpSpLocks/>
                </p:cNvGrpSpPr>
                <p:nvPr/>
              </p:nvGrpSpPr>
              <p:grpSpPr bwMode="auto">
                <a:xfrm>
                  <a:off x="0" y="0"/>
                  <a:ext cx="5123" cy="2420"/>
                  <a:chOff x="0" y="0"/>
                  <a:chExt cx="5123" cy="2420"/>
                </a:xfrm>
              </p:grpSpPr>
              <p:grpSp>
                <p:nvGrpSpPr>
                  <p:cNvPr id="30865" name="Group 9"/>
                  <p:cNvGrpSpPr>
                    <a:grpSpLocks/>
                  </p:cNvGrpSpPr>
                  <p:nvPr/>
                </p:nvGrpSpPr>
                <p:grpSpPr bwMode="auto">
                  <a:xfrm>
                    <a:off x="0" y="0"/>
                    <a:ext cx="5123" cy="2420"/>
                    <a:chOff x="0" y="0"/>
                    <a:chExt cx="5123" cy="2420"/>
                  </a:xfrm>
                </p:grpSpPr>
                <p:grpSp>
                  <p:nvGrpSpPr>
                    <p:cNvPr id="30889" name="Group 10"/>
                    <p:cNvGrpSpPr>
                      <a:grpSpLocks/>
                    </p:cNvGrpSpPr>
                    <p:nvPr/>
                  </p:nvGrpSpPr>
                  <p:grpSpPr bwMode="auto">
                    <a:xfrm>
                      <a:off x="0" y="0"/>
                      <a:ext cx="5123" cy="2420"/>
                      <a:chOff x="0" y="0"/>
                      <a:chExt cx="5123" cy="2420"/>
                    </a:xfrm>
                  </p:grpSpPr>
                  <p:grpSp>
                    <p:nvGrpSpPr>
                      <p:cNvPr id="30893" name="Group 11"/>
                      <p:cNvGrpSpPr>
                        <a:grpSpLocks/>
                      </p:cNvGrpSpPr>
                      <p:nvPr/>
                    </p:nvGrpSpPr>
                    <p:grpSpPr bwMode="auto">
                      <a:xfrm>
                        <a:off x="0" y="1901"/>
                        <a:ext cx="4896" cy="519"/>
                        <a:chOff x="0" y="0"/>
                        <a:chExt cx="4896" cy="519"/>
                      </a:xfrm>
                    </p:grpSpPr>
                    <p:grpSp>
                      <p:nvGrpSpPr>
                        <p:cNvPr id="30909" name="Group 12"/>
                        <p:cNvGrpSpPr>
                          <a:grpSpLocks/>
                        </p:cNvGrpSpPr>
                        <p:nvPr/>
                      </p:nvGrpSpPr>
                      <p:grpSpPr bwMode="auto">
                        <a:xfrm>
                          <a:off x="0" y="33"/>
                          <a:ext cx="4896" cy="486"/>
                          <a:chOff x="0" y="0"/>
                          <a:chExt cx="4896" cy="486"/>
                        </a:xfrm>
                      </p:grpSpPr>
                      <p:sp>
                        <p:nvSpPr>
                          <p:cNvPr id="30911" name="Oval 13"/>
                          <p:cNvSpPr>
                            <a:spLocks noChangeArrowheads="1"/>
                          </p:cNvSpPr>
                          <p:nvPr/>
                        </p:nvSpPr>
                        <p:spPr bwMode="auto">
                          <a:xfrm>
                            <a:off x="0" y="171"/>
                            <a:ext cx="523" cy="194"/>
                          </a:xfrm>
                          <a:prstGeom prst="ellipse">
                            <a:avLst/>
                          </a:prstGeom>
                          <a:solidFill>
                            <a:srgbClr val="FF5F00"/>
                          </a:solidFill>
                          <a:ln w="9525">
                            <a:noFill/>
                            <a:round/>
                            <a:headEnd/>
                            <a:tailEnd/>
                          </a:ln>
                        </p:spPr>
                        <p:txBody>
                          <a:bodyPr/>
                          <a:lstStyle/>
                          <a:p>
                            <a:endParaRPr lang="zh-CN" altLang="en-US"/>
                          </a:p>
                        </p:txBody>
                      </p:sp>
                      <p:sp>
                        <p:nvSpPr>
                          <p:cNvPr id="30912" name="Oval 14"/>
                          <p:cNvSpPr>
                            <a:spLocks noChangeArrowheads="1"/>
                          </p:cNvSpPr>
                          <p:nvPr/>
                        </p:nvSpPr>
                        <p:spPr bwMode="auto">
                          <a:xfrm>
                            <a:off x="190" y="36"/>
                            <a:ext cx="523" cy="196"/>
                          </a:xfrm>
                          <a:prstGeom prst="ellipse">
                            <a:avLst/>
                          </a:prstGeom>
                          <a:solidFill>
                            <a:srgbClr val="FF5F00"/>
                          </a:solidFill>
                          <a:ln w="9525">
                            <a:noFill/>
                            <a:round/>
                            <a:headEnd/>
                            <a:tailEnd/>
                          </a:ln>
                        </p:spPr>
                        <p:txBody>
                          <a:bodyPr/>
                          <a:lstStyle/>
                          <a:p>
                            <a:endParaRPr lang="zh-CN" altLang="en-US"/>
                          </a:p>
                        </p:txBody>
                      </p:sp>
                      <p:sp>
                        <p:nvSpPr>
                          <p:cNvPr id="30913" name="Oval 15"/>
                          <p:cNvSpPr>
                            <a:spLocks noChangeArrowheads="1"/>
                          </p:cNvSpPr>
                          <p:nvPr/>
                        </p:nvSpPr>
                        <p:spPr bwMode="auto">
                          <a:xfrm>
                            <a:off x="515" y="54"/>
                            <a:ext cx="525" cy="196"/>
                          </a:xfrm>
                          <a:prstGeom prst="ellipse">
                            <a:avLst/>
                          </a:prstGeom>
                          <a:solidFill>
                            <a:srgbClr val="FF5F00"/>
                          </a:solidFill>
                          <a:ln w="9525">
                            <a:noFill/>
                            <a:round/>
                            <a:headEnd/>
                            <a:tailEnd/>
                          </a:ln>
                        </p:spPr>
                        <p:txBody>
                          <a:bodyPr/>
                          <a:lstStyle/>
                          <a:p>
                            <a:endParaRPr lang="zh-CN" altLang="en-US"/>
                          </a:p>
                        </p:txBody>
                      </p:sp>
                      <p:sp>
                        <p:nvSpPr>
                          <p:cNvPr id="30914" name="Oval 16"/>
                          <p:cNvSpPr>
                            <a:spLocks noChangeArrowheads="1"/>
                          </p:cNvSpPr>
                          <p:nvPr/>
                        </p:nvSpPr>
                        <p:spPr bwMode="auto">
                          <a:xfrm>
                            <a:off x="1087" y="162"/>
                            <a:ext cx="550" cy="248"/>
                          </a:xfrm>
                          <a:prstGeom prst="ellipse">
                            <a:avLst/>
                          </a:prstGeom>
                          <a:solidFill>
                            <a:srgbClr val="FF5F00"/>
                          </a:solidFill>
                          <a:ln w="9525">
                            <a:noFill/>
                            <a:round/>
                            <a:headEnd/>
                            <a:tailEnd/>
                          </a:ln>
                        </p:spPr>
                        <p:txBody>
                          <a:bodyPr/>
                          <a:lstStyle/>
                          <a:p>
                            <a:endParaRPr lang="zh-CN" altLang="en-US"/>
                          </a:p>
                        </p:txBody>
                      </p:sp>
                      <p:sp>
                        <p:nvSpPr>
                          <p:cNvPr id="30915" name="Oval 17"/>
                          <p:cNvSpPr>
                            <a:spLocks noChangeArrowheads="1"/>
                          </p:cNvSpPr>
                          <p:nvPr/>
                        </p:nvSpPr>
                        <p:spPr bwMode="auto">
                          <a:xfrm>
                            <a:off x="361" y="195"/>
                            <a:ext cx="779" cy="291"/>
                          </a:xfrm>
                          <a:prstGeom prst="ellipse">
                            <a:avLst/>
                          </a:prstGeom>
                          <a:solidFill>
                            <a:srgbClr val="FF5F00"/>
                          </a:solidFill>
                          <a:ln w="9525">
                            <a:noFill/>
                            <a:round/>
                            <a:headEnd/>
                            <a:tailEnd/>
                          </a:ln>
                        </p:spPr>
                        <p:txBody>
                          <a:bodyPr/>
                          <a:lstStyle/>
                          <a:p>
                            <a:endParaRPr lang="zh-CN" altLang="en-US"/>
                          </a:p>
                        </p:txBody>
                      </p:sp>
                      <p:sp>
                        <p:nvSpPr>
                          <p:cNvPr id="30916" name="Oval 18"/>
                          <p:cNvSpPr>
                            <a:spLocks noChangeArrowheads="1"/>
                          </p:cNvSpPr>
                          <p:nvPr/>
                        </p:nvSpPr>
                        <p:spPr bwMode="auto">
                          <a:xfrm>
                            <a:off x="1557" y="207"/>
                            <a:ext cx="523" cy="194"/>
                          </a:xfrm>
                          <a:prstGeom prst="ellipse">
                            <a:avLst/>
                          </a:prstGeom>
                          <a:solidFill>
                            <a:srgbClr val="FF5F00"/>
                          </a:solidFill>
                          <a:ln w="9525">
                            <a:noFill/>
                            <a:round/>
                            <a:headEnd/>
                            <a:tailEnd/>
                          </a:ln>
                        </p:spPr>
                        <p:txBody>
                          <a:bodyPr/>
                          <a:lstStyle/>
                          <a:p>
                            <a:endParaRPr lang="zh-CN" altLang="en-US"/>
                          </a:p>
                        </p:txBody>
                      </p:sp>
                      <p:sp>
                        <p:nvSpPr>
                          <p:cNvPr id="30917" name="Oval 19"/>
                          <p:cNvSpPr>
                            <a:spLocks noChangeArrowheads="1"/>
                          </p:cNvSpPr>
                          <p:nvPr/>
                        </p:nvSpPr>
                        <p:spPr bwMode="auto">
                          <a:xfrm>
                            <a:off x="1965" y="189"/>
                            <a:ext cx="432" cy="239"/>
                          </a:xfrm>
                          <a:prstGeom prst="ellipse">
                            <a:avLst/>
                          </a:prstGeom>
                          <a:solidFill>
                            <a:srgbClr val="FF5F00"/>
                          </a:solidFill>
                          <a:ln w="9525">
                            <a:noFill/>
                            <a:round/>
                            <a:headEnd/>
                            <a:tailEnd/>
                          </a:ln>
                        </p:spPr>
                        <p:txBody>
                          <a:bodyPr/>
                          <a:lstStyle/>
                          <a:p>
                            <a:endParaRPr lang="zh-CN" altLang="en-US"/>
                          </a:p>
                        </p:txBody>
                      </p:sp>
                      <p:sp>
                        <p:nvSpPr>
                          <p:cNvPr id="30918" name="Oval 20"/>
                          <p:cNvSpPr>
                            <a:spLocks noChangeArrowheads="1"/>
                          </p:cNvSpPr>
                          <p:nvPr/>
                        </p:nvSpPr>
                        <p:spPr bwMode="auto">
                          <a:xfrm>
                            <a:off x="2335" y="189"/>
                            <a:ext cx="434" cy="257"/>
                          </a:xfrm>
                          <a:prstGeom prst="ellipse">
                            <a:avLst/>
                          </a:prstGeom>
                          <a:solidFill>
                            <a:srgbClr val="FF5F00"/>
                          </a:solidFill>
                          <a:ln w="9525">
                            <a:noFill/>
                            <a:round/>
                            <a:headEnd/>
                            <a:tailEnd/>
                          </a:ln>
                        </p:spPr>
                        <p:txBody>
                          <a:bodyPr/>
                          <a:lstStyle/>
                          <a:p>
                            <a:endParaRPr lang="zh-CN" altLang="en-US"/>
                          </a:p>
                        </p:txBody>
                      </p:sp>
                      <p:sp>
                        <p:nvSpPr>
                          <p:cNvPr id="30919" name="Oval 21"/>
                          <p:cNvSpPr>
                            <a:spLocks noChangeArrowheads="1"/>
                          </p:cNvSpPr>
                          <p:nvPr/>
                        </p:nvSpPr>
                        <p:spPr bwMode="auto">
                          <a:xfrm>
                            <a:off x="2644" y="251"/>
                            <a:ext cx="450" cy="204"/>
                          </a:xfrm>
                          <a:prstGeom prst="ellipse">
                            <a:avLst/>
                          </a:prstGeom>
                          <a:solidFill>
                            <a:srgbClr val="FF5F00"/>
                          </a:solidFill>
                          <a:ln w="9525">
                            <a:noFill/>
                            <a:round/>
                            <a:headEnd/>
                            <a:tailEnd/>
                          </a:ln>
                        </p:spPr>
                        <p:txBody>
                          <a:bodyPr/>
                          <a:lstStyle/>
                          <a:p>
                            <a:endParaRPr lang="zh-CN" altLang="en-US"/>
                          </a:p>
                        </p:txBody>
                      </p:sp>
                      <p:sp>
                        <p:nvSpPr>
                          <p:cNvPr id="30920" name="Oval 22"/>
                          <p:cNvSpPr>
                            <a:spLocks noChangeArrowheads="1"/>
                          </p:cNvSpPr>
                          <p:nvPr/>
                        </p:nvSpPr>
                        <p:spPr bwMode="auto">
                          <a:xfrm>
                            <a:off x="3060" y="135"/>
                            <a:ext cx="297" cy="284"/>
                          </a:xfrm>
                          <a:prstGeom prst="ellipse">
                            <a:avLst/>
                          </a:prstGeom>
                          <a:solidFill>
                            <a:srgbClr val="FF5F00"/>
                          </a:solidFill>
                          <a:ln w="9525">
                            <a:noFill/>
                            <a:round/>
                            <a:headEnd/>
                            <a:tailEnd/>
                          </a:ln>
                        </p:spPr>
                        <p:txBody>
                          <a:bodyPr/>
                          <a:lstStyle/>
                          <a:p>
                            <a:endParaRPr lang="zh-CN" altLang="en-US"/>
                          </a:p>
                        </p:txBody>
                      </p:sp>
                      <p:sp>
                        <p:nvSpPr>
                          <p:cNvPr id="30921" name="Oval 23"/>
                          <p:cNvSpPr>
                            <a:spLocks noChangeArrowheads="1"/>
                          </p:cNvSpPr>
                          <p:nvPr/>
                        </p:nvSpPr>
                        <p:spPr bwMode="auto">
                          <a:xfrm>
                            <a:off x="3286" y="0"/>
                            <a:ext cx="434" cy="329"/>
                          </a:xfrm>
                          <a:prstGeom prst="ellipse">
                            <a:avLst/>
                          </a:prstGeom>
                          <a:solidFill>
                            <a:srgbClr val="FF5F00"/>
                          </a:solidFill>
                          <a:ln w="9525">
                            <a:noFill/>
                            <a:round/>
                            <a:headEnd/>
                            <a:tailEnd/>
                          </a:ln>
                        </p:spPr>
                        <p:txBody>
                          <a:bodyPr/>
                          <a:lstStyle/>
                          <a:p>
                            <a:endParaRPr lang="zh-CN" altLang="en-US"/>
                          </a:p>
                        </p:txBody>
                      </p:sp>
                      <p:sp>
                        <p:nvSpPr>
                          <p:cNvPr id="30922" name="Oval 24"/>
                          <p:cNvSpPr>
                            <a:spLocks noChangeArrowheads="1"/>
                          </p:cNvSpPr>
                          <p:nvPr/>
                        </p:nvSpPr>
                        <p:spPr bwMode="auto">
                          <a:xfrm>
                            <a:off x="3595" y="45"/>
                            <a:ext cx="486" cy="320"/>
                          </a:xfrm>
                          <a:prstGeom prst="ellipse">
                            <a:avLst/>
                          </a:prstGeom>
                          <a:solidFill>
                            <a:srgbClr val="FF5F00"/>
                          </a:solidFill>
                          <a:ln w="9525">
                            <a:noFill/>
                            <a:round/>
                            <a:headEnd/>
                            <a:tailEnd/>
                          </a:ln>
                        </p:spPr>
                        <p:txBody>
                          <a:bodyPr/>
                          <a:lstStyle/>
                          <a:p>
                            <a:endParaRPr lang="zh-CN" altLang="en-US"/>
                          </a:p>
                        </p:txBody>
                      </p:sp>
                      <p:sp>
                        <p:nvSpPr>
                          <p:cNvPr id="30923" name="Oval 25"/>
                          <p:cNvSpPr>
                            <a:spLocks noChangeArrowheads="1"/>
                          </p:cNvSpPr>
                          <p:nvPr/>
                        </p:nvSpPr>
                        <p:spPr bwMode="auto">
                          <a:xfrm>
                            <a:off x="3965" y="99"/>
                            <a:ext cx="534" cy="266"/>
                          </a:xfrm>
                          <a:prstGeom prst="ellipse">
                            <a:avLst/>
                          </a:prstGeom>
                          <a:solidFill>
                            <a:srgbClr val="FF5F00"/>
                          </a:solidFill>
                          <a:ln w="9525">
                            <a:noFill/>
                            <a:round/>
                            <a:headEnd/>
                            <a:tailEnd/>
                          </a:ln>
                        </p:spPr>
                        <p:txBody>
                          <a:bodyPr/>
                          <a:lstStyle/>
                          <a:p>
                            <a:endParaRPr lang="zh-CN" altLang="en-US"/>
                          </a:p>
                        </p:txBody>
                      </p:sp>
                      <p:sp>
                        <p:nvSpPr>
                          <p:cNvPr id="30924" name="Oval 26"/>
                          <p:cNvSpPr>
                            <a:spLocks noChangeArrowheads="1"/>
                          </p:cNvSpPr>
                          <p:nvPr/>
                        </p:nvSpPr>
                        <p:spPr bwMode="auto">
                          <a:xfrm>
                            <a:off x="4391" y="45"/>
                            <a:ext cx="505" cy="293"/>
                          </a:xfrm>
                          <a:prstGeom prst="ellipse">
                            <a:avLst/>
                          </a:prstGeom>
                          <a:solidFill>
                            <a:srgbClr val="FF5F00"/>
                          </a:solidFill>
                          <a:ln w="9525">
                            <a:noFill/>
                            <a:round/>
                            <a:headEnd/>
                            <a:tailEnd/>
                          </a:ln>
                        </p:spPr>
                        <p:txBody>
                          <a:bodyPr/>
                          <a:lstStyle/>
                          <a:p>
                            <a:endParaRPr lang="zh-CN" altLang="en-US"/>
                          </a:p>
                        </p:txBody>
                      </p:sp>
                    </p:grpSp>
                    <p:sp>
                      <p:nvSpPr>
                        <p:cNvPr id="30910" name="Oval 27"/>
                        <p:cNvSpPr>
                          <a:spLocks noChangeArrowheads="1"/>
                        </p:cNvSpPr>
                        <p:nvPr/>
                      </p:nvSpPr>
                      <p:spPr bwMode="auto">
                        <a:xfrm>
                          <a:off x="4446" y="0"/>
                          <a:ext cx="378" cy="259"/>
                        </a:xfrm>
                        <a:prstGeom prst="ellipse">
                          <a:avLst/>
                        </a:prstGeom>
                        <a:solidFill>
                          <a:srgbClr val="FFBF7F"/>
                        </a:solidFill>
                        <a:ln w="9525">
                          <a:noFill/>
                          <a:round/>
                          <a:headEnd/>
                          <a:tailEnd/>
                        </a:ln>
                      </p:spPr>
                      <p:txBody>
                        <a:bodyPr/>
                        <a:lstStyle/>
                        <a:p>
                          <a:endParaRPr lang="zh-CN" altLang="en-US"/>
                        </a:p>
                      </p:txBody>
                    </p:sp>
                  </p:grpSp>
                  <p:grpSp>
                    <p:nvGrpSpPr>
                      <p:cNvPr id="30894" name="Group 28"/>
                      <p:cNvGrpSpPr>
                        <a:grpSpLocks/>
                      </p:cNvGrpSpPr>
                      <p:nvPr/>
                    </p:nvGrpSpPr>
                    <p:grpSpPr bwMode="auto">
                      <a:xfrm>
                        <a:off x="1339" y="0"/>
                        <a:ext cx="3784" cy="2318"/>
                        <a:chOff x="0" y="0"/>
                        <a:chExt cx="3784" cy="2318"/>
                      </a:xfrm>
                    </p:grpSpPr>
                    <p:sp>
                      <p:nvSpPr>
                        <p:cNvPr id="30895" name="Oval 29"/>
                        <p:cNvSpPr>
                          <a:spLocks noChangeArrowheads="1"/>
                        </p:cNvSpPr>
                        <p:nvPr/>
                      </p:nvSpPr>
                      <p:spPr bwMode="auto">
                        <a:xfrm>
                          <a:off x="680" y="67"/>
                          <a:ext cx="533" cy="539"/>
                        </a:xfrm>
                        <a:prstGeom prst="ellipse">
                          <a:avLst/>
                        </a:prstGeom>
                        <a:solidFill>
                          <a:srgbClr val="FF9F1F"/>
                        </a:solidFill>
                        <a:ln w="9525">
                          <a:noFill/>
                          <a:round/>
                          <a:headEnd/>
                          <a:tailEnd/>
                        </a:ln>
                      </p:spPr>
                      <p:txBody>
                        <a:bodyPr/>
                        <a:lstStyle/>
                        <a:p>
                          <a:endParaRPr lang="zh-CN" altLang="en-US"/>
                        </a:p>
                      </p:txBody>
                    </p:sp>
                    <p:sp>
                      <p:nvSpPr>
                        <p:cNvPr id="30896" name="Oval 30"/>
                        <p:cNvSpPr>
                          <a:spLocks noChangeArrowheads="1"/>
                        </p:cNvSpPr>
                        <p:nvPr/>
                      </p:nvSpPr>
                      <p:spPr bwMode="auto">
                        <a:xfrm>
                          <a:off x="1269" y="0"/>
                          <a:ext cx="532" cy="540"/>
                        </a:xfrm>
                        <a:prstGeom prst="ellipse">
                          <a:avLst/>
                        </a:prstGeom>
                        <a:solidFill>
                          <a:srgbClr val="FF9F1F"/>
                        </a:solidFill>
                        <a:ln w="9525">
                          <a:noFill/>
                          <a:round/>
                          <a:headEnd/>
                          <a:tailEnd/>
                        </a:ln>
                      </p:spPr>
                      <p:txBody>
                        <a:bodyPr/>
                        <a:lstStyle/>
                        <a:p>
                          <a:endParaRPr lang="zh-CN" altLang="en-US"/>
                        </a:p>
                      </p:txBody>
                    </p:sp>
                    <p:sp>
                      <p:nvSpPr>
                        <p:cNvPr id="30897" name="Oval 31"/>
                        <p:cNvSpPr>
                          <a:spLocks noChangeArrowheads="1"/>
                        </p:cNvSpPr>
                        <p:nvPr/>
                      </p:nvSpPr>
                      <p:spPr bwMode="auto">
                        <a:xfrm>
                          <a:off x="254" y="344"/>
                          <a:ext cx="532" cy="540"/>
                        </a:xfrm>
                        <a:prstGeom prst="ellipse">
                          <a:avLst/>
                        </a:prstGeom>
                        <a:solidFill>
                          <a:srgbClr val="FF9F1F"/>
                        </a:solidFill>
                        <a:ln w="9525">
                          <a:noFill/>
                          <a:round/>
                          <a:headEnd/>
                          <a:tailEnd/>
                        </a:ln>
                      </p:spPr>
                      <p:txBody>
                        <a:bodyPr/>
                        <a:lstStyle/>
                        <a:p>
                          <a:endParaRPr lang="zh-CN" altLang="en-US"/>
                        </a:p>
                      </p:txBody>
                    </p:sp>
                    <p:sp>
                      <p:nvSpPr>
                        <p:cNvPr id="30898" name="Oval 32"/>
                        <p:cNvSpPr>
                          <a:spLocks noChangeArrowheads="1"/>
                        </p:cNvSpPr>
                        <p:nvPr/>
                      </p:nvSpPr>
                      <p:spPr bwMode="auto">
                        <a:xfrm>
                          <a:off x="0" y="818"/>
                          <a:ext cx="534" cy="539"/>
                        </a:xfrm>
                        <a:prstGeom prst="ellipse">
                          <a:avLst/>
                        </a:prstGeom>
                        <a:solidFill>
                          <a:srgbClr val="FF9F1F"/>
                        </a:solidFill>
                        <a:ln w="9525">
                          <a:noFill/>
                          <a:round/>
                          <a:headEnd/>
                          <a:tailEnd/>
                        </a:ln>
                      </p:spPr>
                      <p:txBody>
                        <a:bodyPr/>
                        <a:lstStyle/>
                        <a:p>
                          <a:endParaRPr lang="zh-CN" altLang="en-US"/>
                        </a:p>
                      </p:txBody>
                    </p:sp>
                    <p:sp>
                      <p:nvSpPr>
                        <p:cNvPr id="30899" name="Oval 33"/>
                        <p:cNvSpPr>
                          <a:spLocks noChangeArrowheads="1"/>
                        </p:cNvSpPr>
                        <p:nvPr/>
                      </p:nvSpPr>
                      <p:spPr bwMode="auto">
                        <a:xfrm>
                          <a:off x="183" y="1821"/>
                          <a:ext cx="413" cy="417"/>
                        </a:xfrm>
                        <a:prstGeom prst="ellipse">
                          <a:avLst/>
                        </a:prstGeom>
                        <a:solidFill>
                          <a:srgbClr val="FF9F1F"/>
                        </a:solidFill>
                        <a:ln w="9525">
                          <a:noFill/>
                          <a:round/>
                          <a:headEnd/>
                          <a:tailEnd/>
                        </a:ln>
                      </p:spPr>
                      <p:txBody>
                        <a:bodyPr/>
                        <a:lstStyle/>
                        <a:p>
                          <a:endParaRPr lang="zh-CN" altLang="en-US"/>
                        </a:p>
                      </p:txBody>
                    </p:sp>
                    <p:sp>
                      <p:nvSpPr>
                        <p:cNvPr id="30900" name="Oval 34"/>
                        <p:cNvSpPr>
                          <a:spLocks noChangeArrowheads="1"/>
                        </p:cNvSpPr>
                        <p:nvPr/>
                      </p:nvSpPr>
                      <p:spPr bwMode="auto">
                        <a:xfrm>
                          <a:off x="138" y="1301"/>
                          <a:ext cx="313" cy="315"/>
                        </a:xfrm>
                        <a:prstGeom prst="ellipse">
                          <a:avLst/>
                        </a:prstGeom>
                        <a:solidFill>
                          <a:srgbClr val="FF9F1F"/>
                        </a:solidFill>
                        <a:ln w="9525">
                          <a:noFill/>
                          <a:round/>
                          <a:headEnd/>
                          <a:tailEnd/>
                        </a:ln>
                      </p:spPr>
                      <p:txBody>
                        <a:bodyPr/>
                        <a:lstStyle/>
                        <a:p>
                          <a:endParaRPr lang="zh-CN" altLang="en-US"/>
                        </a:p>
                      </p:txBody>
                    </p:sp>
                    <p:sp>
                      <p:nvSpPr>
                        <p:cNvPr id="30901" name="Oval 35"/>
                        <p:cNvSpPr>
                          <a:spLocks noChangeArrowheads="1"/>
                        </p:cNvSpPr>
                        <p:nvPr/>
                      </p:nvSpPr>
                      <p:spPr bwMode="auto">
                        <a:xfrm>
                          <a:off x="97" y="1501"/>
                          <a:ext cx="349" cy="351"/>
                        </a:xfrm>
                        <a:prstGeom prst="ellipse">
                          <a:avLst/>
                        </a:prstGeom>
                        <a:solidFill>
                          <a:srgbClr val="FF9F1F"/>
                        </a:solidFill>
                        <a:ln w="9525">
                          <a:noFill/>
                          <a:round/>
                          <a:headEnd/>
                          <a:tailEnd/>
                        </a:ln>
                      </p:spPr>
                      <p:txBody>
                        <a:bodyPr/>
                        <a:lstStyle/>
                        <a:p>
                          <a:endParaRPr lang="zh-CN" altLang="en-US"/>
                        </a:p>
                      </p:txBody>
                    </p:sp>
                    <p:sp>
                      <p:nvSpPr>
                        <p:cNvPr id="30902" name="Oval 36"/>
                        <p:cNvSpPr>
                          <a:spLocks noChangeArrowheads="1"/>
                        </p:cNvSpPr>
                        <p:nvPr/>
                      </p:nvSpPr>
                      <p:spPr bwMode="auto">
                        <a:xfrm>
                          <a:off x="875" y="1906"/>
                          <a:ext cx="901" cy="412"/>
                        </a:xfrm>
                        <a:prstGeom prst="ellipse">
                          <a:avLst/>
                        </a:prstGeom>
                        <a:solidFill>
                          <a:srgbClr val="FF9F1F"/>
                        </a:solidFill>
                        <a:ln w="9525">
                          <a:noFill/>
                          <a:round/>
                          <a:headEnd/>
                          <a:tailEnd/>
                        </a:ln>
                      </p:spPr>
                      <p:txBody>
                        <a:bodyPr/>
                        <a:lstStyle/>
                        <a:p>
                          <a:endParaRPr lang="zh-CN" altLang="en-US"/>
                        </a:p>
                      </p:txBody>
                    </p:sp>
                    <p:sp>
                      <p:nvSpPr>
                        <p:cNvPr id="30903" name="Oval 37"/>
                        <p:cNvSpPr>
                          <a:spLocks noChangeArrowheads="1"/>
                        </p:cNvSpPr>
                        <p:nvPr/>
                      </p:nvSpPr>
                      <p:spPr bwMode="auto">
                        <a:xfrm>
                          <a:off x="2206" y="106"/>
                          <a:ext cx="532" cy="541"/>
                        </a:xfrm>
                        <a:prstGeom prst="ellipse">
                          <a:avLst/>
                        </a:prstGeom>
                        <a:solidFill>
                          <a:srgbClr val="FF9F1F"/>
                        </a:solidFill>
                        <a:ln w="9525">
                          <a:noFill/>
                          <a:round/>
                          <a:headEnd/>
                          <a:tailEnd/>
                        </a:ln>
                      </p:spPr>
                      <p:txBody>
                        <a:bodyPr/>
                        <a:lstStyle/>
                        <a:p>
                          <a:endParaRPr lang="zh-CN" altLang="en-US"/>
                        </a:p>
                      </p:txBody>
                    </p:sp>
                    <p:sp>
                      <p:nvSpPr>
                        <p:cNvPr id="30904" name="Oval 38"/>
                        <p:cNvSpPr>
                          <a:spLocks noChangeArrowheads="1"/>
                        </p:cNvSpPr>
                        <p:nvPr/>
                      </p:nvSpPr>
                      <p:spPr bwMode="auto">
                        <a:xfrm>
                          <a:off x="3064" y="48"/>
                          <a:ext cx="363" cy="372"/>
                        </a:xfrm>
                        <a:prstGeom prst="ellipse">
                          <a:avLst/>
                        </a:prstGeom>
                        <a:solidFill>
                          <a:srgbClr val="FF9F1F"/>
                        </a:solidFill>
                        <a:ln w="9525">
                          <a:noFill/>
                          <a:round/>
                          <a:headEnd/>
                          <a:tailEnd/>
                        </a:ln>
                      </p:spPr>
                      <p:txBody>
                        <a:bodyPr/>
                        <a:lstStyle/>
                        <a:p>
                          <a:endParaRPr lang="zh-CN" altLang="en-US"/>
                        </a:p>
                      </p:txBody>
                    </p:sp>
                    <p:sp>
                      <p:nvSpPr>
                        <p:cNvPr id="30905" name="Oval 39"/>
                        <p:cNvSpPr>
                          <a:spLocks noChangeArrowheads="1"/>
                        </p:cNvSpPr>
                        <p:nvPr/>
                      </p:nvSpPr>
                      <p:spPr bwMode="auto">
                        <a:xfrm>
                          <a:off x="2900" y="189"/>
                          <a:ext cx="267" cy="269"/>
                        </a:xfrm>
                        <a:prstGeom prst="ellipse">
                          <a:avLst/>
                        </a:prstGeom>
                        <a:solidFill>
                          <a:srgbClr val="FF9F1F"/>
                        </a:solidFill>
                        <a:ln w="9525">
                          <a:noFill/>
                          <a:round/>
                          <a:headEnd/>
                          <a:tailEnd/>
                        </a:ln>
                      </p:spPr>
                      <p:txBody>
                        <a:bodyPr/>
                        <a:lstStyle/>
                        <a:p>
                          <a:endParaRPr lang="zh-CN" altLang="en-US"/>
                        </a:p>
                      </p:txBody>
                    </p:sp>
                    <p:sp>
                      <p:nvSpPr>
                        <p:cNvPr id="30906" name="Oval 40"/>
                        <p:cNvSpPr>
                          <a:spLocks noChangeArrowheads="1"/>
                        </p:cNvSpPr>
                        <p:nvPr/>
                      </p:nvSpPr>
                      <p:spPr bwMode="auto">
                        <a:xfrm>
                          <a:off x="2999" y="202"/>
                          <a:ext cx="785" cy="795"/>
                        </a:xfrm>
                        <a:prstGeom prst="ellipse">
                          <a:avLst/>
                        </a:prstGeom>
                        <a:solidFill>
                          <a:srgbClr val="FF9F1F"/>
                        </a:solidFill>
                        <a:ln w="9525">
                          <a:noFill/>
                          <a:round/>
                          <a:headEnd/>
                          <a:tailEnd/>
                        </a:ln>
                      </p:spPr>
                      <p:txBody>
                        <a:bodyPr/>
                        <a:lstStyle/>
                        <a:p>
                          <a:endParaRPr lang="zh-CN" altLang="en-US"/>
                        </a:p>
                      </p:txBody>
                    </p:sp>
                    <p:sp>
                      <p:nvSpPr>
                        <p:cNvPr id="30907" name="Oval 41"/>
                        <p:cNvSpPr>
                          <a:spLocks noChangeArrowheads="1"/>
                        </p:cNvSpPr>
                        <p:nvPr/>
                      </p:nvSpPr>
                      <p:spPr bwMode="auto">
                        <a:xfrm>
                          <a:off x="3229" y="1378"/>
                          <a:ext cx="451" cy="462"/>
                        </a:xfrm>
                        <a:prstGeom prst="ellipse">
                          <a:avLst/>
                        </a:prstGeom>
                        <a:solidFill>
                          <a:srgbClr val="FF9F1F"/>
                        </a:solidFill>
                        <a:ln w="9525">
                          <a:noFill/>
                          <a:round/>
                          <a:headEnd/>
                          <a:tailEnd/>
                        </a:ln>
                      </p:spPr>
                      <p:txBody>
                        <a:bodyPr/>
                        <a:lstStyle/>
                        <a:p>
                          <a:endParaRPr lang="zh-CN" altLang="en-US"/>
                        </a:p>
                      </p:txBody>
                    </p:sp>
                    <p:sp>
                      <p:nvSpPr>
                        <p:cNvPr id="30908" name="Oval 42"/>
                        <p:cNvSpPr>
                          <a:spLocks noChangeArrowheads="1"/>
                        </p:cNvSpPr>
                        <p:nvPr/>
                      </p:nvSpPr>
                      <p:spPr bwMode="auto">
                        <a:xfrm>
                          <a:off x="2877" y="1526"/>
                          <a:ext cx="602" cy="615"/>
                        </a:xfrm>
                        <a:prstGeom prst="ellipse">
                          <a:avLst/>
                        </a:prstGeom>
                        <a:solidFill>
                          <a:srgbClr val="FF9F1F"/>
                        </a:solidFill>
                        <a:ln w="9525">
                          <a:noFill/>
                          <a:round/>
                          <a:headEnd/>
                          <a:tailEnd/>
                        </a:ln>
                      </p:spPr>
                      <p:txBody>
                        <a:bodyPr/>
                        <a:lstStyle/>
                        <a:p>
                          <a:endParaRPr lang="zh-CN" altLang="en-US"/>
                        </a:p>
                      </p:txBody>
                    </p:sp>
                  </p:grpSp>
                </p:grpSp>
                <p:grpSp>
                  <p:nvGrpSpPr>
                    <p:cNvPr id="30890" name="Group 43"/>
                    <p:cNvGrpSpPr>
                      <a:grpSpLocks/>
                    </p:cNvGrpSpPr>
                    <p:nvPr/>
                  </p:nvGrpSpPr>
                  <p:grpSpPr bwMode="auto">
                    <a:xfrm>
                      <a:off x="4243" y="79"/>
                      <a:ext cx="481" cy="408"/>
                      <a:chOff x="0" y="0"/>
                      <a:chExt cx="481" cy="408"/>
                    </a:xfrm>
                  </p:grpSpPr>
                  <p:sp>
                    <p:nvSpPr>
                      <p:cNvPr id="30891" name="Oval 44"/>
                      <p:cNvSpPr>
                        <a:spLocks noChangeArrowheads="1"/>
                      </p:cNvSpPr>
                      <p:nvPr/>
                    </p:nvSpPr>
                    <p:spPr bwMode="auto">
                      <a:xfrm>
                        <a:off x="166" y="0"/>
                        <a:ext cx="315" cy="311"/>
                      </a:xfrm>
                      <a:prstGeom prst="ellipse">
                        <a:avLst/>
                      </a:prstGeom>
                      <a:solidFill>
                        <a:srgbClr val="FF5F00"/>
                      </a:solidFill>
                      <a:ln w="9525">
                        <a:noFill/>
                        <a:round/>
                        <a:headEnd/>
                        <a:tailEnd/>
                      </a:ln>
                    </p:spPr>
                    <p:txBody>
                      <a:bodyPr/>
                      <a:lstStyle/>
                      <a:p>
                        <a:endParaRPr lang="zh-CN" altLang="en-US"/>
                      </a:p>
                    </p:txBody>
                  </p:sp>
                  <p:sp>
                    <p:nvSpPr>
                      <p:cNvPr id="30892" name="Oval 45"/>
                      <p:cNvSpPr>
                        <a:spLocks noChangeArrowheads="1"/>
                      </p:cNvSpPr>
                      <p:nvPr/>
                    </p:nvSpPr>
                    <p:spPr bwMode="auto">
                      <a:xfrm>
                        <a:off x="0" y="150"/>
                        <a:ext cx="244" cy="258"/>
                      </a:xfrm>
                      <a:prstGeom prst="ellipse">
                        <a:avLst/>
                      </a:prstGeom>
                      <a:solidFill>
                        <a:srgbClr val="FF5F00"/>
                      </a:solidFill>
                      <a:ln w="9525">
                        <a:noFill/>
                        <a:round/>
                        <a:headEnd/>
                        <a:tailEnd/>
                      </a:ln>
                    </p:spPr>
                    <p:txBody>
                      <a:bodyPr/>
                      <a:lstStyle/>
                      <a:p>
                        <a:endParaRPr lang="zh-CN" altLang="en-US"/>
                      </a:p>
                    </p:txBody>
                  </p:sp>
                </p:grpSp>
              </p:grpSp>
              <p:grpSp>
                <p:nvGrpSpPr>
                  <p:cNvPr id="30866" name="Group 46"/>
                  <p:cNvGrpSpPr>
                    <a:grpSpLocks/>
                  </p:cNvGrpSpPr>
                  <p:nvPr/>
                </p:nvGrpSpPr>
                <p:grpSpPr bwMode="auto">
                  <a:xfrm>
                    <a:off x="1385" y="8"/>
                    <a:ext cx="3684" cy="2312"/>
                    <a:chOff x="0" y="0"/>
                    <a:chExt cx="3684" cy="2312"/>
                  </a:xfrm>
                </p:grpSpPr>
                <p:sp>
                  <p:nvSpPr>
                    <p:cNvPr id="30867" name="Oval 47"/>
                    <p:cNvSpPr>
                      <a:spLocks noChangeArrowheads="1"/>
                    </p:cNvSpPr>
                    <p:nvPr/>
                  </p:nvSpPr>
                  <p:spPr bwMode="auto">
                    <a:xfrm>
                      <a:off x="689" y="101"/>
                      <a:ext cx="459" cy="453"/>
                    </a:xfrm>
                    <a:prstGeom prst="ellipse">
                      <a:avLst/>
                    </a:prstGeom>
                    <a:solidFill>
                      <a:srgbClr val="FFBF7F"/>
                    </a:solidFill>
                    <a:ln w="9525">
                      <a:noFill/>
                      <a:round/>
                      <a:headEnd/>
                      <a:tailEnd/>
                    </a:ln>
                  </p:spPr>
                  <p:txBody>
                    <a:bodyPr/>
                    <a:lstStyle/>
                    <a:p>
                      <a:endParaRPr lang="zh-CN" altLang="en-US"/>
                    </a:p>
                  </p:txBody>
                </p:sp>
                <p:sp>
                  <p:nvSpPr>
                    <p:cNvPr id="30868" name="Oval 48"/>
                    <p:cNvSpPr>
                      <a:spLocks noChangeArrowheads="1"/>
                    </p:cNvSpPr>
                    <p:nvPr/>
                  </p:nvSpPr>
                  <p:spPr bwMode="auto">
                    <a:xfrm>
                      <a:off x="90" y="1554"/>
                      <a:ext cx="316" cy="311"/>
                    </a:xfrm>
                    <a:prstGeom prst="ellipse">
                      <a:avLst/>
                    </a:prstGeom>
                    <a:solidFill>
                      <a:srgbClr val="FFBF7F"/>
                    </a:solidFill>
                    <a:ln w="9525">
                      <a:noFill/>
                      <a:round/>
                      <a:headEnd/>
                      <a:tailEnd/>
                    </a:ln>
                  </p:spPr>
                  <p:txBody>
                    <a:bodyPr/>
                    <a:lstStyle/>
                    <a:p>
                      <a:endParaRPr lang="zh-CN" altLang="en-US"/>
                    </a:p>
                  </p:txBody>
                </p:sp>
                <p:sp>
                  <p:nvSpPr>
                    <p:cNvPr id="30869" name="Oval 49"/>
                    <p:cNvSpPr>
                      <a:spLocks noChangeArrowheads="1"/>
                    </p:cNvSpPr>
                    <p:nvPr/>
                  </p:nvSpPr>
                  <p:spPr bwMode="auto">
                    <a:xfrm>
                      <a:off x="3161" y="1134"/>
                      <a:ext cx="314" cy="311"/>
                    </a:xfrm>
                    <a:prstGeom prst="ellipse">
                      <a:avLst/>
                    </a:prstGeom>
                    <a:solidFill>
                      <a:srgbClr val="FFBF7F"/>
                    </a:solidFill>
                    <a:ln w="9525">
                      <a:noFill/>
                      <a:round/>
                      <a:headEnd/>
                      <a:tailEnd/>
                    </a:ln>
                  </p:spPr>
                  <p:txBody>
                    <a:bodyPr/>
                    <a:lstStyle/>
                    <a:p>
                      <a:endParaRPr lang="zh-CN" altLang="en-US"/>
                    </a:p>
                  </p:txBody>
                </p:sp>
                <p:sp>
                  <p:nvSpPr>
                    <p:cNvPr id="30870" name="Oval 50"/>
                    <p:cNvSpPr>
                      <a:spLocks noChangeArrowheads="1"/>
                    </p:cNvSpPr>
                    <p:nvPr/>
                  </p:nvSpPr>
                  <p:spPr bwMode="auto">
                    <a:xfrm>
                      <a:off x="2580" y="231"/>
                      <a:ext cx="343" cy="347"/>
                    </a:xfrm>
                    <a:prstGeom prst="ellipse">
                      <a:avLst/>
                    </a:prstGeom>
                    <a:solidFill>
                      <a:srgbClr val="FFBF7F"/>
                    </a:solidFill>
                    <a:ln w="9525">
                      <a:noFill/>
                      <a:round/>
                      <a:headEnd/>
                      <a:tailEnd/>
                    </a:ln>
                  </p:spPr>
                  <p:txBody>
                    <a:bodyPr/>
                    <a:lstStyle/>
                    <a:p>
                      <a:endParaRPr lang="zh-CN" altLang="en-US"/>
                    </a:p>
                  </p:txBody>
                </p:sp>
                <p:sp>
                  <p:nvSpPr>
                    <p:cNvPr id="30871" name="Oval 51"/>
                    <p:cNvSpPr>
                      <a:spLocks noChangeArrowheads="1"/>
                    </p:cNvSpPr>
                    <p:nvPr/>
                  </p:nvSpPr>
                  <p:spPr bwMode="auto">
                    <a:xfrm>
                      <a:off x="1268" y="98"/>
                      <a:ext cx="314" cy="311"/>
                    </a:xfrm>
                    <a:prstGeom prst="ellipse">
                      <a:avLst/>
                    </a:prstGeom>
                    <a:solidFill>
                      <a:srgbClr val="FFBF7F"/>
                    </a:solidFill>
                    <a:ln w="9525">
                      <a:noFill/>
                      <a:round/>
                      <a:headEnd/>
                      <a:tailEnd/>
                    </a:ln>
                  </p:spPr>
                  <p:txBody>
                    <a:bodyPr/>
                    <a:lstStyle/>
                    <a:p>
                      <a:endParaRPr lang="zh-CN" altLang="en-US"/>
                    </a:p>
                  </p:txBody>
                </p:sp>
                <p:sp>
                  <p:nvSpPr>
                    <p:cNvPr id="30872" name="Oval 52"/>
                    <p:cNvSpPr>
                      <a:spLocks noChangeArrowheads="1"/>
                    </p:cNvSpPr>
                    <p:nvPr/>
                  </p:nvSpPr>
                  <p:spPr bwMode="auto">
                    <a:xfrm>
                      <a:off x="1077" y="240"/>
                      <a:ext cx="316" cy="311"/>
                    </a:xfrm>
                    <a:prstGeom prst="ellipse">
                      <a:avLst/>
                    </a:prstGeom>
                    <a:solidFill>
                      <a:srgbClr val="FFBF7F"/>
                    </a:solidFill>
                    <a:ln w="9525">
                      <a:noFill/>
                      <a:round/>
                      <a:headEnd/>
                      <a:tailEnd/>
                    </a:ln>
                  </p:spPr>
                  <p:txBody>
                    <a:bodyPr/>
                    <a:lstStyle/>
                    <a:p>
                      <a:endParaRPr lang="zh-CN" altLang="en-US"/>
                    </a:p>
                  </p:txBody>
                </p:sp>
                <p:sp>
                  <p:nvSpPr>
                    <p:cNvPr id="30873" name="Oval 53"/>
                    <p:cNvSpPr>
                      <a:spLocks noChangeArrowheads="1"/>
                    </p:cNvSpPr>
                    <p:nvPr/>
                  </p:nvSpPr>
                  <p:spPr bwMode="auto">
                    <a:xfrm>
                      <a:off x="1629" y="1902"/>
                      <a:ext cx="316" cy="311"/>
                    </a:xfrm>
                    <a:prstGeom prst="ellipse">
                      <a:avLst/>
                    </a:prstGeom>
                    <a:solidFill>
                      <a:srgbClr val="FFBF7F"/>
                    </a:solidFill>
                    <a:ln w="9525">
                      <a:noFill/>
                      <a:round/>
                      <a:headEnd/>
                      <a:tailEnd/>
                    </a:ln>
                  </p:spPr>
                  <p:txBody>
                    <a:bodyPr/>
                    <a:lstStyle/>
                    <a:p>
                      <a:endParaRPr lang="zh-CN" altLang="en-US"/>
                    </a:p>
                  </p:txBody>
                </p:sp>
                <p:sp>
                  <p:nvSpPr>
                    <p:cNvPr id="30874" name="Oval 54"/>
                    <p:cNvSpPr>
                      <a:spLocks noChangeArrowheads="1"/>
                    </p:cNvSpPr>
                    <p:nvPr/>
                  </p:nvSpPr>
                  <p:spPr bwMode="auto">
                    <a:xfrm>
                      <a:off x="1829" y="169"/>
                      <a:ext cx="424" cy="382"/>
                    </a:xfrm>
                    <a:prstGeom prst="ellipse">
                      <a:avLst/>
                    </a:prstGeom>
                    <a:solidFill>
                      <a:srgbClr val="FFBF7F"/>
                    </a:solidFill>
                    <a:ln w="9525">
                      <a:noFill/>
                      <a:round/>
                      <a:headEnd/>
                      <a:tailEnd/>
                    </a:ln>
                  </p:spPr>
                  <p:txBody>
                    <a:bodyPr/>
                    <a:lstStyle/>
                    <a:p>
                      <a:endParaRPr lang="zh-CN" altLang="en-US"/>
                    </a:p>
                  </p:txBody>
                </p:sp>
                <p:sp>
                  <p:nvSpPr>
                    <p:cNvPr id="30875" name="Oval 55"/>
                    <p:cNvSpPr>
                      <a:spLocks noChangeArrowheads="1"/>
                    </p:cNvSpPr>
                    <p:nvPr/>
                  </p:nvSpPr>
                  <p:spPr bwMode="auto">
                    <a:xfrm>
                      <a:off x="1395" y="0"/>
                      <a:ext cx="496" cy="490"/>
                    </a:xfrm>
                    <a:prstGeom prst="ellipse">
                      <a:avLst/>
                    </a:prstGeom>
                    <a:solidFill>
                      <a:srgbClr val="FFBF7F"/>
                    </a:solidFill>
                    <a:ln w="9525">
                      <a:noFill/>
                      <a:round/>
                      <a:headEnd/>
                      <a:tailEnd/>
                    </a:ln>
                  </p:spPr>
                  <p:txBody>
                    <a:bodyPr/>
                    <a:lstStyle/>
                    <a:p>
                      <a:endParaRPr lang="zh-CN" altLang="en-US"/>
                    </a:p>
                  </p:txBody>
                </p:sp>
                <p:sp>
                  <p:nvSpPr>
                    <p:cNvPr id="30876" name="Oval 56"/>
                    <p:cNvSpPr>
                      <a:spLocks noChangeArrowheads="1"/>
                    </p:cNvSpPr>
                    <p:nvPr/>
                  </p:nvSpPr>
                  <p:spPr bwMode="auto">
                    <a:xfrm>
                      <a:off x="2155" y="142"/>
                      <a:ext cx="496" cy="490"/>
                    </a:xfrm>
                    <a:prstGeom prst="ellipse">
                      <a:avLst/>
                    </a:prstGeom>
                    <a:solidFill>
                      <a:srgbClr val="FFBF7F"/>
                    </a:solidFill>
                    <a:ln w="9525">
                      <a:noFill/>
                      <a:round/>
                      <a:headEnd/>
                      <a:tailEnd/>
                    </a:ln>
                  </p:spPr>
                  <p:txBody>
                    <a:bodyPr/>
                    <a:lstStyle/>
                    <a:p>
                      <a:endParaRPr lang="zh-CN" altLang="en-US"/>
                    </a:p>
                  </p:txBody>
                </p:sp>
                <p:sp>
                  <p:nvSpPr>
                    <p:cNvPr id="30877" name="Oval 57"/>
                    <p:cNvSpPr>
                      <a:spLocks noChangeArrowheads="1"/>
                    </p:cNvSpPr>
                    <p:nvPr/>
                  </p:nvSpPr>
                  <p:spPr bwMode="auto">
                    <a:xfrm>
                      <a:off x="254" y="393"/>
                      <a:ext cx="541" cy="481"/>
                    </a:xfrm>
                    <a:prstGeom prst="ellipse">
                      <a:avLst/>
                    </a:prstGeom>
                    <a:solidFill>
                      <a:srgbClr val="FFBF7F"/>
                    </a:solidFill>
                    <a:ln w="9525">
                      <a:noFill/>
                      <a:round/>
                      <a:headEnd/>
                      <a:tailEnd/>
                    </a:ln>
                  </p:spPr>
                  <p:txBody>
                    <a:bodyPr/>
                    <a:lstStyle/>
                    <a:p>
                      <a:endParaRPr lang="zh-CN" altLang="en-US"/>
                    </a:p>
                  </p:txBody>
                </p:sp>
                <p:sp>
                  <p:nvSpPr>
                    <p:cNvPr id="30878" name="Oval 58"/>
                    <p:cNvSpPr>
                      <a:spLocks noChangeArrowheads="1"/>
                    </p:cNvSpPr>
                    <p:nvPr/>
                  </p:nvSpPr>
                  <p:spPr bwMode="auto">
                    <a:xfrm>
                      <a:off x="0" y="849"/>
                      <a:ext cx="497" cy="490"/>
                    </a:xfrm>
                    <a:prstGeom prst="ellipse">
                      <a:avLst/>
                    </a:prstGeom>
                    <a:solidFill>
                      <a:srgbClr val="FFBF7F"/>
                    </a:solidFill>
                    <a:ln w="9525">
                      <a:noFill/>
                      <a:round/>
                      <a:headEnd/>
                      <a:tailEnd/>
                    </a:ln>
                  </p:spPr>
                  <p:txBody>
                    <a:bodyPr/>
                    <a:lstStyle/>
                    <a:p>
                      <a:endParaRPr lang="zh-CN" altLang="en-US"/>
                    </a:p>
                  </p:txBody>
                </p:sp>
                <p:sp>
                  <p:nvSpPr>
                    <p:cNvPr id="30879" name="Oval 59"/>
                    <p:cNvSpPr>
                      <a:spLocks noChangeArrowheads="1"/>
                    </p:cNvSpPr>
                    <p:nvPr/>
                  </p:nvSpPr>
                  <p:spPr bwMode="auto">
                    <a:xfrm>
                      <a:off x="3097" y="1358"/>
                      <a:ext cx="496" cy="489"/>
                    </a:xfrm>
                    <a:prstGeom prst="ellipse">
                      <a:avLst/>
                    </a:prstGeom>
                    <a:solidFill>
                      <a:srgbClr val="FFBF7F"/>
                    </a:solidFill>
                    <a:ln w="9525">
                      <a:noFill/>
                      <a:round/>
                      <a:headEnd/>
                      <a:tailEnd/>
                    </a:ln>
                  </p:spPr>
                  <p:txBody>
                    <a:bodyPr/>
                    <a:lstStyle/>
                    <a:p>
                      <a:endParaRPr lang="zh-CN" altLang="en-US"/>
                    </a:p>
                  </p:txBody>
                </p:sp>
                <p:sp>
                  <p:nvSpPr>
                    <p:cNvPr id="30880" name="Oval 60"/>
                    <p:cNvSpPr>
                      <a:spLocks noChangeArrowheads="1"/>
                    </p:cNvSpPr>
                    <p:nvPr/>
                  </p:nvSpPr>
                  <p:spPr bwMode="auto">
                    <a:xfrm>
                      <a:off x="2498" y="1599"/>
                      <a:ext cx="498" cy="490"/>
                    </a:xfrm>
                    <a:prstGeom prst="ellipse">
                      <a:avLst/>
                    </a:prstGeom>
                    <a:solidFill>
                      <a:srgbClr val="FFBF7F"/>
                    </a:solidFill>
                    <a:ln w="9525">
                      <a:noFill/>
                      <a:round/>
                      <a:headEnd/>
                      <a:tailEnd/>
                    </a:ln>
                  </p:spPr>
                  <p:txBody>
                    <a:bodyPr/>
                    <a:lstStyle/>
                    <a:p>
                      <a:endParaRPr lang="zh-CN" altLang="en-US"/>
                    </a:p>
                  </p:txBody>
                </p:sp>
                <p:sp>
                  <p:nvSpPr>
                    <p:cNvPr id="30881" name="Oval 61"/>
                    <p:cNvSpPr>
                      <a:spLocks noChangeArrowheads="1"/>
                    </p:cNvSpPr>
                    <p:nvPr/>
                  </p:nvSpPr>
                  <p:spPr bwMode="auto">
                    <a:xfrm>
                      <a:off x="526" y="1813"/>
                      <a:ext cx="532" cy="499"/>
                    </a:xfrm>
                    <a:prstGeom prst="ellipse">
                      <a:avLst/>
                    </a:prstGeom>
                    <a:solidFill>
                      <a:srgbClr val="FFBF7F"/>
                    </a:solidFill>
                    <a:ln w="9525">
                      <a:noFill/>
                      <a:round/>
                      <a:headEnd/>
                      <a:tailEnd/>
                    </a:ln>
                  </p:spPr>
                  <p:txBody>
                    <a:bodyPr/>
                    <a:lstStyle/>
                    <a:p>
                      <a:endParaRPr lang="zh-CN" altLang="en-US"/>
                    </a:p>
                  </p:txBody>
                </p:sp>
                <p:sp>
                  <p:nvSpPr>
                    <p:cNvPr id="30882" name="Oval 62"/>
                    <p:cNvSpPr>
                      <a:spLocks noChangeArrowheads="1"/>
                    </p:cNvSpPr>
                    <p:nvPr/>
                  </p:nvSpPr>
                  <p:spPr bwMode="auto">
                    <a:xfrm>
                      <a:off x="181" y="1831"/>
                      <a:ext cx="425" cy="418"/>
                    </a:xfrm>
                    <a:prstGeom prst="ellipse">
                      <a:avLst/>
                    </a:prstGeom>
                    <a:solidFill>
                      <a:srgbClr val="FFBF7F"/>
                    </a:solidFill>
                    <a:ln w="9525">
                      <a:noFill/>
                      <a:round/>
                      <a:headEnd/>
                      <a:tailEnd/>
                    </a:ln>
                  </p:spPr>
                  <p:txBody>
                    <a:bodyPr/>
                    <a:lstStyle/>
                    <a:p>
                      <a:endParaRPr lang="zh-CN" altLang="en-US"/>
                    </a:p>
                  </p:txBody>
                </p:sp>
                <p:sp>
                  <p:nvSpPr>
                    <p:cNvPr id="30883" name="Oval 63"/>
                    <p:cNvSpPr>
                      <a:spLocks noChangeArrowheads="1"/>
                    </p:cNvSpPr>
                    <p:nvPr/>
                  </p:nvSpPr>
                  <p:spPr bwMode="auto">
                    <a:xfrm>
                      <a:off x="2852" y="1536"/>
                      <a:ext cx="514" cy="508"/>
                    </a:xfrm>
                    <a:prstGeom prst="ellipse">
                      <a:avLst/>
                    </a:prstGeom>
                    <a:solidFill>
                      <a:srgbClr val="FFBF7F"/>
                    </a:solidFill>
                    <a:ln w="9525">
                      <a:noFill/>
                      <a:round/>
                      <a:headEnd/>
                      <a:tailEnd/>
                    </a:ln>
                  </p:spPr>
                  <p:txBody>
                    <a:bodyPr/>
                    <a:lstStyle/>
                    <a:p>
                      <a:endParaRPr lang="zh-CN" altLang="en-US"/>
                    </a:p>
                  </p:txBody>
                </p:sp>
                <p:sp>
                  <p:nvSpPr>
                    <p:cNvPr id="30884" name="Oval 64"/>
                    <p:cNvSpPr>
                      <a:spLocks noChangeArrowheads="1"/>
                    </p:cNvSpPr>
                    <p:nvPr/>
                  </p:nvSpPr>
                  <p:spPr bwMode="auto">
                    <a:xfrm>
                      <a:off x="1883" y="1482"/>
                      <a:ext cx="714" cy="706"/>
                    </a:xfrm>
                    <a:prstGeom prst="ellipse">
                      <a:avLst/>
                    </a:prstGeom>
                    <a:solidFill>
                      <a:srgbClr val="FFBF7F"/>
                    </a:solidFill>
                    <a:ln w="9525">
                      <a:noFill/>
                      <a:round/>
                      <a:headEnd/>
                      <a:tailEnd/>
                    </a:ln>
                  </p:spPr>
                  <p:txBody>
                    <a:bodyPr/>
                    <a:lstStyle/>
                    <a:p>
                      <a:endParaRPr lang="zh-CN" altLang="en-US"/>
                    </a:p>
                  </p:txBody>
                </p:sp>
                <p:sp>
                  <p:nvSpPr>
                    <p:cNvPr id="30885" name="Oval 65"/>
                    <p:cNvSpPr>
                      <a:spLocks noChangeArrowheads="1"/>
                    </p:cNvSpPr>
                    <p:nvPr/>
                  </p:nvSpPr>
                  <p:spPr bwMode="auto">
                    <a:xfrm>
                      <a:off x="851" y="1384"/>
                      <a:ext cx="913" cy="865"/>
                    </a:xfrm>
                    <a:prstGeom prst="ellipse">
                      <a:avLst/>
                    </a:prstGeom>
                    <a:solidFill>
                      <a:srgbClr val="FFBF7F"/>
                    </a:solidFill>
                    <a:ln w="9525">
                      <a:noFill/>
                      <a:round/>
                      <a:headEnd/>
                      <a:tailEnd/>
                    </a:ln>
                  </p:spPr>
                  <p:txBody>
                    <a:bodyPr/>
                    <a:lstStyle/>
                    <a:p>
                      <a:endParaRPr lang="zh-CN" altLang="en-US"/>
                    </a:p>
                  </p:txBody>
                </p:sp>
                <p:sp>
                  <p:nvSpPr>
                    <p:cNvPr id="30886" name="Oval 66"/>
                    <p:cNvSpPr>
                      <a:spLocks noChangeArrowheads="1"/>
                    </p:cNvSpPr>
                    <p:nvPr/>
                  </p:nvSpPr>
                  <p:spPr bwMode="auto">
                    <a:xfrm>
                      <a:off x="136" y="1313"/>
                      <a:ext cx="261" cy="258"/>
                    </a:xfrm>
                    <a:prstGeom prst="ellipse">
                      <a:avLst/>
                    </a:prstGeom>
                    <a:solidFill>
                      <a:srgbClr val="FFBF7F"/>
                    </a:solidFill>
                    <a:ln w="9525">
                      <a:noFill/>
                      <a:round/>
                      <a:headEnd/>
                      <a:tailEnd/>
                    </a:ln>
                  </p:spPr>
                  <p:txBody>
                    <a:bodyPr/>
                    <a:lstStyle/>
                    <a:p>
                      <a:endParaRPr lang="zh-CN" altLang="en-US"/>
                    </a:p>
                  </p:txBody>
                </p:sp>
                <p:sp>
                  <p:nvSpPr>
                    <p:cNvPr id="30887" name="Oval 67"/>
                    <p:cNvSpPr>
                      <a:spLocks noChangeArrowheads="1"/>
                    </p:cNvSpPr>
                    <p:nvPr/>
                  </p:nvSpPr>
                  <p:spPr bwMode="auto">
                    <a:xfrm>
                      <a:off x="3224" y="920"/>
                      <a:ext cx="260" cy="257"/>
                    </a:xfrm>
                    <a:prstGeom prst="ellipse">
                      <a:avLst/>
                    </a:prstGeom>
                    <a:solidFill>
                      <a:srgbClr val="FFBF7F"/>
                    </a:solidFill>
                    <a:ln w="9525">
                      <a:noFill/>
                      <a:round/>
                      <a:headEnd/>
                      <a:tailEnd/>
                    </a:ln>
                  </p:spPr>
                  <p:txBody>
                    <a:bodyPr/>
                    <a:lstStyle/>
                    <a:p>
                      <a:endParaRPr lang="zh-CN" altLang="en-US"/>
                    </a:p>
                  </p:txBody>
                </p:sp>
                <p:sp>
                  <p:nvSpPr>
                    <p:cNvPr id="30888" name="Oval 68"/>
                    <p:cNvSpPr>
                      <a:spLocks noChangeArrowheads="1"/>
                    </p:cNvSpPr>
                    <p:nvPr/>
                  </p:nvSpPr>
                  <p:spPr bwMode="auto">
                    <a:xfrm>
                      <a:off x="2879" y="213"/>
                      <a:ext cx="805" cy="794"/>
                    </a:xfrm>
                    <a:prstGeom prst="ellipse">
                      <a:avLst/>
                    </a:prstGeom>
                    <a:solidFill>
                      <a:srgbClr val="FFBF7F"/>
                    </a:solidFill>
                    <a:ln w="9525">
                      <a:noFill/>
                      <a:round/>
                      <a:headEnd/>
                      <a:tailEnd/>
                    </a:ln>
                  </p:spPr>
                  <p:txBody>
                    <a:bodyPr/>
                    <a:lstStyle/>
                    <a:p>
                      <a:endParaRPr lang="zh-CN" altLang="en-US"/>
                    </a:p>
                  </p:txBody>
                </p:sp>
              </p:grpSp>
            </p:grpSp>
            <p:sp>
              <p:nvSpPr>
                <p:cNvPr id="30864" name="未知"/>
                <p:cNvSpPr>
                  <a:spLocks/>
                </p:cNvSpPr>
                <p:nvPr/>
              </p:nvSpPr>
              <p:spPr bwMode="auto">
                <a:xfrm>
                  <a:off x="1648" y="332"/>
                  <a:ext cx="3138" cy="1695"/>
                </a:xfrm>
                <a:custGeom>
                  <a:avLst/>
                  <a:gdLst>
                    <a:gd name="T0" fmla="*/ 642 w 3138"/>
                    <a:gd name="T1" fmla="*/ 81 h 1695"/>
                    <a:gd name="T2" fmla="*/ 290 w 3138"/>
                    <a:gd name="T3" fmla="*/ 126 h 1695"/>
                    <a:gd name="T4" fmla="*/ 0 w 3138"/>
                    <a:gd name="T5" fmla="*/ 1214 h 1695"/>
                    <a:gd name="T6" fmla="*/ 226 w 3138"/>
                    <a:gd name="T7" fmla="*/ 1533 h 1695"/>
                    <a:gd name="T8" fmla="*/ 867 w 3138"/>
                    <a:gd name="T9" fmla="*/ 1516 h 1695"/>
                    <a:gd name="T10" fmla="*/ 1546 w 3138"/>
                    <a:gd name="T11" fmla="*/ 1695 h 1695"/>
                    <a:gd name="T12" fmla="*/ 1900 w 3138"/>
                    <a:gd name="T13" fmla="*/ 1578 h 1695"/>
                    <a:gd name="T14" fmla="*/ 2858 w 3138"/>
                    <a:gd name="T15" fmla="*/ 1383 h 1695"/>
                    <a:gd name="T16" fmla="*/ 3012 w 3138"/>
                    <a:gd name="T17" fmla="*/ 1241 h 1695"/>
                    <a:gd name="T18" fmla="*/ 2976 w 3138"/>
                    <a:gd name="T19" fmla="*/ 946 h 1695"/>
                    <a:gd name="T20" fmla="*/ 3138 w 3138"/>
                    <a:gd name="T21" fmla="*/ 659 h 1695"/>
                    <a:gd name="T22" fmla="*/ 2704 w 3138"/>
                    <a:gd name="T23" fmla="*/ 294 h 1695"/>
                    <a:gd name="T24" fmla="*/ 2514 w 3138"/>
                    <a:gd name="T25" fmla="*/ 144 h 1695"/>
                    <a:gd name="T26" fmla="*/ 1401 w 3138"/>
                    <a:gd name="T27" fmla="*/ 0 h 1695"/>
                    <a:gd name="T28" fmla="*/ 642 w 3138"/>
                    <a:gd name="T29" fmla="*/ 81 h 16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138"/>
                    <a:gd name="T46" fmla="*/ 0 h 1695"/>
                    <a:gd name="T47" fmla="*/ 3138 w 3138"/>
                    <a:gd name="T48" fmla="*/ 1695 h 16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138" h="1695">
                      <a:moveTo>
                        <a:pt x="642" y="81"/>
                      </a:moveTo>
                      <a:lnTo>
                        <a:pt x="290" y="126"/>
                      </a:lnTo>
                      <a:lnTo>
                        <a:pt x="0" y="1214"/>
                      </a:lnTo>
                      <a:lnTo>
                        <a:pt x="226" y="1533"/>
                      </a:lnTo>
                      <a:lnTo>
                        <a:pt x="867" y="1516"/>
                      </a:lnTo>
                      <a:lnTo>
                        <a:pt x="1546" y="1695"/>
                      </a:lnTo>
                      <a:lnTo>
                        <a:pt x="1900" y="1578"/>
                      </a:lnTo>
                      <a:lnTo>
                        <a:pt x="2858" y="1383"/>
                      </a:lnTo>
                      <a:lnTo>
                        <a:pt x="3012" y="1241"/>
                      </a:lnTo>
                      <a:lnTo>
                        <a:pt x="2976" y="946"/>
                      </a:lnTo>
                      <a:lnTo>
                        <a:pt x="3138" y="659"/>
                      </a:lnTo>
                      <a:lnTo>
                        <a:pt x="2704" y="294"/>
                      </a:lnTo>
                      <a:lnTo>
                        <a:pt x="2514" y="144"/>
                      </a:lnTo>
                      <a:lnTo>
                        <a:pt x="1401" y="0"/>
                      </a:lnTo>
                      <a:lnTo>
                        <a:pt x="642" y="81"/>
                      </a:lnTo>
                      <a:close/>
                    </a:path>
                  </a:pathLst>
                </a:custGeom>
                <a:solidFill>
                  <a:srgbClr val="FFBF7F"/>
                </a:solidFill>
                <a:ln w="9525">
                  <a:noFill/>
                  <a:round/>
                  <a:headEnd/>
                  <a:tailEnd/>
                </a:ln>
              </p:spPr>
              <p:txBody>
                <a:bodyPr/>
                <a:lstStyle/>
                <a:p>
                  <a:endParaRPr lang="zh-CN" altLang="en-US"/>
                </a:p>
              </p:txBody>
            </p:sp>
          </p:grpSp>
          <p:grpSp>
            <p:nvGrpSpPr>
              <p:cNvPr id="30848" name="Group 70"/>
              <p:cNvGrpSpPr>
                <a:grpSpLocks/>
              </p:cNvGrpSpPr>
              <p:nvPr/>
            </p:nvGrpSpPr>
            <p:grpSpPr bwMode="auto">
              <a:xfrm>
                <a:off x="1542" y="404"/>
                <a:ext cx="3397" cy="1714"/>
                <a:chOff x="0" y="0"/>
                <a:chExt cx="3397" cy="1714"/>
              </a:xfrm>
            </p:grpSpPr>
            <p:sp>
              <p:nvSpPr>
                <p:cNvPr id="30849" name="Oval 71"/>
                <p:cNvSpPr>
                  <a:spLocks noChangeArrowheads="1"/>
                </p:cNvSpPr>
                <p:nvPr/>
              </p:nvSpPr>
              <p:spPr bwMode="auto">
                <a:xfrm>
                  <a:off x="127" y="1170"/>
                  <a:ext cx="499" cy="490"/>
                </a:xfrm>
                <a:prstGeom prst="ellipse">
                  <a:avLst/>
                </a:prstGeom>
                <a:solidFill>
                  <a:srgbClr val="FFFFFF"/>
                </a:solidFill>
                <a:ln w="9525">
                  <a:noFill/>
                  <a:round/>
                  <a:headEnd/>
                  <a:tailEnd/>
                </a:ln>
              </p:spPr>
              <p:txBody>
                <a:bodyPr/>
                <a:lstStyle/>
                <a:p>
                  <a:endParaRPr lang="zh-CN" altLang="en-US"/>
                </a:p>
              </p:txBody>
            </p:sp>
            <p:sp>
              <p:nvSpPr>
                <p:cNvPr id="30850" name="Oval 72"/>
                <p:cNvSpPr>
                  <a:spLocks noChangeArrowheads="1"/>
                </p:cNvSpPr>
                <p:nvPr/>
              </p:nvSpPr>
              <p:spPr bwMode="auto">
                <a:xfrm>
                  <a:off x="0" y="339"/>
                  <a:ext cx="500" cy="490"/>
                </a:xfrm>
                <a:prstGeom prst="ellipse">
                  <a:avLst/>
                </a:prstGeom>
                <a:solidFill>
                  <a:srgbClr val="FFFFFF"/>
                </a:solidFill>
                <a:ln w="9525">
                  <a:noFill/>
                  <a:round/>
                  <a:headEnd/>
                  <a:tailEnd/>
                </a:ln>
              </p:spPr>
              <p:txBody>
                <a:bodyPr/>
                <a:lstStyle/>
                <a:p>
                  <a:endParaRPr lang="zh-CN" altLang="en-US"/>
                </a:p>
              </p:txBody>
            </p:sp>
            <p:sp>
              <p:nvSpPr>
                <p:cNvPr id="30851" name="Oval 73"/>
                <p:cNvSpPr>
                  <a:spLocks noChangeArrowheads="1"/>
                </p:cNvSpPr>
                <p:nvPr/>
              </p:nvSpPr>
              <p:spPr bwMode="auto">
                <a:xfrm>
                  <a:off x="2898" y="0"/>
                  <a:ext cx="499" cy="490"/>
                </a:xfrm>
                <a:prstGeom prst="ellipse">
                  <a:avLst/>
                </a:prstGeom>
                <a:solidFill>
                  <a:srgbClr val="FFFFFF"/>
                </a:solidFill>
                <a:ln w="9525">
                  <a:noFill/>
                  <a:round/>
                  <a:headEnd/>
                  <a:tailEnd/>
                </a:ln>
              </p:spPr>
              <p:txBody>
                <a:bodyPr/>
                <a:lstStyle/>
                <a:p>
                  <a:endParaRPr lang="zh-CN" altLang="en-US"/>
                </a:p>
              </p:txBody>
            </p:sp>
            <p:sp>
              <p:nvSpPr>
                <p:cNvPr id="30852" name="Oval 74"/>
                <p:cNvSpPr>
                  <a:spLocks noChangeArrowheads="1"/>
                </p:cNvSpPr>
                <p:nvPr/>
              </p:nvSpPr>
              <p:spPr bwMode="auto">
                <a:xfrm>
                  <a:off x="2880" y="696"/>
                  <a:ext cx="408" cy="401"/>
                </a:xfrm>
                <a:prstGeom prst="ellipse">
                  <a:avLst/>
                </a:prstGeom>
                <a:solidFill>
                  <a:srgbClr val="FFFFFF"/>
                </a:solidFill>
                <a:ln w="9525">
                  <a:noFill/>
                  <a:round/>
                  <a:headEnd/>
                  <a:tailEnd/>
                </a:ln>
              </p:spPr>
              <p:txBody>
                <a:bodyPr/>
                <a:lstStyle/>
                <a:p>
                  <a:endParaRPr lang="zh-CN" altLang="en-US"/>
                </a:p>
              </p:txBody>
            </p:sp>
            <p:sp>
              <p:nvSpPr>
                <p:cNvPr id="30853" name="Oval 75"/>
                <p:cNvSpPr>
                  <a:spLocks noChangeArrowheads="1"/>
                </p:cNvSpPr>
                <p:nvPr/>
              </p:nvSpPr>
              <p:spPr bwMode="auto">
                <a:xfrm>
                  <a:off x="42" y="402"/>
                  <a:ext cx="523" cy="517"/>
                </a:xfrm>
                <a:prstGeom prst="ellipse">
                  <a:avLst/>
                </a:prstGeom>
                <a:solidFill>
                  <a:srgbClr val="FFBF7F"/>
                </a:solidFill>
                <a:ln w="9525">
                  <a:noFill/>
                  <a:round/>
                  <a:headEnd/>
                  <a:tailEnd/>
                </a:ln>
              </p:spPr>
              <p:txBody>
                <a:bodyPr/>
                <a:lstStyle/>
                <a:p>
                  <a:endParaRPr lang="zh-CN" altLang="en-US"/>
                </a:p>
              </p:txBody>
            </p:sp>
            <p:sp>
              <p:nvSpPr>
                <p:cNvPr id="30854" name="Oval 76"/>
                <p:cNvSpPr>
                  <a:spLocks noChangeArrowheads="1"/>
                </p:cNvSpPr>
                <p:nvPr/>
              </p:nvSpPr>
              <p:spPr bwMode="auto">
                <a:xfrm>
                  <a:off x="160" y="1197"/>
                  <a:ext cx="523" cy="517"/>
                </a:xfrm>
                <a:prstGeom prst="ellipse">
                  <a:avLst/>
                </a:prstGeom>
                <a:solidFill>
                  <a:srgbClr val="FFBF7F"/>
                </a:solidFill>
                <a:ln w="9525">
                  <a:noFill/>
                  <a:round/>
                  <a:headEnd/>
                  <a:tailEnd/>
                </a:ln>
              </p:spPr>
              <p:txBody>
                <a:bodyPr/>
                <a:lstStyle/>
                <a:p>
                  <a:endParaRPr lang="zh-CN" altLang="en-US"/>
                </a:p>
              </p:txBody>
            </p:sp>
            <p:sp>
              <p:nvSpPr>
                <p:cNvPr id="30855" name="Oval 77"/>
                <p:cNvSpPr>
                  <a:spLocks noChangeArrowheads="1"/>
                </p:cNvSpPr>
                <p:nvPr/>
              </p:nvSpPr>
              <p:spPr bwMode="auto">
                <a:xfrm>
                  <a:off x="2840" y="45"/>
                  <a:ext cx="523" cy="515"/>
                </a:xfrm>
                <a:prstGeom prst="ellipse">
                  <a:avLst/>
                </a:prstGeom>
                <a:solidFill>
                  <a:srgbClr val="FFBF7F"/>
                </a:solidFill>
                <a:ln w="9525">
                  <a:noFill/>
                  <a:round/>
                  <a:headEnd/>
                  <a:tailEnd/>
                </a:ln>
              </p:spPr>
              <p:txBody>
                <a:bodyPr/>
                <a:lstStyle/>
                <a:p>
                  <a:endParaRPr lang="zh-CN" altLang="en-US"/>
                </a:p>
              </p:txBody>
            </p:sp>
            <p:sp>
              <p:nvSpPr>
                <p:cNvPr id="30856" name="Oval 78"/>
                <p:cNvSpPr>
                  <a:spLocks noChangeArrowheads="1"/>
                </p:cNvSpPr>
                <p:nvPr/>
              </p:nvSpPr>
              <p:spPr bwMode="auto">
                <a:xfrm>
                  <a:off x="2777" y="669"/>
                  <a:ext cx="450" cy="446"/>
                </a:xfrm>
                <a:prstGeom prst="ellipse">
                  <a:avLst/>
                </a:prstGeom>
                <a:solidFill>
                  <a:srgbClr val="FFBF7F"/>
                </a:solidFill>
                <a:ln w="9525">
                  <a:noFill/>
                  <a:round/>
                  <a:headEnd/>
                  <a:tailEnd/>
                </a:ln>
              </p:spPr>
              <p:txBody>
                <a:bodyPr/>
                <a:lstStyle/>
                <a:p>
                  <a:endParaRPr lang="zh-CN" altLang="en-US"/>
                </a:p>
              </p:txBody>
            </p:sp>
            <p:sp>
              <p:nvSpPr>
                <p:cNvPr id="30857" name="Oval 79"/>
                <p:cNvSpPr>
                  <a:spLocks noChangeArrowheads="1"/>
                </p:cNvSpPr>
                <p:nvPr/>
              </p:nvSpPr>
              <p:spPr bwMode="auto">
                <a:xfrm>
                  <a:off x="18" y="598"/>
                  <a:ext cx="482" cy="445"/>
                </a:xfrm>
                <a:prstGeom prst="ellipse">
                  <a:avLst/>
                </a:prstGeom>
                <a:solidFill>
                  <a:srgbClr val="FFFFFF"/>
                </a:solidFill>
                <a:ln w="9525">
                  <a:noFill/>
                  <a:round/>
                  <a:headEnd/>
                  <a:tailEnd/>
                </a:ln>
              </p:spPr>
              <p:txBody>
                <a:bodyPr/>
                <a:lstStyle/>
                <a:p>
                  <a:endParaRPr lang="zh-CN" altLang="en-US"/>
                </a:p>
              </p:txBody>
            </p:sp>
            <p:sp>
              <p:nvSpPr>
                <p:cNvPr id="30858" name="Oval 80"/>
                <p:cNvSpPr>
                  <a:spLocks noChangeArrowheads="1"/>
                </p:cNvSpPr>
                <p:nvPr/>
              </p:nvSpPr>
              <p:spPr bwMode="auto">
                <a:xfrm>
                  <a:off x="78" y="607"/>
                  <a:ext cx="452" cy="445"/>
                </a:xfrm>
                <a:prstGeom prst="ellipse">
                  <a:avLst/>
                </a:prstGeom>
                <a:solidFill>
                  <a:srgbClr val="FFBF7F"/>
                </a:solidFill>
                <a:ln w="9525">
                  <a:noFill/>
                  <a:round/>
                  <a:headEnd/>
                  <a:tailEnd/>
                </a:ln>
              </p:spPr>
              <p:txBody>
                <a:bodyPr/>
                <a:lstStyle/>
                <a:p>
                  <a:endParaRPr lang="zh-CN" altLang="en-US"/>
                </a:p>
              </p:txBody>
            </p:sp>
            <p:sp>
              <p:nvSpPr>
                <p:cNvPr id="30859" name="Oval 81"/>
                <p:cNvSpPr>
                  <a:spLocks noChangeArrowheads="1"/>
                </p:cNvSpPr>
                <p:nvPr/>
              </p:nvSpPr>
              <p:spPr bwMode="auto">
                <a:xfrm>
                  <a:off x="2617" y="54"/>
                  <a:ext cx="500" cy="490"/>
                </a:xfrm>
                <a:prstGeom prst="ellipse">
                  <a:avLst/>
                </a:prstGeom>
                <a:solidFill>
                  <a:srgbClr val="FFFFFF"/>
                </a:solidFill>
                <a:ln w="9525">
                  <a:noFill/>
                  <a:round/>
                  <a:headEnd/>
                  <a:tailEnd/>
                </a:ln>
              </p:spPr>
              <p:txBody>
                <a:bodyPr/>
                <a:lstStyle/>
                <a:p>
                  <a:endParaRPr lang="zh-CN" altLang="en-US"/>
                </a:p>
              </p:txBody>
            </p:sp>
            <p:sp>
              <p:nvSpPr>
                <p:cNvPr id="30860" name="Oval 82"/>
                <p:cNvSpPr>
                  <a:spLocks noChangeArrowheads="1"/>
                </p:cNvSpPr>
                <p:nvPr/>
              </p:nvSpPr>
              <p:spPr bwMode="auto">
                <a:xfrm>
                  <a:off x="2623" y="98"/>
                  <a:ext cx="452" cy="446"/>
                </a:xfrm>
                <a:prstGeom prst="ellipse">
                  <a:avLst/>
                </a:prstGeom>
                <a:solidFill>
                  <a:srgbClr val="FFBF7F"/>
                </a:solidFill>
                <a:ln w="9525">
                  <a:noFill/>
                  <a:round/>
                  <a:headEnd/>
                  <a:tailEnd/>
                </a:ln>
              </p:spPr>
              <p:txBody>
                <a:bodyPr/>
                <a:lstStyle/>
                <a:p>
                  <a:endParaRPr lang="zh-CN" altLang="en-US"/>
                </a:p>
              </p:txBody>
            </p:sp>
            <p:sp>
              <p:nvSpPr>
                <p:cNvPr id="30861" name="Oval 83"/>
                <p:cNvSpPr>
                  <a:spLocks noChangeArrowheads="1"/>
                </p:cNvSpPr>
                <p:nvPr/>
              </p:nvSpPr>
              <p:spPr bwMode="auto">
                <a:xfrm>
                  <a:off x="2964" y="1000"/>
                  <a:ext cx="330" cy="330"/>
                </a:xfrm>
                <a:prstGeom prst="ellipse">
                  <a:avLst/>
                </a:prstGeom>
                <a:solidFill>
                  <a:srgbClr val="FFFFFF"/>
                </a:solidFill>
                <a:ln w="9525">
                  <a:noFill/>
                  <a:round/>
                  <a:headEnd/>
                  <a:tailEnd/>
                </a:ln>
              </p:spPr>
              <p:txBody>
                <a:bodyPr/>
                <a:lstStyle/>
                <a:p>
                  <a:endParaRPr lang="zh-CN" altLang="en-US"/>
                </a:p>
              </p:txBody>
            </p:sp>
            <p:sp>
              <p:nvSpPr>
                <p:cNvPr id="30862" name="Oval 84"/>
                <p:cNvSpPr>
                  <a:spLocks noChangeArrowheads="1"/>
                </p:cNvSpPr>
                <p:nvPr/>
              </p:nvSpPr>
              <p:spPr bwMode="auto">
                <a:xfrm>
                  <a:off x="2940" y="1018"/>
                  <a:ext cx="305" cy="303"/>
                </a:xfrm>
                <a:prstGeom prst="ellipse">
                  <a:avLst/>
                </a:prstGeom>
                <a:solidFill>
                  <a:srgbClr val="FFBF7F"/>
                </a:solidFill>
                <a:ln w="9525">
                  <a:noFill/>
                  <a:round/>
                  <a:headEnd/>
                  <a:tailEnd/>
                </a:ln>
              </p:spPr>
              <p:txBody>
                <a:bodyPr/>
                <a:lstStyle/>
                <a:p>
                  <a:endParaRPr lang="zh-CN" altLang="en-US"/>
                </a:p>
              </p:txBody>
            </p:sp>
          </p:grpSp>
        </p:grpSp>
        <p:grpSp>
          <p:nvGrpSpPr>
            <p:cNvPr id="30727" name="Group 85"/>
            <p:cNvGrpSpPr>
              <a:grpSpLocks/>
            </p:cNvGrpSpPr>
            <p:nvPr/>
          </p:nvGrpSpPr>
          <p:grpSpPr bwMode="auto">
            <a:xfrm>
              <a:off x="0" y="908"/>
              <a:ext cx="5294" cy="5587"/>
              <a:chOff x="0" y="0"/>
              <a:chExt cx="2213" cy="2376"/>
            </a:xfrm>
          </p:grpSpPr>
          <p:grpSp>
            <p:nvGrpSpPr>
              <p:cNvPr id="30730" name="Group 86"/>
              <p:cNvGrpSpPr>
                <a:grpSpLocks/>
              </p:cNvGrpSpPr>
              <p:nvPr/>
            </p:nvGrpSpPr>
            <p:grpSpPr bwMode="auto">
              <a:xfrm>
                <a:off x="0" y="0"/>
                <a:ext cx="1805" cy="2376"/>
                <a:chOff x="0" y="0"/>
                <a:chExt cx="1805" cy="2376"/>
              </a:xfrm>
            </p:grpSpPr>
            <p:grpSp>
              <p:nvGrpSpPr>
                <p:cNvPr id="30738" name="Group 87"/>
                <p:cNvGrpSpPr>
                  <a:grpSpLocks/>
                </p:cNvGrpSpPr>
                <p:nvPr/>
              </p:nvGrpSpPr>
              <p:grpSpPr bwMode="auto">
                <a:xfrm>
                  <a:off x="331" y="0"/>
                  <a:ext cx="574" cy="844"/>
                  <a:chOff x="0" y="0"/>
                  <a:chExt cx="574" cy="844"/>
                </a:xfrm>
              </p:grpSpPr>
              <p:grpSp>
                <p:nvGrpSpPr>
                  <p:cNvPr id="30798" name="Group 88"/>
                  <p:cNvGrpSpPr>
                    <a:grpSpLocks/>
                  </p:cNvGrpSpPr>
                  <p:nvPr/>
                </p:nvGrpSpPr>
                <p:grpSpPr bwMode="auto">
                  <a:xfrm>
                    <a:off x="68" y="377"/>
                    <a:ext cx="506" cy="467"/>
                    <a:chOff x="0" y="0"/>
                    <a:chExt cx="506" cy="467"/>
                  </a:xfrm>
                </p:grpSpPr>
                <p:grpSp>
                  <p:nvGrpSpPr>
                    <p:cNvPr id="30808" name="Group 89"/>
                    <p:cNvGrpSpPr>
                      <a:grpSpLocks/>
                    </p:cNvGrpSpPr>
                    <p:nvPr/>
                  </p:nvGrpSpPr>
                  <p:grpSpPr bwMode="auto">
                    <a:xfrm>
                      <a:off x="36" y="15"/>
                      <a:ext cx="470" cy="452"/>
                      <a:chOff x="0" y="0"/>
                      <a:chExt cx="470" cy="452"/>
                    </a:xfrm>
                  </p:grpSpPr>
                  <p:grpSp>
                    <p:nvGrpSpPr>
                      <p:cNvPr id="30810" name="Group 90"/>
                      <p:cNvGrpSpPr>
                        <a:grpSpLocks/>
                      </p:cNvGrpSpPr>
                      <p:nvPr/>
                    </p:nvGrpSpPr>
                    <p:grpSpPr bwMode="auto">
                      <a:xfrm>
                        <a:off x="0" y="0"/>
                        <a:ext cx="470" cy="452"/>
                        <a:chOff x="0" y="0"/>
                        <a:chExt cx="470" cy="452"/>
                      </a:xfrm>
                    </p:grpSpPr>
                    <p:grpSp>
                      <p:nvGrpSpPr>
                        <p:cNvPr id="30833" name="Group 91"/>
                        <p:cNvGrpSpPr>
                          <a:grpSpLocks/>
                        </p:cNvGrpSpPr>
                        <p:nvPr/>
                      </p:nvGrpSpPr>
                      <p:grpSpPr bwMode="auto">
                        <a:xfrm>
                          <a:off x="0" y="0"/>
                          <a:ext cx="470" cy="452"/>
                          <a:chOff x="0" y="0"/>
                          <a:chExt cx="470" cy="452"/>
                        </a:xfrm>
                      </p:grpSpPr>
                      <p:sp>
                        <p:nvSpPr>
                          <p:cNvPr id="30842" name="未知"/>
                          <p:cNvSpPr>
                            <a:spLocks/>
                          </p:cNvSpPr>
                          <p:nvPr/>
                        </p:nvSpPr>
                        <p:spPr bwMode="auto">
                          <a:xfrm>
                            <a:off x="44" y="0"/>
                            <a:ext cx="419" cy="452"/>
                          </a:xfrm>
                          <a:custGeom>
                            <a:avLst/>
                            <a:gdLst>
                              <a:gd name="T0" fmla="*/ 360 w 419"/>
                              <a:gd name="T1" fmla="*/ 34 h 452"/>
                              <a:gd name="T2" fmla="*/ 351 w 419"/>
                              <a:gd name="T3" fmla="*/ 22 h 452"/>
                              <a:gd name="T4" fmla="*/ 327 w 419"/>
                              <a:gd name="T5" fmla="*/ 0 h 452"/>
                              <a:gd name="T6" fmla="*/ 185 w 419"/>
                              <a:gd name="T7" fmla="*/ 12 h 452"/>
                              <a:gd name="T8" fmla="*/ 58 w 419"/>
                              <a:gd name="T9" fmla="*/ 115 h 452"/>
                              <a:gd name="T10" fmla="*/ 0 w 419"/>
                              <a:gd name="T11" fmla="*/ 261 h 452"/>
                              <a:gd name="T12" fmla="*/ 20 w 419"/>
                              <a:gd name="T13" fmla="*/ 293 h 452"/>
                              <a:gd name="T14" fmla="*/ 82 w 419"/>
                              <a:gd name="T15" fmla="*/ 358 h 452"/>
                              <a:gd name="T16" fmla="*/ 80 w 419"/>
                              <a:gd name="T17" fmla="*/ 372 h 452"/>
                              <a:gd name="T18" fmla="*/ 83 w 419"/>
                              <a:gd name="T19" fmla="*/ 385 h 452"/>
                              <a:gd name="T20" fmla="*/ 92 w 419"/>
                              <a:gd name="T21" fmla="*/ 394 h 452"/>
                              <a:gd name="T22" fmla="*/ 104 w 419"/>
                              <a:gd name="T23" fmla="*/ 403 h 452"/>
                              <a:gd name="T24" fmla="*/ 118 w 419"/>
                              <a:gd name="T25" fmla="*/ 412 h 452"/>
                              <a:gd name="T26" fmla="*/ 130 w 419"/>
                              <a:gd name="T27" fmla="*/ 420 h 452"/>
                              <a:gd name="T28" fmla="*/ 145 w 419"/>
                              <a:gd name="T29" fmla="*/ 427 h 452"/>
                              <a:gd name="T30" fmla="*/ 162 w 419"/>
                              <a:gd name="T31" fmla="*/ 435 h 452"/>
                              <a:gd name="T32" fmla="*/ 177 w 419"/>
                              <a:gd name="T33" fmla="*/ 439 h 452"/>
                              <a:gd name="T34" fmla="*/ 197 w 419"/>
                              <a:gd name="T35" fmla="*/ 445 h 452"/>
                              <a:gd name="T36" fmla="*/ 215 w 419"/>
                              <a:gd name="T37" fmla="*/ 449 h 452"/>
                              <a:gd name="T38" fmla="*/ 233 w 419"/>
                              <a:gd name="T39" fmla="*/ 452 h 452"/>
                              <a:gd name="T40" fmla="*/ 250 w 419"/>
                              <a:gd name="T41" fmla="*/ 448 h 452"/>
                              <a:gd name="T42" fmla="*/ 260 w 419"/>
                              <a:gd name="T43" fmla="*/ 443 h 452"/>
                              <a:gd name="T44" fmla="*/ 272 w 419"/>
                              <a:gd name="T45" fmla="*/ 433 h 452"/>
                              <a:gd name="T46" fmla="*/ 281 w 419"/>
                              <a:gd name="T47" fmla="*/ 426 h 452"/>
                              <a:gd name="T48" fmla="*/ 292 w 419"/>
                              <a:gd name="T49" fmla="*/ 433 h 452"/>
                              <a:gd name="T50" fmla="*/ 306 w 419"/>
                              <a:gd name="T51" fmla="*/ 439 h 452"/>
                              <a:gd name="T52" fmla="*/ 327 w 419"/>
                              <a:gd name="T53" fmla="*/ 442 h 452"/>
                              <a:gd name="T54" fmla="*/ 342 w 419"/>
                              <a:gd name="T55" fmla="*/ 436 h 452"/>
                              <a:gd name="T56" fmla="*/ 354 w 419"/>
                              <a:gd name="T57" fmla="*/ 426 h 452"/>
                              <a:gd name="T58" fmla="*/ 363 w 419"/>
                              <a:gd name="T59" fmla="*/ 414 h 452"/>
                              <a:gd name="T60" fmla="*/ 369 w 419"/>
                              <a:gd name="T61" fmla="*/ 396 h 452"/>
                              <a:gd name="T62" fmla="*/ 419 w 419"/>
                              <a:gd name="T63" fmla="*/ 328 h 452"/>
                              <a:gd name="T64" fmla="*/ 374 w 419"/>
                              <a:gd name="T65" fmla="*/ 234 h 452"/>
                              <a:gd name="T66" fmla="*/ 360 w 419"/>
                              <a:gd name="T67" fmla="*/ 34 h 45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9"/>
                              <a:gd name="T103" fmla="*/ 0 h 452"/>
                              <a:gd name="T104" fmla="*/ 419 w 419"/>
                              <a:gd name="T105" fmla="*/ 452 h 45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9" h="452">
                                <a:moveTo>
                                  <a:pt x="360" y="34"/>
                                </a:moveTo>
                                <a:lnTo>
                                  <a:pt x="351" y="22"/>
                                </a:lnTo>
                                <a:lnTo>
                                  <a:pt x="327" y="0"/>
                                </a:lnTo>
                                <a:lnTo>
                                  <a:pt x="185" y="12"/>
                                </a:lnTo>
                                <a:lnTo>
                                  <a:pt x="58" y="115"/>
                                </a:lnTo>
                                <a:lnTo>
                                  <a:pt x="0" y="261"/>
                                </a:lnTo>
                                <a:lnTo>
                                  <a:pt x="20" y="293"/>
                                </a:lnTo>
                                <a:lnTo>
                                  <a:pt x="82" y="358"/>
                                </a:lnTo>
                                <a:lnTo>
                                  <a:pt x="80" y="372"/>
                                </a:lnTo>
                                <a:lnTo>
                                  <a:pt x="83" y="385"/>
                                </a:lnTo>
                                <a:lnTo>
                                  <a:pt x="92" y="394"/>
                                </a:lnTo>
                                <a:lnTo>
                                  <a:pt x="104" y="403"/>
                                </a:lnTo>
                                <a:lnTo>
                                  <a:pt x="118" y="412"/>
                                </a:lnTo>
                                <a:lnTo>
                                  <a:pt x="130" y="420"/>
                                </a:lnTo>
                                <a:lnTo>
                                  <a:pt x="145" y="427"/>
                                </a:lnTo>
                                <a:lnTo>
                                  <a:pt x="162" y="435"/>
                                </a:lnTo>
                                <a:lnTo>
                                  <a:pt x="177" y="439"/>
                                </a:lnTo>
                                <a:lnTo>
                                  <a:pt x="197" y="445"/>
                                </a:lnTo>
                                <a:lnTo>
                                  <a:pt x="215" y="449"/>
                                </a:lnTo>
                                <a:lnTo>
                                  <a:pt x="233" y="452"/>
                                </a:lnTo>
                                <a:lnTo>
                                  <a:pt x="250" y="448"/>
                                </a:lnTo>
                                <a:lnTo>
                                  <a:pt x="260" y="443"/>
                                </a:lnTo>
                                <a:lnTo>
                                  <a:pt x="272" y="433"/>
                                </a:lnTo>
                                <a:lnTo>
                                  <a:pt x="281" y="426"/>
                                </a:lnTo>
                                <a:lnTo>
                                  <a:pt x="292" y="433"/>
                                </a:lnTo>
                                <a:lnTo>
                                  <a:pt x="306" y="439"/>
                                </a:lnTo>
                                <a:lnTo>
                                  <a:pt x="327" y="442"/>
                                </a:lnTo>
                                <a:lnTo>
                                  <a:pt x="342" y="436"/>
                                </a:lnTo>
                                <a:lnTo>
                                  <a:pt x="354" y="426"/>
                                </a:lnTo>
                                <a:lnTo>
                                  <a:pt x="363" y="414"/>
                                </a:lnTo>
                                <a:lnTo>
                                  <a:pt x="369" y="396"/>
                                </a:lnTo>
                                <a:lnTo>
                                  <a:pt x="419" y="328"/>
                                </a:lnTo>
                                <a:lnTo>
                                  <a:pt x="374" y="234"/>
                                </a:lnTo>
                                <a:lnTo>
                                  <a:pt x="360" y="34"/>
                                </a:lnTo>
                                <a:close/>
                              </a:path>
                            </a:pathLst>
                          </a:custGeom>
                          <a:solidFill>
                            <a:srgbClr val="FF9F9F"/>
                          </a:solidFill>
                          <a:ln w="9525">
                            <a:noFill/>
                            <a:round/>
                            <a:headEnd/>
                            <a:tailEnd/>
                          </a:ln>
                        </p:spPr>
                        <p:txBody>
                          <a:bodyPr/>
                          <a:lstStyle/>
                          <a:p>
                            <a:endParaRPr lang="zh-CN" altLang="en-US"/>
                          </a:p>
                        </p:txBody>
                      </p:sp>
                      <p:sp>
                        <p:nvSpPr>
                          <p:cNvPr id="30843" name="Oval 93"/>
                          <p:cNvSpPr>
                            <a:spLocks noChangeArrowheads="1"/>
                          </p:cNvSpPr>
                          <p:nvPr/>
                        </p:nvSpPr>
                        <p:spPr bwMode="auto">
                          <a:xfrm>
                            <a:off x="0" y="204"/>
                            <a:ext cx="93" cy="90"/>
                          </a:xfrm>
                          <a:prstGeom prst="ellipse">
                            <a:avLst/>
                          </a:prstGeom>
                          <a:solidFill>
                            <a:srgbClr val="FF9F9F"/>
                          </a:solidFill>
                          <a:ln w="9525">
                            <a:noFill/>
                            <a:round/>
                            <a:headEnd/>
                            <a:tailEnd/>
                          </a:ln>
                        </p:spPr>
                        <p:txBody>
                          <a:bodyPr/>
                          <a:lstStyle/>
                          <a:p>
                            <a:endParaRPr lang="zh-CN" altLang="en-US"/>
                          </a:p>
                        </p:txBody>
                      </p:sp>
                      <p:sp>
                        <p:nvSpPr>
                          <p:cNvPr id="30844" name="Oval 94"/>
                          <p:cNvSpPr>
                            <a:spLocks noChangeArrowheads="1"/>
                          </p:cNvSpPr>
                          <p:nvPr/>
                        </p:nvSpPr>
                        <p:spPr bwMode="auto">
                          <a:xfrm>
                            <a:off x="68" y="254"/>
                            <a:ext cx="106" cy="106"/>
                          </a:xfrm>
                          <a:prstGeom prst="ellipse">
                            <a:avLst/>
                          </a:prstGeom>
                          <a:solidFill>
                            <a:srgbClr val="FF9F9F"/>
                          </a:solidFill>
                          <a:ln w="9525">
                            <a:noFill/>
                            <a:round/>
                            <a:headEnd/>
                            <a:tailEnd/>
                          </a:ln>
                        </p:spPr>
                        <p:txBody>
                          <a:bodyPr/>
                          <a:lstStyle/>
                          <a:p>
                            <a:endParaRPr lang="zh-CN" altLang="en-US"/>
                          </a:p>
                        </p:txBody>
                      </p:sp>
                      <p:sp>
                        <p:nvSpPr>
                          <p:cNvPr id="30845" name="Oval 95"/>
                          <p:cNvSpPr>
                            <a:spLocks noChangeArrowheads="1"/>
                          </p:cNvSpPr>
                          <p:nvPr/>
                        </p:nvSpPr>
                        <p:spPr bwMode="auto">
                          <a:xfrm>
                            <a:off x="333" y="257"/>
                            <a:ext cx="137" cy="140"/>
                          </a:xfrm>
                          <a:prstGeom prst="ellipse">
                            <a:avLst/>
                          </a:prstGeom>
                          <a:solidFill>
                            <a:srgbClr val="FF9F9F"/>
                          </a:solidFill>
                          <a:ln w="9525">
                            <a:noFill/>
                            <a:round/>
                            <a:headEnd/>
                            <a:tailEnd/>
                          </a:ln>
                        </p:spPr>
                        <p:txBody>
                          <a:bodyPr/>
                          <a:lstStyle/>
                          <a:p>
                            <a:endParaRPr lang="zh-CN" altLang="en-US"/>
                          </a:p>
                        </p:txBody>
                      </p:sp>
                      <p:sp>
                        <p:nvSpPr>
                          <p:cNvPr id="30846" name="Oval 96"/>
                          <p:cNvSpPr>
                            <a:spLocks noChangeArrowheads="1"/>
                          </p:cNvSpPr>
                          <p:nvPr/>
                        </p:nvSpPr>
                        <p:spPr bwMode="auto">
                          <a:xfrm>
                            <a:off x="300" y="331"/>
                            <a:ext cx="118" cy="115"/>
                          </a:xfrm>
                          <a:prstGeom prst="ellipse">
                            <a:avLst/>
                          </a:prstGeom>
                          <a:solidFill>
                            <a:srgbClr val="FF9F9F"/>
                          </a:solidFill>
                          <a:ln w="9525">
                            <a:noFill/>
                            <a:round/>
                            <a:headEnd/>
                            <a:tailEnd/>
                          </a:ln>
                        </p:spPr>
                        <p:txBody>
                          <a:bodyPr/>
                          <a:lstStyle/>
                          <a:p>
                            <a:endParaRPr lang="zh-CN" altLang="en-US"/>
                          </a:p>
                        </p:txBody>
                      </p:sp>
                    </p:grpSp>
                    <p:grpSp>
                      <p:nvGrpSpPr>
                        <p:cNvPr id="30834" name="Group 97"/>
                        <p:cNvGrpSpPr>
                          <a:grpSpLocks/>
                        </p:cNvGrpSpPr>
                        <p:nvPr/>
                      </p:nvGrpSpPr>
                      <p:grpSpPr bwMode="auto">
                        <a:xfrm>
                          <a:off x="22" y="204"/>
                          <a:ext cx="432" cy="157"/>
                          <a:chOff x="0" y="0"/>
                          <a:chExt cx="432" cy="157"/>
                        </a:xfrm>
                      </p:grpSpPr>
                      <p:sp>
                        <p:nvSpPr>
                          <p:cNvPr id="30835" name="Oval 98"/>
                          <p:cNvSpPr>
                            <a:spLocks noChangeArrowheads="1"/>
                          </p:cNvSpPr>
                          <p:nvPr/>
                        </p:nvSpPr>
                        <p:spPr bwMode="auto">
                          <a:xfrm>
                            <a:off x="179" y="0"/>
                            <a:ext cx="146" cy="139"/>
                          </a:xfrm>
                          <a:prstGeom prst="ellipse">
                            <a:avLst/>
                          </a:prstGeom>
                          <a:solidFill>
                            <a:srgbClr val="000000"/>
                          </a:solidFill>
                          <a:ln w="9525">
                            <a:noFill/>
                            <a:round/>
                            <a:headEnd/>
                            <a:tailEnd/>
                          </a:ln>
                        </p:spPr>
                        <p:txBody>
                          <a:bodyPr/>
                          <a:lstStyle/>
                          <a:p>
                            <a:endParaRPr lang="zh-CN" altLang="en-US"/>
                          </a:p>
                        </p:txBody>
                      </p:sp>
                      <p:sp>
                        <p:nvSpPr>
                          <p:cNvPr id="30836" name="Oval 99"/>
                          <p:cNvSpPr>
                            <a:spLocks noChangeArrowheads="1"/>
                          </p:cNvSpPr>
                          <p:nvPr/>
                        </p:nvSpPr>
                        <p:spPr bwMode="auto">
                          <a:xfrm>
                            <a:off x="0" y="21"/>
                            <a:ext cx="60" cy="56"/>
                          </a:xfrm>
                          <a:prstGeom prst="ellipse">
                            <a:avLst/>
                          </a:prstGeom>
                          <a:solidFill>
                            <a:srgbClr val="000000"/>
                          </a:solidFill>
                          <a:ln w="9525">
                            <a:noFill/>
                            <a:round/>
                            <a:headEnd/>
                            <a:tailEnd/>
                          </a:ln>
                        </p:spPr>
                        <p:txBody>
                          <a:bodyPr/>
                          <a:lstStyle/>
                          <a:p>
                            <a:endParaRPr lang="zh-CN" altLang="en-US"/>
                          </a:p>
                        </p:txBody>
                      </p:sp>
                      <p:sp>
                        <p:nvSpPr>
                          <p:cNvPr id="30837" name="Oval 100"/>
                          <p:cNvSpPr>
                            <a:spLocks noChangeArrowheads="1"/>
                          </p:cNvSpPr>
                          <p:nvPr/>
                        </p:nvSpPr>
                        <p:spPr bwMode="auto">
                          <a:xfrm>
                            <a:off x="275" y="75"/>
                            <a:ext cx="157" cy="82"/>
                          </a:xfrm>
                          <a:prstGeom prst="ellipse">
                            <a:avLst/>
                          </a:prstGeom>
                          <a:solidFill>
                            <a:srgbClr val="000000"/>
                          </a:solidFill>
                          <a:ln w="9525">
                            <a:noFill/>
                            <a:round/>
                            <a:headEnd/>
                            <a:tailEnd/>
                          </a:ln>
                        </p:spPr>
                        <p:txBody>
                          <a:bodyPr/>
                          <a:lstStyle/>
                          <a:p>
                            <a:endParaRPr lang="zh-CN" altLang="en-US"/>
                          </a:p>
                        </p:txBody>
                      </p:sp>
                      <p:sp>
                        <p:nvSpPr>
                          <p:cNvPr id="30838" name="Oval 101"/>
                          <p:cNvSpPr>
                            <a:spLocks noChangeArrowheads="1"/>
                          </p:cNvSpPr>
                          <p:nvPr/>
                        </p:nvSpPr>
                        <p:spPr bwMode="auto">
                          <a:xfrm>
                            <a:off x="284" y="72"/>
                            <a:ext cx="148" cy="73"/>
                          </a:xfrm>
                          <a:prstGeom prst="ellipse">
                            <a:avLst/>
                          </a:prstGeom>
                          <a:solidFill>
                            <a:srgbClr val="FF9F9F"/>
                          </a:solidFill>
                          <a:ln w="9525">
                            <a:noFill/>
                            <a:round/>
                            <a:headEnd/>
                            <a:tailEnd/>
                          </a:ln>
                        </p:spPr>
                        <p:txBody>
                          <a:bodyPr/>
                          <a:lstStyle/>
                          <a:p>
                            <a:endParaRPr lang="zh-CN" altLang="en-US"/>
                          </a:p>
                        </p:txBody>
                      </p:sp>
                      <p:sp>
                        <p:nvSpPr>
                          <p:cNvPr id="30839" name="Oval 102"/>
                          <p:cNvSpPr>
                            <a:spLocks noChangeArrowheads="1"/>
                          </p:cNvSpPr>
                          <p:nvPr/>
                        </p:nvSpPr>
                        <p:spPr bwMode="auto">
                          <a:xfrm>
                            <a:off x="1" y="29"/>
                            <a:ext cx="60" cy="51"/>
                          </a:xfrm>
                          <a:prstGeom prst="ellipse">
                            <a:avLst/>
                          </a:prstGeom>
                          <a:solidFill>
                            <a:srgbClr val="FF7F7F"/>
                          </a:solidFill>
                          <a:ln w="9525">
                            <a:noFill/>
                            <a:round/>
                            <a:headEnd/>
                            <a:tailEnd/>
                          </a:ln>
                        </p:spPr>
                        <p:txBody>
                          <a:bodyPr/>
                          <a:lstStyle/>
                          <a:p>
                            <a:endParaRPr lang="zh-CN" altLang="en-US"/>
                          </a:p>
                        </p:txBody>
                      </p:sp>
                      <p:sp>
                        <p:nvSpPr>
                          <p:cNvPr id="30840" name="Oval 103"/>
                          <p:cNvSpPr>
                            <a:spLocks noChangeArrowheads="1"/>
                          </p:cNvSpPr>
                          <p:nvPr/>
                        </p:nvSpPr>
                        <p:spPr bwMode="auto">
                          <a:xfrm>
                            <a:off x="167" y="11"/>
                            <a:ext cx="148" cy="124"/>
                          </a:xfrm>
                          <a:prstGeom prst="ellipse">
                            <a:avLst/>
                          </a:prstGeom>
                          <a:solidFill>
                            <a:srgbClr val="FF7F7F"/>
                          </a:solidFill>
                          <a:ln w="9525">
                            <a:noFill/>
                            <a:round/>
                            <a:headEnd/>
                            <a:tailEnd/>
                          </a:ln>
                        </p:spPr>
                        <p:txBody>
                          <a:bodyPr/>
                          <a:lstStyle/>
                          <a:p>
                            <a:endParaRPr lang="zh-CN" altLang="en-US"/>
                          </a:p>
                        </p:txBody>
                      </p:sp>
                      <p:sp>
                        <p:nvSpPr>
                          <p:cNvPr id="30841" name="Oval 104"/>
                          <p:cNvSpPr>
                            <a:spLocks noChangeArrowheads="1"/>
                          </p:cNvSpPr>
                          <p:nvPr/>
                        </p:nvSpPr>
                        <p:spPr bwMode="auto">
                          <a:xfrm>
                            <a:off x="181" y="11"/>
                            <a:ext cx="148" cy="118"/>
                          </a:xfrm>
                          <a:prstGeom prst="ellipse">
                            <a:avLst/>
                          </a:prstGeom>
                          <a:solidFill>
                            <a:srgbClr val="FF7F7F"/>
                          </a:solidFill>
                          <a:ln w="9525">
                            <a:noFill/>
                            <a:round/>
                            <a:headEnd/>
                            <a:tailEnd/>
                          </a:ln>
                        </p:spPr>
                        <p:txBody>
                          <a:bodyPr/>
                          <a:lstStyle/>
                          <a:p>
                            <a:endParaRPr lang="zh-CN" altLang="en-US"/>
                          </a:p>
                        </p:txBody>
                      </p:sp>
                    </p:grpSp>
                  </p:grpSp>
                  <p:grpSp>
                    <p:nvGrpSpPr>
                      <p:cNvPr id="30811" name="Group 105"/>
                      <p:cNvGrpSpPr>
                        <a:grpSpLocks/>
                      </p:cNvGrpSpPr>
                      <p:nvPr/>
                    </p:nvGrpSpPr>
                    <p:grpSpPr bwMode="auto">
                      <a:xfrm>
                        <a:off x="269" y="25"/>
                        <a:ext cx="195" cy="266"/>
                        <a:chOff x="0" y="0"/>
                        <a:chExt cx="195" cy="266"/>
                      </a:xfrm>
                    </p:grpSpPr>
                    <p:grpSp>
                      <p:nvGrpSpPr>
                        <p:cNvPr id="30812" name="Group 106"/>
                        <p:cNvGrpSpPr>
                          <a:grpSpLocks/>
                        </p:cNvGrpSpPr>
                        <p:nvPr/>
                      </p:nvGrpSpPr>
                      <p:grpSpPr bwMode="auto">
                        <a:xfrm>
                          <a:off x="0" y="0"/>
                          <a:ext cx="170" cy="194"/>
                          <a:chOff x="0" y="0"/>
                          <a:chExt cx="170" cy="194"/>
                        </a:xfrm>
                      </p:grpSpPr>
                      <p:grpSp>
                        <p:nvGrpSpPr>
                          <p:cNvPr id="30816" name="Group 107"/>
                          <p:cNvGrpSpPr>
                            <a:grpSpLocks/>
                          </p:cNvGrpSpPr>
                          <p:nvPr/>
                        </p:nvGrpSpPr>
                        <p:grpSpPr bwMode="auto">
                          <a:xfrm>
                            <a:off x="0" y="0"/>
                            <a:ext cx="170" cy="194"/>
                            <a:chOff x="0" y="0"/>
                            <a:chExt cx="170" cy="194"/>
                          </a:xfrm>
                        </p:grpSpPr>
                        <p:grpSp>
                          <p:nvGrpSpPr>
                            <p:cNvPr id="30824" name="Group 108"/>
                            <p:cNvGrpSpPr>
                              <a:grpSpLocks/>
                            </p:cNvGrpSpPr>
                            <p:nvPr/>
                          </p:nvGrpSpPr>
                          <p:grpSpPr bwMode="auto">
                            <a:xfrm>
                              <a:off x="0" y="21"/>
                              <a:ext cx="170" cy="173"/>
                              <a:chOff x="0" y="0"/>
                              <a:chExt cx="170" cy="173"/>
                            </a:xfrm>
                          </p:grpSpPr>
                          <p:sp>
                            <p:nvSpPr>
                              <p:cNvPr id="30831" name="Oval 109"/>
                              <p:cNvSpPr>
                                <a:spLocks noChangeArrowheads="1"/>
                              </p:cNvSpPr>
                              <p:nvPr/>
                            </p:nvSpPr>
                            <p:spPr bwMode="auto">
                              <a:xfrm>
                                <a:off x="0" y="0"/>
                                <a:ext cx="115" cy="173"/>
                              </a:xfrm>
                              <a:prstGeom prst="ellipse">
                                <a:avLst/>
                              </a:prstGeom>
                              <a:solidFill>
                                <a:srgbClr val="000000"/>
                              </a:solidFill>
                              <a:ln w="9525">
                                <a:noFill/>
                                <a:round/>
                                <a:headEnd/>
                                <a:tailEnd/>
                              </a:ln>
                            </p:spPr>
                            <p:txBody>
                              <a:bodyPr/>
                              <a:lstStyle/>
                              <a:p>
                                <a:endParaRPr lang="zh-CN" altLang="en-US"/>
                              </a:p>
                            </p:txBody>
                          </p:sp>
                          <p:sp>
                            <p:nvSpPr>
                              <p:cNvPr id="30832" name="Oval 110"/>
                              <p:cNvSpPr>
                                <a:spLocks noChangeArrowheads="1"/>
                              </p:cNvSpPr>
                              <p:nvPr/>
                            </p:nvSpPr>
                            <p:spPr bwMode="auto">
                              <a:xfrm>
                                <a:off x="90" y="0"/>
                                <a:ext cx="80" cy="154"/>
                              </a:xfrm>
                              <a:prstGeom prst="ellipse">
                                <a:avLst/>
                              </a:prstGeom>
                              <a:solidFill>
                                <a:srgbClr val="000000"/>
                              </a:solidFill>
                              <a:ln w="9525">
                                <a:noFill/>
                                <a:round/>
                                <a:headEnd/>
                                <a:tailEnd/>
                              </a:ln>
                            </p:spPr>
                            <p:txBody>
                              <a:bodyPr/>
                              <a:lstStyle/>
                              <a:p>
                                <a:endParaRPr lang="zh-CN" altLang="en-US"/>
                              </a:p>
                            </p:txBody>
                          </p:sp>
                        </p:grpSp>
                        <p:grpSp>
                          <p:nvGrpSpPr>
                            <p:cNvPr id="30825" name="Group 111"/>
                            <p:cNvGrpSpPr>
                              <a:grpSpLocks/>
                            </p:cNvGrpSpPr>
                            <p:nvPr/>
                          </p:nvGrpSpPr>
                          <p:grpSpPr bwMode="auto">
                            <a:xfrm>
                              <a:off x="9" y="27"/>
                              <a:ext cx="159" cy="167"/>
                              <a:chOff x="0" y="0"/>
                              <a:chExt cx="159" cy="167"/>
                            </a:xfrm>
                          </p:grpSpPr>
                          <p:sp>
                            <p:nvSpPr>
                              <p:cNvPr id="30829" name="Oval 112"/>
                              <p:cNvSpPr>
                                <a:spLocks noChangeArrowheads="1"/>
                              </p:cNvSpPr>
                              <p:nvPr/>
                            </p:nvSpPr>
                            <p:spPr bwMode="auto">
                              <a:xfrm>
                                <a:off x="0" y="1"/>
                                <a:ext cx="105" cy="166"/>
                              </a:xfrm>
                              <a:prstGeom prst="ellipse">
                                <a:avLst/>
                              </a:prstGeom>
                              <a:solidFill>
                                <a:srgbClr val="FFFFFF"/>
                              </a:solidFill>
                              <a:ln w="9525">
                                <a:noFill/>
                                <a:round/>
                                <a:headEnd/>
                                <a:tailEnd/>
                              </a:ln>
                            </p:spPr>
                            <p:txBody>
                              <a:bodyPr/>
                              <a:lstStyle/>
                              <a:p>
                                <a:endParaRPr lang="zh-CN" altLang="en-US"/>
                              </a:p>
                            </p:txBody>
                          </p:sp>
                          <p:sp>
                            <p:nvSpPr>
                              <p:cNvPr id="30830" name="Oval 113"/>
                              <p:cNvSpPr>
                                <a:spLocks noChangeArrowheads="1"/>
                              </p:cNvSpPr>
                              <p:nvPr/>
                            </p:nvSpPr>
                            <p:spPr bwMode="auto">
                              <a:xfrm>
                                <a:off x="79" y="0"/>
                                <a:ext cx="80" cy="161"/>
                              </a:xfrm>
                              <a:prstGeom prst="ellipse">
                                <a:avLst/>
                              </a:prstGeom>
                              <a:solidFill>
                                <a:srgbClr val="FFFFFF"/>
                              </a:solidFill>
                              <a:ln w="9525">
                                <a:noFill/>
                                <a:round/>
                                <a:headEnd/>
                                <a:tailEnd/>
                              </a:ln>
                            </p:spPr>
                            <p:txBody>
                              <a:bodyPr/>
                              <a:lstStyle/>
                              <a:p>
                                <a:endParaRPr lang="zh-CN" altLang="en-US"/>
                              </a:p>
                            </p:txBody>
                          </p:sp>
                        </p:grpSp>
                        <p:grpSp>
                          <p:nvGrpSpPr>
                            <p:cNvPr id="30826" name="Group 114"/>
                            <p:cNvGrpSpPr>
                              <a:grpSpLocks/>
                            </p:cNvGrpSpPr>
                            <p:nvPr/>
                          </p:nvGrpSpPr>
                          <p:grpSpPr bwMode="auto">
                            <a:xfrm>
                              <a:off x="35" y="0"/>
                              <a:ext cx="111" cy="60"/>
                              <a:chOff x="0" y="0"/>
                              <a:chExt cx="111" cy="60"/>
                            </a:xfrm>
                          </p:grpSpPr>
                          <p:sp>
                            <p:nvSpPr>
                              <p:cNvPr id="30827" name="未知"/>
                              <p:cNvSpPr>
                                <a:spLocks/>
                              </p:cNvSpPr>
                              <p:nvPr/>
                            </p:nvSpPr>
                            <p:spPr bwMode="auto">
                              <a:xfrm>
                                <a:off x="74" y="0"/>
                                <a:ext cx="37" cy="58"/>
                              </a:xfrm>
                              <a:custGeom>
                                <a:avLst/>
                                <a:gdLst>
                                  <a:gd name="T0" fmla="*/ 0 w 37"/>
                                  <a:gd name="T1" fmla="*/ 37 h 58"/>
                                  <a:gd name="T2" fmla="*/ 9 w 37"/>
                                  <a:gd name="T3" fmla="*/ 58 h 58"/>
                                  <a:gd name="T4" fmla="*/ 37 w 37"/>
                                  <a:gd name="T5" fmla="*/ 19 h 58"/>
                                  <a:gd name="T6" fmla="*/ 26 w 37"/>
                                  <a:gd name="T7" fmla="*/ 0 h 58"/>
                                  <a:gd name="T8" fmla="*/ 0 w 37"/>
                                  <a:gd name="T9" fmla="*/ 37 h 58"/>
                                  <a:gd name="T10" fmla="*/ 0 60000 65536"/>
                                  <a:gd name="T11" fmla="*/ 0 60000 65536"/>
                                  <a:gd name="T12" fmla="*/ 0 60000 65536"/>
                                  <a:gd name="T13" fmla="*/ 0 60000 65536"/>
                                  <a:gd name="T14" fmla="*/ 0 60000 65536"/>
                                  <a:gd name="T15" fmla="*/ 0 w 37"/>
                                  <a:gd name="T16" fmla="*/ 0 h 58"/>
                                  <a:gd name="T17" fmla="*/ 37 w 37"/>
                                  <a:gd name="T18" fmla="*/ 58 h 58"/>
                                </a:gdLst>
                                <a:ahLst/>
                                <a:cxnLst>
                                  <a:cxn ang="T10">
                                    <a:pos x="T0" y="T1"/>
                                  </a:cxn>
                                  <a:cxn ang="T11">
                                    <a:pos x="T2" y="T3"/>
                                  </a:cxn>
                                  <a:cxn ang="T12">
                                    <a:pos x="T4" y="T5"/>
                                  </a:cxn>
                                  <a:cxn ang="T13">
                                    <a:pos x="T6" y="T7"/>
                                  </a:cxn>
                                  <a:cxn ang="T14">
                                    <a:pos x="T8" y="T9"/>
                                  </a:cxn>
                                </a:cxnLst>
                                <a:rect l="T15" t="T16" r="T17" b="T18"/>
                                <a:pathLst>
                                  <a:path w="37" h="58">
                                    <a:moveTo>
                                      <a:pt x="0" y="37"/>
                                    </a:moveTo>
                                    <a:lnTo>
                                      <a:pt x="9" y="58"/>
                                    </a:lnTo>
                                    <a:lnTo>
                                      <a:pt x="37" y="19"/>
                                    </a:lnTo>
                                    <a:lnTo>
                                      <a:pt x="26" y="0"/>
                                    </a:lnTo>
                                    <a:lnTo>
                                      <a:pt x="0" y="37"/>
                                    </a:lnTo>
                                    <a:close/>
                                  </a:path>
                                </a:pathLst>
                              </a:custGeom>
                              <a:solidFill>
                                <a:srgbClr val="000000"/>
                              </a:solidFill>
                              <a:ln w="9525">
                                <a:noFill/>
                                <a:round/>
                                <a:headEnd/>
                                <a:tailEnd/>
                              </a:ln>
                            </p:spPr>
                            <p:txBody>
                              <a:bodyPr/>
                              <a:lstStyle/>
                              <a:p>
                                <a:endParaRPr lang="zh-CN" altLang="en-US"/>
                              </a:p>
                            </p:txBody>
                          </p:sp>
                          <p:sp>
                            <p:nvSpPr>
                              <p:cNvPr id="30828" name="未知"/>
                              <p:cNvSpPr>
                                <a:spLocks/>
                              </p:cNvSpPr>
                              <p:nvPr/>
                            </p:nvSpPr>
                            <p:spPr bwMode="auto">
                              <a:xfrm>
                                <a:off x="0" y="4"/>
                                <a:ext cx="74" cy="56"/>
                              </a:xfrm>
                              <a:custGeom>
                                <a:avLst/>
                                <a:gdLst>
                                  <a:gd name="T0" fmla="*/ 11 w 74"/>
                                  <a:gd name="T1" fmla="*/ 0 h 56"/>
                                  <a:gd name="T2" fmla="*/ 74 w 74"/>
                                  <a:gd name="T3" fmla="*/ 38 h 56"/>
                                  <a:gd name="T4" fmla="*/ 70 w 74"/>
                                  <a:gd name="T5" fmla="*/ 56 h 56"/>
                                  <a:gd name="T6" fmla="*/ 0 w 74"/>
                                  <a:gd name="T7" fmla="*/ 23 h 56"/>
                                  <a:gd name="T8" fmla="*/ 11 w 74"/>
                                  <a:gd name="T9" fmla="*/ 0 h 56"/>
                                  <a:gd name="T10" fmla="*/ 0 60000 65536"/>
                                  <a:gd name="T11" fmla="*/ 0 60000 65536"/>
                                  <a:gd name="T12" fmla="*/ 0 60000 65536"/>
                                  <a:gd name="T13" fmla="*/ 0 60000 65536"/>
                                  <a:gd name="T14" fmla="*/ 0 60000 65536"/>
                                  <a:gd name="T15" fmla="*/ 0 w 74"/>
                                  <a:gd name="T16" fmla="*/ 0 h 56"/>
                                  <a:gd name="T17" fmla="*/ 74 w 74"/>
                                  <a:gd name="T18" fmla="*/ 56 h 56"/>
                                </a:gdLst>
                                <a:ahLst/>
                                <a:cxnLst>
                                  <a:cxn ang="T10">
                                    <a:pos x="T0" y="T1"/>
                                  </a:cxn>
                                  <a:cxn ang="T11">
                                    <a:pos x="T2" y="T3"/>
                                  </a:cxn>
                                  <a:cxn ang="T12">
                                    <a:pos x="T4" y="T5"/>
                                  </a:cxn>
                                  <a:cxn ang="T13">
                                    <a:pos x="T6" y="T7"/>
                                  </a:cxn>
                                  <a:cxn ang="T14">
                                    <a:pos x="T8" y="T9"/>
                                  </a:cxn>
                                </a:cxnLst>
                                <a:rect l="T15" t="T16" r="T17" b="T18"/>
                                <a:pathLst>
                                  <a:path w="74" h="56">
                                    <a:moveTo>
                                      <a:pt x="11" y="0"/>
                                    </a:moveTo>
                                    <a:lnTo>
                                      <a:pt x="74" y="38"/>
                                    </a:lnTo>
                                    <a:lnTo>
                                      <a:pt x="70" y="56"/>
                                    </a:lnTo>
                                    <a:lnTo>
                                      <a:pt x="0" y="23"/>
                                    </a:lnTo>
                                    <a:lnTo>
                                      <a:pt x="11" y="0"/>
                                    </a:lnTo>
                                    <a:close/>
                                  </a:path>
                                </a:pathLst>
                              </a:custGeom>
                              <a:solidFill>
                                <a:srgbClr val="000000"/>
                              </a:solidFill>
                              <a:ln w="9525">
                                <a:noFill/>
                                <a:round/>
                                <a:headEnd/>
                                <a:tailEnd/>
                              </a:ln>
                            </p:spPr>
                            <p:txBody>
                              <a:bodyPr/>
                              <a:lstStyle/>
                              <a:p>
                                <a:endParaRPr lang="zh-CN" altLang="en-US"/>
                              </a:p>
                            </p:txBody>
                          </p:sp>
                        </p:grpSp>
                      </p:grpSp>
                      <p:grpSp>
                        <p:nvGrpSpPr>
                          <p:cNvPr id="30817" name="Group 117"/>
                          <p:cNvGrpSpPr>
                            <a:grpSpLocks/>
                          </p:cNvGrpSpPr>
                          <p:nvPr/>
                        </p:nvGrpSpPr>
                        <p:grpSpPr bwMode="auto">
                          <a:xfrm>
                            <a:off x="81" y="117"/>
                            <a:ext cx="87" cy="71"/>
                            <a:chOff x="0" y="0"/>
                            <a:chExt cx="87" cy="71"/>
                          </a:xfrm>
                        </p:grpSpPr>
                        <p:grpSp>
                          <p:nvGrpSpPr>
                            <p:cNvPr id="30818" name="Group 118"/>
                            <p:cNvGrpSpPr>
                              <a:grpSpLocks/>
                            </p:cNvGrpSpPr>
                            <p:nvPr/>
                          </p:nvGrpSpPr>
                          <p:grpSpPr bwMode="auto">
                            <a:xfrm>
                              <a:off x="0" y="0"/>
                              <a:ext cx="36" cy="71"/>
                              <a:chOff x="0" y="0"/>
                              <a:chExt cx="36" cy="71"/>
                            </a:xfrm>
                          </p:grpSpPr>
                          <p:sp>
                            <p:nvSpPr>
                              <p:cNvPr id="30822" name="Oval 119"/>
                              <p:cNvSpPr>
                                <a:spLocks noChangeArrowheads="1"/>
                              </p:cNvSpPr>
                              <p:nvPr/>
                            </p:nvSpPr>
                            <p:spPr bwMode="auto">
                              <a:xfrm>
                                <a:off x="4" y="0"/>
                                <a:ext cx="32" cy="71"/>
                              </a:xfrm>
                              <a:prstGeom prst="ellipse">
                                <a:avLst/>
                              </a:prstGeom>
                              <a:solidFill>
                                <a:srgbClr val="000000"/>
                              </a:solidFill>
                              <a:ln w="9525">
                                <a:noFill/>
                                <a:round/>
                                <a:headEnd/>
                                <a:tailEnd/>
                              </a:ln>
                            </p:spPr>
                            <p:txBody>
                              <a:bodyPr/>
                              <a:lstStyle/>
                              <a:p>
                                <a:endParaRPr lang="zh-CN" altLang="en-US"/>
                              </a:p>
                            </p:txBody>
                          </p:sp>
                          <p:sp>
                            <p:nvSpPr>
                              <p:cNvPr id="30823" name="未知"/>
                              <p:cNvSpPr>
                                <a:spLocks/>
                              </p:cNvSpPr>
                              <p:nvPr/>
                            </p:nvSpPr>
                            <p:spPr bwMode="auto">
                              <a:xfrm>
                                <a:off x="0" y="22"/>
                                <a:ext cx="16" cy="9"/>
                              </a:xfrm>
                              <a:custGeom>
                                <a:avLst/>
                                <a:gdLst>
                                  <a:gd name="T0" fmla="*/ 3 w 16"/>
                                  <a:gd name="T1" fmla="*/ 0 h 9"/>
                                  <a:gd name="T2" fmla="*/ 16 w 16"/>
                                  <a:gd name="T3" fmla="*/ 9 h 9"/>
                                  <a:gd name="T4" fmla="*/ 0 w 16"/>
                                  <a:gd name="T5" fmla="*/ 9 h 9"/>
                                  <a:gd name="T6" fmla="*/ 3 w 16"/>
                                  <a:gd name="T7" fmla="*/ 0 h 9"/>
                                  <a:gd name="T8" fmla="*/ 0 60000 65536"/>
                                  <a:gd name="T9" fmla="*/ 0 60000 65536"/>
                                  <a:gd name="T10" fmla="*/ 0 60000 65536"/>
                                  <a:gd name="T11" fmla="*/ 0 60000 65536"/>
                                  <a:gd name="T12" fmla="*/ 0 w 16"/>
                                  <a:gd name="T13" fmla="*/ 0 h 9"/>
                                  <a:gd name="T14" fmla="*/ 16 w 16"/>
                                  <a:gd name="T15" fmla="*/ 9 h 9"/>
                                </a:gdLst>
                                <a:ahLst/>
                                <a:cxnLst>
                                  <a:cxn ang="T8">
                                    <a:pos x="T0" y="T1"/>
                                  </a:cxn>
                                  <a:cxn ang="T9">
                                    <a:pos x="T2" y="T3"/>
                                  </a:cxn>
                                  <a:cxn ang="T10">
                                    <a:pos x="T4" y="T5"/>
                                  </a:cxn>
                                  <a:cxn ang="T11">
                                    <a:pos x="T6" y="T7"/>
                                  </a:cxn>
                                </a:cxnLst>
                                <a:rect l="T12" t="T13" r="T14" b="T15"/>
                                <a:pathLst>
                                  <a:path w="16" h="9">
                                    <a:moveTo>
                                      <a:pt x="3" y="0"/>
                                    </a:moveTo>
                                    <a:lnTo>
                                      <a:pt x="16" y="9"/>
                                    </a:lnTo>
                                    <a:lnTo>
                                      <a:pt x="0" y="9"/>
                                    </a:lnTo>
                                    <a:lnTo>
                                      <a:pt x="3" y="0"/>
                                    </a:lnTo>
                                    <a:close/>
                                  </a:path>
                                </a:pathLst>
                              </a:custGeom>
                              <a:solidFill>
                                <a:srgbClr val="FFFFFF"/>
                              </a:solidFill>
                              <a:ln w="9525">
                                <a:noFill/>
                                <a:round/>
                                <a:headEnd/>
                                <a:tailEnd/>
                              </a:ln>
                            </p:spPr>
                            <p:txBody>
                              <a:bodyPr/>
                              <a:lstStyle/>
                              <a:p>
                                <a:endParaRPr lang="zh-CN" altLang="en-US"/>
                              </a:p>
                            </p:txBody>
                          </p:sp>
                        </p:grpSp>
                        <p:grpSp>
                          <p:nvGrpSpPr>
                            <p:cNvPr id="30819" name="Group 121"/>
                            <p:cNvGrpSpPr>
                              <a:grpSpLocks/>
                            </p:cNvGrpSpPr>
                            <p:nvPr/>
                          </p:nvGrpSpPr>
                          <p:grpSpPr bwMode="auto">
                            <a:xfrm>
                              <a:off x="51" y="0"/>
                              <a:ext cx="36" cy="71"/>
                              <a:chOff x="0" y="0"/>
                              <a:chExt cx="36" cy="71"/>
                            </a:xfrm>
                          </p:grpSpPr>
                          <p:sp>
                            <p:nvSpPr>
                              <p:cNvPr id="30820" name="Oval 122"/>
                              <p:cNvSpPr>
                                <a:spLocks noChangeArrowheads="1"/>
                              </p:cNvSpPr>
                              <p:nvPr/>
                            </p:nvSpPr>
                            <p:spPr bwMode="auto">
                              <a:xfrm>
                                <a:off x="4" y="0"/>
                                <a:ext cx="32" cy="71"/>
                              </a:xfrm>
                              <a:prstGeom prst="ellipse">
                                <a:avLst/>
                              </a:prstGeom>
                              <a:solidFill>
                                <a:srgbClr val="000000"/>
                              </a:solidFill>
                              <a:ln w="9525">
                                <a:noFill/>
                                <a:round/>
                                <a:headEnd/>
                                <a:tailEnd/>
                              </a:ln>
                            </p:spPr>
                            <p:txBody>
                              <a:bodyPr/>
                              <a:lstStyle/>
                              <a:p>
                                <a:endParaRPr lang="zh-CN" altLang="en-US"/>
                              </a:p>
                            </p:txBody>
                          </p:sp>
                          <p:sp>
                            <p:nvSpPr>
                              <p:cNvPr id="30821" name="未知"/>
                              <p:cNvSpPr>
                                <a:spLocks/>
                              </p:cNvSpPr>
                              <p:nvPr/>
                            </p:nvSpPr>
                            <p:spPr bwMode="auto">
                              <a:xfrm>
                                <a:off x="0" y="22"/>
                                <a:ext cx="17" cy="9"/>
                              </a:xfrm>
                              <a:custGeom>
                                <a:avLst/>
                                <a:gdLst>
                                  <a:gd name="T0" fmla="*/ 3 w 17"/>
                                  <a:gd name="T1" fmla="*/ 0 h 9"/>
                                  <a:gd name="T2" fmla="*/ 17 w 17"/>
                                  <a:gd name="T3" fmla="*/ 9 h 9"/>
                                  <a:gd name="T4" fmla="*/ 0 w 17"/>
                                  <a:gd name="T5" fmla="*/ 9 h 9"/>
                                  <a:gd name="T6" fmla="*/ 3 w 17"/>
                                  <a:gd name="T7" fmla="*/ 0 h 9"/>
                                  <a:gd name="T8" fmla="*/ 0 60000 65536"/>
                                  <a:gd name="T9" fmla="*/ 0 60000 65536"/>
                                  <a:gd name="T10" fmla="*/ 0 60000 65536"/>
                                  <a:gd name="T11" fmla="*/ 0 60000 65536"/>
                                  <a:gd name="T12" fmla="*/ 0 w 17"/>
                                  <a:gd name="T13" fmla="*/ 0 h 9"/>
                                  <a:gd name="T14" fmla="*/ 17 w 17"/>
                                  <a:gd name="T15" fmla="*/ 9 h 9"/>
                                </a:gdLst>
                                <a:ahLst/>
                                <a:cxnLst>
                                  <a:cxn ang="T8">
                                    <a:pos x="T0" y="T1"/>
                                  </a:cxn>
                                  <a:cxn ang="T9">
                                    <a:pos x="T2" y="T3"/>
                                  </a:cxn>
                                  <a:cxn ang="T10">
                                    <a:pos x="T4" y="T5"/>
                                  </a:cxn>
                                  <a:cxn ang="T11">
                                    <a:pos x="T6" y="T7"/>
                                  </a:cxn>
                                </a:cxnLst>
                                <a:rect l="T12" t="T13" r="T14" b="T15"/>
                                <a:pathLst>
                                  <a:path w="17" h="9">
                                    <a:moveTo>
                                      <a:pt x="3" y="0"/>
                                    </a:moveTo>
                                    <a:lnTo>
                                      <a:pt x="17" y="9"/>
                                    </a:lnTo>
                                    <a:lnTo>
                                      <a:pt x="0" y="9"/>
                                    </a:lnTo>
                                    <a:lnTo>
                                      <a:pt x="3" y="0"/>
                                    </a:lnTo>
                                    <a:close/>
                                  </a:path>
                                </a:pathLst>
                              </a:custGeom>
                              <a:solidFill>
                                <a:srgbClr val="FFFFFF"/>
                              </a:solidFill>
                              <a:ln w="9525">
                                <a:noFill/>
                                <a:round/>
                                <a:headEnd/>
                                <a:tailEnd/>
                              </a:ln>
                            </p:spPr>
                            <p:txBody>
                              <a:bodyPr/>
                              <a:lstStyle/>
                              <a:p>
                                <a:endParaRPr lang="zh-CN" altLang="en-US"/>
                              </a:p>
                            </p:txBody>
                          </p:sp>
                        </p:grpSp>
                      </p:grpSp>
                    </p:grpSp>
                    <p:grpSp>
                      <p:nvGrpSpPr>
                        <p:cNvPr id="30813" name="Group 124"/>
                        <p:cNvGrpSpPr>
                          <a:grpSpLocks/>
                        </p:cNvGrpSpPr>
                        <p:nvPr/>
                      </p:nvGrpSpPr>
                      <p:grpSpPr bwMode="auto">
                        <a:xfrm>
                          <a:off x="81" y="169"/>
                          <a:ext cx="114" cy="97"/>
                          <a:chOff x="0" y="0"/>
                          <a:chExt cx="114" cy="97"/>
                        </a:xfrm>
                      </p:grpSpPr>
                      <p:sp>
                        <p:nvSpPr>
                          <p:cNvPr id="30814" name="Oval 125"/>
                          <p:cNvSpPr>
                            <a:spLocks noChangeArrowheads="1"/>
                          </p:cNvSpPr>
                          <p:nvPr/>
                        </p:nvSpPr>
                        <p:spPr bwMode="auto">
                          <a:xfrm>
                            <a:off x="0" y="9"/>
                            <a:ext cx="108" cy="88"/>
                          </a:xfrm>
                          <a:prstGeom prst="ellipse">
                            <a:avLst/>
                          </a:prstGeom>
                          <a:solidFill>
                            <a:srgbClr val="000000"/>
                          </a:solidFill>
                          <a:ln w="9525">
                            <a:noFill/>
                            <a:round/>
                            <a:headEnd/>
                            <a:tailEnd/>
                          </a:ln>
                        </p:spPr>
                        <p:txBody>
                          <a:bodyPr/>
                          <a:lstStyle/>
                          <a:p>
                            <a:endParaRPr lang="zh-CN" altLang="en-US"/>
                          </a:p>
                        </p:txBody>
                      </p:sp>
                      <p:sp>
                        <p:nvSpPr>
                          <p:cNvPr id="30815" name="Oval 126"/>
                          <p:cNvSpPr>
                            <a:spLocks noChangeArrowheads="1"/>
                          </p:cNvSpPr>
                          <p:nvPr/>
                        </p:nvSpPr>
                        <p:spPr bwMode="auto">
                          <a:xfrm>
                            <a:off x="6" y="0"/>
                            <a:ext cx="108" cy="90"/>
                          </a:xfrm>
                          <a:prstGeom prst="ellipse">
                            <a:avLst/>
                          </a:prstGeom>
                          <a:solidFill>
                            <a:srgbClr val="FF9F9F"/>
                          </a:solidFill>
                          <a:ln w="9525">
                            <a:noFill/>
                            <a:round/>
                            <a:headEnd/>
                            <a:tailEnd/>
                          </a:ln>
                        </p:spPr>
                        <p:txBody>
                          <a:bodyPr/>
                          <a:lstStyle/>
                          <a:p>
                            <a:endParaRPr lang="zh-CN" altLang="en-US"/>
                          </a:p>
                        </p:txBody>
                      </p:sp>
                    </p:grpSp>
                  </p:grpSp>
                </p:grpSp>
                <p:sp>
                  <p:nvSpPr>
                    <p:cNvPr id="30809" name="未知"/>
                    <p:cNvSpPr>
                      <a:spLocks/>
                    </p:cNvSpPr>
                    <p:nvPr/>
                  </p:nvSpPr>
                  <p:spPr bwMode="auto">
                    <a:xfrm>
                      <a:off x="0" y="0"/>
                      <a:ext cx="319" cy="248"/>
                    </a:xfrm>
                    <a:custGeom>
                      <a:avLst/>
                      <a:gdLst>
                        <a:gd name="T0" fmla="*/ 39 w 319"/>
                        <a:gd name="T1" fmla="*/ 43 h 248"/>
                        <a:gd name="T2" fmla="*/ 23 w 319"/>
                        <a:gd name="T3" fmla="*/ 64 h 248"/>
                        <a:gd name="T4" fmla="*/ 11 w 319"/>
                        <a:gd name="T5" fmla="*/ 83 h 248"/>
                        <a:gd name="T6" fmla="*/ 3 w 319"/>
                        <a:gd name="T7" fmla="*/ 110 h 248"/>
                        <a:gd name="T8" fmla="*/ 0 w 319"/>
                        <a:gd name="T9" fmla="*/ 140 h 248"/>
                        <a:gd name="T10" fmla="*/ 2 w 319"/>
                        <a:gd name="T11" fmla="*/ 164 h 248"/>
                        <a:gd name="T12" fmla="*/ 9 w 319"/>
                        <a:gd name="T13" fmla="*/ 188 h 248"/>
                        <a:gd name="T14" fmla="*/ 18 w 319"/>
                        <a:gd name="T15" fmla="*/ 210 h 248"/>
                        <a:gd name="T16" fmla="*/ 32 w 319"/>
                        <a:gd name="T17" fmla="*/ 231 h 248"/>
                        <a:gd name="T18" fmla="*/ 45 w 319"/>
                        <a:gd name="T19" fmla="*/ 248 h 248"/>
                        <a:gd name="T20" fmla="*/ 56 w 319"/>
                        <a:gd name="T21" fmla="*/ 237 h 248"/>
                        <a:gd name="T22" fmla="*/ 68 w 319"/>
                        <a:gd name="T23" fmla="*/ 228 h 248"/>
                        <a:gd name="T24" fmla="*/ 83 w 319"/>
                        <a:gd name="T25" fmla="*/ 224 h 248"/>
                        <a:gd name="T26" fmla="*/ 98 w 319"/>
                        <a:gd name="T27" fmla="*/ 221 h 248"/>
                        <a:gd name="T28" fmla="*/ 115 w 319"/>
                        <a:gd name="T29" fmla="*/ 222 h 248"/>
                        <a:gd name="T30" fmla="*/ 132 w 319"/>
                        <a:gd name="T31" fmla="*/ 227 h 248"/>
                        <a:gd name="T32" fmla="*/ 145 w 319"/>
                        <a:gd name="T33" fmla="*/ 236 h 248"/>
                        <a:gd name="T34" fmla="*/ 156 w 319"/>
                        <a:gd name="T35" fmla="*/ 239 h 248"/>
                        <a:gd name="T36" fmla="*/ 154 w 319"/>
                        <a:gd name="T37" fmla="*/ 207 h 248"/>
                        <a:gd name="T38" fmla="*/ 159 w 319"/>
                        <a:gd name="T39" fmla="*/ 185 h 248"/>
                        <a:gd name="T40" fmla="*/ 166 w 319"/>
                        <a:gd name="T41" fmla="*/ 164 h 248"/>
                        <a:gd name="T42" fmla="*/ 178 w 319"/>
                        <a:gd name="T43" fmla="*/ 143 h 248"/>
                        <a:gd name="T44" fmla="*/ 192 w 319"/>
                        <a:gd name="T45" fmla="*/ 124 h 248"/>
                        <a:gd name="T46" fmla="*/ 206 w 319"/>
                        <a:gd name="T47" fmla="*/ 106 h 248"/>
                        <a:gd name="T48" fmla="*/ 225 w 319"/>
                        <a:gd name="T49" fmla="*/ 85 h 248"/>
                        <a:gd name="T50" fmla="*/ 243 w 319"/>
                        <a:gd name="T51" fmla="*/ 68 h 248"/>
                        <a:gd name="T52" fmla="*/ 266 w 319"/>
                        <a:gd name="T53" fmla="*/ 55 h 248"/>
                        <a:gd name="T54" fmla="*/ 289 w 319"/>
                        <a:gd name="T55" fmla="*/ 42 h 248"/>
                        <a:gd name="T56" fmla="*/ 319 w 319"/>
                        <a:gd name="T57" fmla="*/ 25 h 248"/>
                        <a:gd name="T58" fmla="*/ 183 w 319"/>
                        <a:gd name="T59" fmla="*/ 0 h 248"/>
                        <a:gd name="T60" fmla="*/ 39 w 319"/>
                        <a:gd name="T61" fmla="*/ 43 h 24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9"/>
                        <a:gd name="T94" fmla="*/ 0 h 248"/>
                        <a:gd name="T95" fmla="*/ 319 w 319"/>
                        <a:gd name="T96" fmla="*/ 248 h 24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9" h="248">
                          <a:moveTo>
                            <a:pt x="39" y="43"/>
                          </a:moveTo>
                          <a:lnTo>
                            <a:pt x="23" y="64"/>
                          </a:lnTo>
                          <a:lnTo>
                            <a:pt x="11" y="83"/>
                          </a:lnTo>
                          <a:lnTo>
                            <a:pt x="3" y="110"/>
                          </a:lnTo>
                          <a:lnTo>
                            <a:pt x="0" y="140"/>
                          </a:lnTo>
                          <a:lnTo>
                            <a:pt x="2" y="164"/>
                          </a:lnTo>
                          <a:lnTo>
                            <a:pt x="9" y="188"/>
                          </a:lnTo>
                          <a:lnTo>
                            <a:pt x="18" y="210"/>
                          </a:lnTo>
                          <a:lnTo>
                            <a:pt x="32" y="231"/>
                          </a:lnTo>
                          <a:lnTo>
                            <a:pt x="45" y="248"/>
                          </a:lnTo>
                          <a:lnTo>
                            <a:pt x="56" y="237"/>
                          </a:lnTo>
                          <a:lnTo>
                            <a:pt x="68" y="228"/>
                          </a:lnTo>
                          <a:lnTo>
                            <a:pt x="83" y="224"/>
                          </a:lnTo>
                          <a:lnTo>
                            <a:pt x="98" y="221"/>
                          </a:lnTo>
                          <a:lnTo>
                            <a:pt x="115" y="222"/>
                          </a:lnTo>
                          <a:lnTo>
                            <a:pt x="132" y="227"/>
                          </a:lnTo>
                          <a:lnTo>
                            <a:pt x="145" y="236"/>
                          </a:lnTo>
                          <a:lnTo>
                            <a:pt x="156" y="239"/>
                          </a:lnTo>
                          <a:lnTo>
                            <a:pt x="154" y="207"/>
                          </a:lnTo>
                          <a:lnTo>
                            <a:pt x="159" y="185"/>
                          </a:lnTo>
                          <a:lnTo>
                            <a:pt x="166" y="164"/>
                          </a:lnTo>
                          <a:lnTo>
                            <a:pt x="178" y="143"/>
                          </a:lnTo>
                          <a:lnTo>
                            <a:pt x="192" y="124"/>
                          </a:lnTo>
                          <a:lnTo>
                            <a:pt x="206" y="106"/>
                          </a:lnTo>
                          <a:lnTo>
                            <a:pt x="225" y="85"/>
                          </a:lnTo>
                          <a:lnTo>
                            <a:pt x="243" y="68"/>
                          </a:lnTo>
                          <a:lnTo>
                            <a:pt x="266" y="55"/>
                          </a:lnTo>
                          <a:lnTo>
                            <a:pt x="289" y="42"/>
                          </a:lnTo>
                          <a:lnTo>
                            <a:pt x="319" y="25"/>
                          </a:lnTo>
                          <a:lnTo>
                            <a:pt x="183" y="0"/>
                          </a:lnTo>
                          <a:lnTo>
                            <a:pt x="39" y="43"/>
                          </a:lnTo>
                          <a:close/>
                        </a:path>
                      </a:pathLst>
                    </a:custGeom>
                    <a:solidFill>
                      <a:srgbClr val="5F5F5F"/>
                    </a:solidFill>
                    <a:ln w="9525">
                      <a:noFill/>
                      <a:round/>
                      <a:headEnd/>
                      <a:tailEnd/>
                    </a:ln>
                  </p:spPr>
                  <p:txBody>
                    <a:bodyPr/>
                    <a:lstStyle/>
                    <a:p>
                      <a:endParaRPr lang="zh-CN" altLang="en-US"/>
                    </a:p>
                  </p:txBody>
                </p:sp>
              </p:grpSp>
              <p:grpSp>
                <p:nvGrpSpPr>
                  <p:cNvPr id="30799" name="Group 128"/>
                  <p:cNvGrpSpPr>
                    <a:grpSpLocks/>
                  </p:cNvGrpSpPr>
                  <p:nvPr/>
                </p:nvGrpSpPr>
                <p:grpSpPr bwMode="auto">
                  <a:xfrm>
                    <a:off x="0" y="0"/>
                    <a:ext cx="564" cy="538"/>
                    <a:chOff x="0" y="0"/>
                    <a:chExt cx="564" cy="538"/>
                  </a:xfrm>
                </p:grpSpPr>
                <p:grpSp>
                  <p:nvGrpSpPr>
                    <p:cNvPr id="30800" name="Group 129"/>
                    <p:cNvGrpSpPr>
                      <a:grpSpLocks/>
                    </p:cNvGrpSpPr>
                    <p:nvPr/>
                  </p:nvGrpSpPr>
                  <p:grpSpPr bwMode="auto">
                    <a:xfrm>
                      <a:off x="109" y="0"/>
                      <a:ext cx="405" cy="247"/>
                      <a:chOff x="0" y="0"/>
                      <a:chExt cx="405" cy="247"/>
                    </a:xfrm>
                  </p:grpSpPr>
                  <p:sp>
                    <p:nvSpPr>
                      <p:cNvPr id="30806" name="未知"/>
                      <p:cNvSpPr>
                        <a:spLocks/>
                      </p:cNvSpPr>
                      <p:nvPr/>
                    </p:nvSpPr>
                    <p:spPr bwMode="auto">
                      <a:xfrm>
                        <a:off x="0" y="25"/>
                        <a:ext cx="402" cy="222"/>
                      </a:xfrm>
                      <a:custGeom>
                        <a:avLst/>
                        <a:gdLst>
                          <a:gd name="T0" fmla="*/ 0 w 402"/>
                          <a:gd name="T1" fmla="*/ 0 h 222"/>
                          <a:gd name="T2" fmla="*/ 10 w 402"/>
                          <a:gd name="T3" fmla="*/ 222 h 222"/>
                          <a:gd name="T4" fmla="*/ 390 w 402"/>
                          <a:gd name="T5" fmla="*/ 220 h 222"/>
                          <a:gd name="T6" fmla="*/ 402 w 402"/>
                          <a:gd name="T7" fmla="*/ 0 h 222"/>
                          <a:gd name="T8" fmla="*/ 0 w 402"/>
                          <a:gd name="T9" fmla="*/ 0 h 222"/>
                          <a:gd name="T10" fmla="*/ 0 60000 65536"/>
                          <a:gd name="T11" fmla="*/ 0 60000 65536"/>
                          <a:gd name="T12" fmla="*/ 0 60000 65536"/>
                          <a:gd name="T13" fmla="*/ 0 60000 65536"/>
                          <a:gd name="T14" fmla="*/ 0 60000 65536"/>
                          <a:gd name="T15" fmla="*/ 0 w 402"/>
                          <a:gd name="T16" fmla="*/ 0 h 222"/>
                          <a:gd name="T17" fmla="*/ 402 w 402"/>
                          <a:gd name="T18" fmla="*/ 222 h 222"/>
                        </a:gdLst>
                        <a:ahLst/>
                        <a:cxnLst>
                          <a:cxn ang="T10">
                            <a:pos x="T0" y="T1"/>
                          </a:cxn>
                          <a:cxn ang="T11">
                            <a:pos x="T2" y="T3"/>
                          </a:cxn>
                          <a:cxn ang="T12">
                            <a:pos x="T4" y="T5"/>
                          </a:cxn>
                          <a:cxn ang="T13">
                            <a:pos x="T6" y="T7"/>
                          </a:cxn>
                          <a:cxn ang="T14">
                            <a:pos x="T8" y="T9"/>
                          </a:cxn>
                        </a:cxnLst>
                        <a:rect l="T15" t="T16" r="T17" b="T18"/>
                        <a:pathLst>
                          <a:path w="402" h="222">
                            <a:moveTo>
                              <a:pt x="0" y="0"/>
                            </a:moveTo>
                            <a:lnTo>
                              <a:pt x="10" y="222"/>
                            </a:lnTo>
                            <a:lnTo>
                              <a:pt x="390" y="220"/>
                            </a:lnTo>
                            <a:lnTo>
                              <a:pt x="402" y="0"/>
                            </a:lnTo>
                            <a:lnTo>
                              <a:pt x="0" y="0"/>
                            </a:lnTo>
                            <a:close/>
                          </a:path>
                        </a:pathLst>
                      </a:custGeom>
                      <a:solidFill>
                        <a:srgbClr val="9F3FDF"/>
                      </a:solidFill>
                      <a:ln w="9525">
                        <a:noFill/>
                        <a:round/>
                        <a:headEnd/>
                        <a:tailEnd/>
                      </a:ln>
                    </p:spPr>
                    <p:txBody>
                      <a:bodyPr/>
                      <a:lstStyle/>
                      <a:p>
                        <a:endParaRPr lang="zh-CN" altLang="en-US"/>
                      </a:p>
                    </p:txBody>
                  </p:sp>
                  <p:sp>
                    <p:nvSpPr>
                      <p:cNvPr id="30807" name="Oval 131"/>
                      <p:cNvSpPr>
                        <a:spLocks noChangeArrowheads="1"/>
                      </p:cNvSpPr>
                      <p:nvPr/>
                    </p:nvSpPr>
                    <p:spPr bwMode="auto">
                      <a:xfrm>
                        <a:off x="0" y="0"/>
                        <a:ext cx="405" cy="54"/>
                      </a:xfrm>
                      <a:prstGeom prst="ellipse">
                        <a:avLst/>
                      </a:prstGeom>
                      <a:solidFill>
                        <a:srgbClr val="9F3FDF"/>
                      </a:solidFill>
                      <a:ln w="9525">
                        <a:noFill/>
                        <a:round/>
                        <a:headEnd/>
                        <a:tailEnd/>
                      </a:ln>
                    </p:spPr>
                    <p:txBody>
                      <a:bodyPr/>
                      <a:lstStyle/>
                      <a:p>
                        <a:endParaRPr lang="zh-CN" altLang="en-US"/>
                      </a:p>
                    </p:txBody>
                  </p:sp>
                </p:grpSp>
                <p:grpSp>
                  <p:nvGrpSpPr>
                    <p:cNvPr id="30801" name="Group 132"/>
                    <p:cNvGrpSpPr>
                      <a:grpSpLocks/>
                    </p:cNvGrpSpPr>
                    <p:nvPr/>
                  </p:nvGrpSpPr>
                  <p:grpSpPr bwMode="auto">
                    <a:xfrm>
                      <a:off x="0" y="154"/>
                      <a:ext cx="564" cy="384"/>
                      <a:chOff x="0" y="0"/>
                      <a:chExt cx="564" cy="384"/>
                    </a:xfrm>
                  </p:grpSpPr>
                  <p:grpSp>
                    <p:nvGrpSpPr>
                      <p:cNvPr id="30802" name="Group 133"/>
                      <p:cNvGrpSpPr>
                        <a:grpSpLocks/>
                      </p:cNvGrpSpPr>
                      <p:nvPr/>
                    </p:nvGrpSpPr>
                    <p:grpSpPr bwMode="auto">
                      <a:xfrm>
                        <a:off x="116" y="0"/>
                        <a:ext cx="389" cy="248"/>
                        <a:chOff x="0" y="0"/>
                        <a:chExt cx="389" cy="248"/>
                      </a:xfrm>
                    </p:grpSpPr>
                    <p:sp>
                      <p:nvSpPr>
                        <p:cNvPr id="30804" name="未知"/>
                        <p:cNvSpPr>
                          <a:spLocks/>
                        </p:cNvSpPr>
                        <p:nvPr/>
                      </p:nvSpPr>
                      <p:spPr bwMode="auto">
                        <a:xfrm>
                          <a:off x="0" y="46"/>
                          <a:ext cx="386" cy="202"/>
                        </a:xfrm>
                        <a:custGeom>
                          <a:avLst/>
                          <a:gdLst>
                            <a:gd name="T0" fmla="*/ 0 w 386"/>
                            <a:gd name="T1" fmla="*/ 0 h 202"/>
                            <a:gd name="T2" fmla="*/ 11 w 386"/>
                            <a:gd name="T3" fmla="*/ 192 h 202"/>
                            <a:gd name="T4" fmla="*/ 378 w 386"/>
                            <a:gd name="T5" fmla="*/ 202 h 202"/>
                            <a:gd name="T6" fmla="*/ 386 w 386"/>
                            <a:gd name="T7" fmla="*/ 0 h 202"/>
                            <a:gd name="T8" fmla="*/ 0 w 386"/>
                            <a:gd name="T9" fmla="*/ 0 h 202"/>
                            <a:gd name="T10" fmla="*/ 0 60000 65536"/>
                            <a:gd name="T11" fmla="*/ 0 60000 65536"/>
                            <a:gd name="T12" fmla="*/ 0 60000 65536"/>
                            <a:gd name="T13" fmla="*/ 0 60000 65536"/>
                            <a:gd name="T14" fmla="*/ 0 60000 65536"/>
                            <a:gd name="T15" fmla="*/ 0 w 386"/>
                            <a:gd name="T16" fmla="*/ 0 h 202"/>
                            <a:gd name="T17" fmla="*/ 386 w 386"/>
                            <a:gd name="T18" fmla="*/ 202 h 202"/>
                          </a:gdLst>
                          <a:ahLst/>
                          <a:cxnLst>
                            <a:cxn ang="T10">
                              <a:pos x="T0" y="T1"/>
                            </a:cxn>
                            <a:cxn ang="T11">
                              <a:pos x="T2" y="T3"/>
                            </a:cxn>
                            <a:cxn ang="T12">
                              <a:pos x="T4" y="T5"/>
                            </a:cxn>
                            <a:cxn ang="T13">
                              <a:pos x="T6" y="T7"/>
                            </a:cxn>
                            <a:cxn ang="T14">
                              <a:pos x="T8" y="T9"/>
                            </a:cxn>
                          </a:cxnLst>
                          <a:rect l="T15" t="T16" r="T17" b="T18"/>
                          <a:pathLst>
                            <a:path w="386" h="202">
                              <a:moveTo>
                                <a:pt x="0" y="0"/>
                              </a:moveTo>
                              <a:lnTo>
                                <a:pt x="11" y="192"/>
                              </a:lnTo>
                              <a:lnTo>
                                <a:pt x="378" y="202"/>
                              </a:lnTo>
                              <a:lnTo>
                                <a:pt x="386" y="0"/>
                              </a:lnTo>
                              <a:lnTo>
                                <a:pt x="0" y="0"/>
                              </a:lnTo>
                              <a:close/>
                            </a:path>
                          </a:pathLst>
                        </a:custGeom>
                        <a:solidFill>
                          <a:srgbClr val="FF0000"/>
                        </a:solidFill>
                        <a:ln w="9525">
                          <a:noFill/>
                          <a:round/>
                          <a:headEnd/>
                          <a:tailEnd/>
                        </a:ln>
                      </p:spPr>
                      <p:txBody>
                        <a:bodyPr/>
                        <a:lstStyle/>
                        <a:p>
                          <a:endParaRPr lang="zh-CN" altLang="en-US"/>
                        </a:p>
                      </p:txBody>
                    </p:sp>
                    <p:sp>
                      <p:nvSpPr>
                        <p:cNvPr id="30805" name="Oval 135"/>
                        <p:cNvSpPr>
                          <a:spLocks noChangeArrowheads="1"/>
                        </p:cNvSpPr>
                        <p:nvPr/>
                      </p:nvSpPr>
                      <p:spPr bwMode="auto">
                        <a:xfrm>
                          <a:off x="3" y="0"/>
                          <a:ext cx="386" cy="102"/>
                        </a:xfrm>
                        <a:prstGeom prst="ellipse">
                          <a:avLst/>
                        </a:prstGeom>
                        <a:solidFill>
                          <a:srgbClr val="FF0000"/>
                        </a:solidFill>
                        <a:ln w="9525">
                          <a:noFill/>
                          <a:round/>
                          <a:headEnd/>
                          <a:tailEnd/>
                        </a:ln>
                      </p:spPr>
                      <p:txBody>
                        <a:bodyPr/>
                        <a:lstStyle/>
                        <a:p>
                          <a:endParaRPr lang="zh-CN" altLang="en-US"/>
                        </a:p>
                      </p:txBody>
                    </p:sp>
                  </p:grpSp>
                  <p:sp>
                    <p:nvSpPr>
                      <p:cNvPr id="30803" name="未知"/>
                      <p:cNvSpPr>
                        <a:spLocks/>
                      </p:cNvSpPr>
                      <p:nvPr/>
                    </p:nvSpPr>
                    <p:spPr bwMode="auto">
                      <a:xfrm>
                        <a:off x="0" y="209"/>
                        <a:ext cx="564" cy="175"/>
                      </a:xfrm>
                      <a:custGeom>
                        <a:avLst/>
                        <a:gdLst>
                          <a:gd name="T0" fmla="*/ 126 w 564"/>
                          <a:gd name="T1" fmla="*/ 3 h 175"/>
                          <a:gd name="T2" fmla="*/ 157 w 564"/>
                          <a:gd name="T3" fmla="*/ 0 h 175"/>
                          <a:gd name="T4" fmla="*/ 200 w 564"/>
                          <a:gd name="T5" fmla="*/ 0 h 175"/>
                          <a:gd name="T6" fmla="*/ 248 w 564"/>
                          <a:gd name="T7" fmla="*/ 3 h 175"/>
                          <a:gd name="T8" fmla="*/ 292 w 564"/>
                          <a:gd name="T9" fmla="*/ 11 h 175"/>
                          <a:gd name="T10" fmla="*/ 336 w 564"/>
                          <a:gd name="T11" fmla="*/ 18 h 175"/>
                          <a:gd name="T12" fmla="*/ 382 w 564"/>
                          <a:gd name="T13" fmla="*/ 26 h 175"/>
                          <a:gd name="T14" fmla="*/ 416 w 564"/>
                          <a:gd name="T15" fmla="*/ 30 h 175"/>
                          <a:gd name="T16" fmla="*/ 441 w 564"/>
                          <a:gd name="T17" fmla="*/ 32 h 175"/>
                          <a:gd name="T18" fmla="*/ 478 w 564"/>
                          <a:gd name="T19" fmla="*/ 30 h 175"/>
                          <a:gd name="T20" fmla="*/ 511 w 564"/>
                          <a:gd name="T21" fmla="*/ 29 h 175"/>
                          <a:gd name="T22" fmla="*/ 534 w 564"/>
                          <a:gd name="T23" fmla="*/ 26 h 175"/>
                          <a:gd name="T24" fmla="*/ 564 w 564"/>
                          <a:gd name="T25" fmla="*/ 23 h 175"/>
                          <a:gd name="T26" fmla="*/ 564 w 564"/>
                          <a:gd name="T27" fmla="*/ 39 h 175"/>
                          <a:gd name="T28" fmla="*/ 535 w 564"/>
                          <a:gd name="T29" fmla="*/ 44 h 175"/>
                          <a:gd name="T30" fmla="*/ 499 w 564"/>
                          <a:gd name="T31" fmla="*/ 45 h 175"/>
                          <a:gd name="T32" fmla="*/ 455 w 564"/>
                          <a:gd name="T33" fmla="*/ 47 h 175"/>
                          <a:gd name="T34" fmla="*/ 405 w 564"/>
                          <a:gd name="T35" fmla="*/ 45 h 175"/>
                          <a:gd name="T36" fmla="*/ 357 w 564"/>
                          <a:gd name="T37" fmla="*/ 45 h 175"/>
                          <a:gd name="T38" fmla="*/ 307 w 564"/>
                          <a:gd name="T39" fmla="*/ 44 h 175"/>
                          <a:gd name="T40" fmla="*/ 259 w 564"/>
                          <a:gd name="T41" fmla="*/ 44 h 175"/>
                          <a:gd name="T42" fmla="*/ 222 w 564"/>
                          <a:gd name="T43" fmla="*/ 45 h 175"/>
                          <a:gd name="T44" fmla="*/ 189 w 564"/>
                          <a:gd name="T45" fmla="*/ 51 h 175"/>
                          <a:gd name="T46" fmla="*/ 159 w 564"/>
                          <a:gd name="T47" fmla="*/ 60 h 175"/>
                          <a:gd name="T48" fmla="*/ 133 w 564"/>
                          <a:gd name="T49" fmla="*/ 72 h 175"/>
                          <a:gd name="T50" fmla="*/ 112 w 564"/>
                          <a:gd name="T51" fmla="*/ 85 h 175"/>
                          <a:gd name="T52" fmla="*/ 92 w 564"/>
                          <a:gd name="T53" fmla="*/ 103 h 175"/>
                          <a:gd name="T54" fmla="*/ 80 w 564"/>
                          <a:gd name="T55" fmla="*/ 121 h 175"/>
                          <a:gd name="T56" fmla="*/ 71 w 564"/>
                          <a:gd name="T57" fmla="*/ 138 h 175"/>
                          <a:gd name="T58" fmla="*/ 70 w 564"/>
                          <a:gd name="T59" fmla="*/ 156 h 175"/>
                          <a:gd name="T60" fmla="*/ 71 w 564"/>
                          <a:gd name="T61" fmla="*/ 175 h 175"/>
                          <a:gd name="T62" fmla="*/ 51 w 564"/>
                          <a:gd name="T63" fmla="*/ 171 h 175"/>
                          <a:gd name="T64" fmla="*/ 38 w 564"/>
                          <a:gd name="T65" fmla="*/ 165 h 175"/>
                          <a:gd name="T66" fmla="*/ 21 w 564"/>
                          <a:gd name="T67" fmla="*/ 153 h 175"/>
                          <a:gd name="T68" fmla="*/ 9 w 564"/>
                          <a:gd name="T69" fmla="*/ 138 h 175"/>
                          <a:gd name="T70" fmla="*/ 2 w 564"/>
                          <a:gd name="T71" fmla="*/ 121 h 175"/>
                          <a:gd name="T72" fmla="*/ 0 w 564"/>
                          <a:gd name="T73" fmla="*/ 102 h 175"/>
                          <a:gd name="T74" fmla="*/ 2 w 564"/>
                          <a:gd name="T75" fmla="*/ 84 h 175"/>
                          <a:gd name="T76" fmla="*/ 6 w 564"/>
                          <a:gd name="T77" fmla="*/ 67 h 175"/>
                          <a:gd name="T78" fmla="*/ 15 w 564"/>
                          <a:gd name="T79" fmla="*/ 54 h 175"/>
                          <a:gd name="T80" fmla="*/ 27 w 564"/>
                          <a:gd name="T81" fmla="*/ 44 h 175"/>
                          <a:gd name="T82" fmla="*/ 42 w 564"/>
                          <a:gd name="T83" fmla="*/ 33 h 175"/>
                          <a:gd name="T84" fmla="*/ 62 w 564"/>
                          <a:gd name="T85" fmla="*/ 23 h 175"/>
                          <a:gd name="T86" fmla="*/ 82 w 564"/>
                          <a:gd name="T87" fmla="*/ 15 h 175"/>
                          <a:gd name="T88" fmla="*/ 103 w 564"/>
                          <a:gd name="T89" fmla="*/ 9 h 175"/>
                          <a:gd name="T90" fmla="*/ 126 w 564"/>
                          <a:gd name="T91" fmla="*/ 3 h 17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64"/>
                          <a:gd name="T139" fmla="*/ 0 h 175"/>
                          <a:gd name="T140" fmla="*/ 564 w 564"/>
                          <a:gd name="T141" fmla="*/ 175 h 17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64" h="175">
                            <a:moveTo>
                              <a:pt x="126" y="3"/>
                            </a:moveTo>
                            <a:lnTo>
                              <a:pt x="157" y="0"/>
                            </a:lnTo>
                            <a:lnTo>
                              <a:pt x="200" y="0"/>
                            </a:lnTo>
                            <a:lnTo>
                              <a:pt x="248" y="3"/>
                            </a:lnTo>
                            <a:lnTo>
                              <a:pt x="292" y="11"/>
                            </a:lnTo>
                            <a:lnTo>
                              <a:pt x="336" y="18"/>
                            </a:lnTo>
                            <a:lnTo>
                              <a:pt x="382" y="26"/>
                            </a:lnTo>
                            <a:lnTo>
                              <a:pt x="416" y="30"/>
                            </a:lnTo>
                            <a:lnTo>
                              <a:pt x="441" y="32"/>
                            </a:lnTo>
                            <a:lnTo>
                              <a:pt x="478" y="30"/>
                            </a:lnTo>
                            <a:lnTo>
                              <a:pt x="511" y="29"/>
                            </a:lnTo>
                            <a:lnTo>
                              <a:pt x="534" y="26"/>
                            </a:lnTo>
                            <a:lnTo>
                              <a:pt x="564" y="23"/>
                            </a:lnTo>
                            <a:lnTo>
                              <a:pt x="564" y="39"/>
                            </a:lnTo>
                            <a:lnTo>
                              <a:pt x="535" y="44"/>
                            </a:lnTo>
                            <a:lnTo>
                              <a:pt x="499" y="45"/>
                            </a:lnTo>
                            <a:lnTo>
                              <a:pt x="455" y="47"/>
                            </a:lnTo>
                            <a:lnTo>
                              <a:pt x="405" y="45"/>
                            </a:lnTo>
                            <a:lnTo>
                              <a:pt x="357" y="45"/>
                            </a:lnTo>
                            <a:lnTo>
                              <a:pt x="307" y="44"/>
                            </a:lnTo>
                            <a:lnTo>
                              <a:pt x="259" y="44"/>
                            </a:lnTo>
                            <a:lnTo>
                              <a:pt x="222" y="45"/>
                            </a:lnTo>
                            <a:lnTo>
                              <a:pt x="189" y="51"/>
                            </a:lnTo>
                            <a:lnTo>
                              <a:pt x="159" y="60"/>
                            </a:lnTo>
                            <a:lnTo>
                              <a:pt x="133" y="72"/>
                            </a:lnTo>
                            <a:lnTo>
                              <a:pt x="112" y="85"/>
                            </a:lnTo>
                            <a:lnTo>
                              <a:pt x="92" y="103"/>
                            </a:lnTo>
                            <a:lnTo>
                              <a:pt x="80" y="121"/>
                            </a:lnTo>
                            <a:lnTo>
                              <a:pt x="71" y="138"/>
                            </a:lnTo>
                            <a:lnTo>
                              <a:pt x="70" y="156"/>
                            </a:lnTo>
                            <a:lnTo>
                              <a:pt x="71" y="175"/>
                            </a:lnTo>
                            <a:lnTo>
                              <a:pt x="51" y="171"/>
                            </a:lnTo>
                            <a:lnTo>
                              <a:pt x="38" y="165"/>
                            </a:lnTo>
                            <a:lnTo>
                              <a:pt x="21" y="153"/>
                            </a:lnTo>
                            <a:lnTo>
                              <a:pt x="9" y="138"/>
                            </a:lnTo>
                            <a:lnTo>
                              <a:pt x="2" y="121"/>
                            </a:lnTo>
                            <a:lnTo>
                              <a:pt x="0" y="102"/>
                            </a:lnTo>
                            <a:lnTo>
                              <a:pt x="2" y="84"/>
                            </a:lnTo>
                            <a:lnTo>
                              <a:pt x="6" y="67"/>
                            </a:lnTo>
                            <a:lnTo>
                              <a:pt x="15" y="54"/>
                            </a:lnTo>
                            <a:lnTo>
                              <a:pt x="27" y="44"/>
                            </a:lnTo>
                            <a:lnTo>
                              <a:pt x="42" y="33"/>
                            </a:lnTo>
                            <a:lnTo>
                              <a:pt x="62" y="23"/>
                            </a:lnTo>
                            <a:lnTo>
                              <a:pt x="82" y="15"/>
                            </a:lnTo>
                            <a:lnTo>
                              <a:pt x="103" y="9"/>
                            </a:lnTo>
                            <a:lnTo>
                              <a:pt x="126" y="3"/>
                            </a:lnTo>
                            <a:close/>
                          </a:path>
                        </a:pathLst>
                      </a:custGeom>
                      <a:solidFill>
                        <a:srgbClr val="9F3FDF"/>
                      </a:solidFill>
                      <a:ln w="9525">
                        <a:noFill/>
                        <a:round/>
                        <a:headEnd/>
                        <a:tailEnd/>
                      </a:ln>
                    </p:spPr>
                    <p:txBody>
                      <a:bodyPr/>
                      <a:lstStyle/>
                      <a:p>
                        <a:endParaRPr lang="zh-CN" altLang="en-US"/>
                      </a:p>
                    </p:txBody>
                  </p:sp>
                </p:grpSp>
              </p:grpSp>
            </p:grpSp>
            <p:grpSp>
              <p:nvGrpSpPr>
                <p:cNvPr id="30739" name="Group 137"/>
                <p:cNvGrpSpPr>
                  <a:grpSpLocks/>
                </p:cNvGrpSpPr>
                <p:nvPr/>
              </p:nvGrpSpPr>
              <p:grpSpPr bwMode="auto">
                <a:xfrm>
                  <a:off x="0" y="294"/>
                  <a:ext cx="1805" cy="2082"/>
                  <a:chOff x="0" y="0"/>
                  <a:chExt cx="1805" cy="2082"/>
                </a:xfrm>
              </p:grpSpPr>
              <p:grpSp>
                <p:nvGrpSpPr>
                  <p:cNvPr id="30740" name="Group 138"/>
                  <p:cNvGrpSpPr>
                    <a:grpSpLocks/>
                  </p:cNvGrpSpPr>
                  <p:nvPr/>
                </p:nvGrpSpPr>
                <p:grpSpPr bwMode="auto">
                  <a:xfrm>
                    <a:off x="307" y="1682"/>
                    <a:ext cx="1156" cy="400"/>
                    <a:chOff x="0" y="0"/>
                    <a:chExt cx="1156" cy="400"/>
                  </a:xfrm>
                </p:grpSpPr>
                <p:sp>
                  <p:nvSpPr>
                    <p:cNvPr id="30796" name="未知"/>
                    <p:cNvSpPr>
                      <a:spLocks/>
                    </p:cNvSpPr>
                    <p:nvPr/>
                  </p:nvSpPr>
                  <p:spPr bwMode="auto">
                    <a:xfrm>
                      <a:off x="627" y="39"/>
                      <a:ext cx="529" cy="281"/>
                    </a:xfrm>
                    <a:custGeom>
                      <a:avLst/>
                      <a:gdLst>
                        <a:gd name="T0" fmla="*/ 68 w 529"/>
                        <a:gd name="T1" fmla="*/ 9 h 281"/>
                        <a:gd name="T2" fmla="*/ 53 w 529"/>
                        <a:gd name="T3" fmla="*/ 19 h 281"/>
                        <a:gd name="T4" fmla="*/ 40 w 529"/>
                        <a:gd name="T5" fmla="*/ 36 h 281"/>
                        <a:gd name="T6" fmla="*/ 24 w 529"/>
                        <a:gd name="T7" fmla="*/ 58 h 281"/>
                        <a:gd name="T8" fmla="*/ 12 w 529"/>
                        <a:gd name="T9" fmla="*/ 79 h 281"/>
                        <a:gd name="T10" fmla="*/ 5 w 529"/>
                        <a:gd name="T11" fmla="*/ 103 h 281"/>
                        <a:gd name="T12" fmla="*/ 0 w 529"/>
                        <a:gd name="T13" fmla="*/ 133 h 281"/>
                        <a:gd name="T14" fmla="*/ 5 w 529"/>
                        <a:gd name="T15" fmla="*/ 160 h 281"/>
                        <a:gd name="T16" fmla="*/ 17 w 529"/>
                        <a:gd name="T17" fmla="*/ 191 h 281"/>
                        <a:gd name="T18" fmla="*/ 30 w 529"/>
                        <a:gd name="T19" fmla="*/ 197 h 281"/>
                        <a:gd name="T20" fmla="*/ 62 w 529"/>
                        <a:gd name="T21" fmla="*/ 196 h 281"/>
                        <a:gd name="T22" fmla="*/ 68 w 529"/>
                        <a:gd name="T23" fmla="*/ 215 h 281"/>
                        <a:gd name="T24" fmla="*/ 77 w 529"/>
                        <a:gd name="T25" fmla="*/ 239 h 281"/>
                        <a:gd name="T26" fmla="*/ 92 w 529"/>
                        <a:gd name="T27" fmla="*/ 248 h 281"/>
                        <a:gd name="T28" fmla="*/ 121 w 529"/>
                        <a:gd name="T29" fmla="*/ 261 h 281"/>
                        <a:gd name="T30" fmla="*/ 151 w 529"/>
                        <a:gd name="T31" fmla="*/ 270 h 281"/>
                        <a:gd name="T32" fmla="*/ 188 w 529"/>
                        <a:gd name="T33" fmla="*/ 278 h 281"/>
                        <a:gd name="T34" fmla="*/ 221 w 529"/>
                        <a:gd name="T35" fmla="*/ 281 h 281"/>
                        <a:gd name="T36" fmla="*/ 259 w 529"/>
                        <a:gd name="T37" fmla="*/ 279 h 281"/>
                        <a:gd name="T38" fmla="*/ 298 w 529"/>
                        <a:gd name="T39" fmla="*/ 276 h 281"/>
                        <a:gd name="T40" fmla="*/ 334 w 529"/>
                        <a:gd name="T41" fmla="*/ 270 h 281"/>
                        <a:gd name="T42" fmla="*/ 375 w 529"/>
                        <a:gd name="T43" fmla="*/ 261 h 281"/>
                        <a:gd name="T44" fmla="*/ 414 w 529"/>
                        <a:gd name="T45" fmla="*/ 249 h 281"/>
                        <a:gd name="T46" fmla="*/ 445 w 529"/>
                        <a:gd name="T47" fmla="*/ 236 h 281"/>
                        <a:gd name="T48" fmla="*/ 472 w 529"/>
                        <a:gd name="T49" fmla="*/ 221 h 281"/>
                        <a:gd name="T50" fmla="*/ 499 w 529"/>
                        <a:gd name="T51" fmla="*/ 200 h 281"/>
                        <a:gd name="T52" fmla="*/ 514 w 529"/>
                        <a:gd name="T53" fmla="*/ 182 h 281"/>
                        <a:gd name="T54" fmla="*/ 525 w 529"/>
                        <a:gd name="T55" fmla="*/ 164 h 281"/>
                        <a:gd name="T56" fmla="*/ 529 w 529"/>
                        <a:gd name="T57" fmla="*/ 149 h 281"/>
                        <a:gd name="T58" fmla="*/ 526 w 529"/>
                        <a:gd name="T59" fmla="*/ 131 h 281"/>
                        <a:gd name="T60" fmla="*/ 519 w 529"/>
                        <a:gd name="T61" fmla="*/ 113 h 281"/>
                        <a:gd name="T62" fmla="*/ 510 w 529"/>
                        <a:gd name="T63" fmla="*/ 101 h 281"/>
                        <a:gd name="T64" fmla="*/ 496 w 529"/>
                        <a:gd name="T65" fmla="*/ 92 h 281"/>
                        <a:gd name="T66" fmla="*/ 479 w 529"/>
                        <a:gd name="T67" fmla="*/ 86 h 281"/>
                        <a:gd name="T68" fmla="*/ 449 w 529"/>
                        <a:gd name="T69" fmla="*/ 77 h 281"/>
                        <a:gd name="T70" fmla="*/ 399 w 529"/>
                        <a:gd name="T71" fmla="*/ 63 h 281"/>
                        <a:gd name="T72" fmla="*/ 348 w 529"/>
                        <a:gd name="T73" fmla="*/ 48 h 281"/>
                        <a:gd name="T74" fmla="*/ 300 w 529"/>
                        <a:gd name="T75" fmla="*/ 36 h 281"/>
                        <a:gd name="T76" fmla="*/ 271 w 529"/>
                        <a:gd name="T77" fmla="*/ 30 h 281"/>
                        <a:gd name="T78" fmla="*/ 259 w 529"/>
                        <a:gd name="T79" fmla="*/ 19 h 281"/>
                        <a:gd name="T80" fmla="*/ 230 w 529"/>
                        <a:gd name="T81" fmla="*/ 0 h 281"/>
                        <a:gd name="T82" fmla="*/ 68 w 529"/>
                        <a:gd name="T83" fmla="*/ 9 h 2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29"/>
                        <a:gd name="T127" fmla="*/ 0 h 281"/>
                        <a:gd name="T128" fmla="*/ 529 w 529"/>
                        <a:gd name="T129" fmla="*/ 281 h 2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29" h="281">
                          <a:moveTo>
                            <a:pt x="68" y="9"/>
                          </a:moveTo>
                          <a:lnTo>
                            <a:pt x="53" y="19"/>
                          </a:lnTo>
                          <a:lnTo>
                            <a:pt x="40" y="36"/>
                          </a:lnTo>
                          <a:lnTo>
                            <a:pt x="24" y="58"/>
                          </a:lnTo>
                          <a:lnTo>
                            <a:pt x="12" y="79"/>
                          </a:lnTo>
                          <a:lnTo>
                            <a:pt x="5" y="103"/>
                          </a:lnTo>
                          <a:lnTo>
                            <a:pt x="0" y="133"/>
                          </a:lnTo>
                          <a:lnTo>
                            <a:pt x="5" y="160"/>
                          </a:lnTo>
                          <a:lnTo>
                            <a:pt x="17" y="191"/>
                          </a:lnTo>
                          <a:lnTo>
                            <a:pt x="30" y="197"/>
                          </a:lnTo>
                          <a:lnTo>
                            <a:pt x="62" y="196"/>
                          </a:lnTo>
                          <a:lnTo>
                            <a:pt x="68" y="215"/>
                          </a:lnTo>
                          <a:lnTo>
                            <a:pt x="77" y="239"/>
                          </a:lnTo>
                          <a:lnTo>
                            <a:pt x="92" y="248"/>
                          </a:lnTo>
                          <a:lnTo>
                            <a:pt x="121" y="261"/>
                          </a:lnTo>
                          <a:lnTo>
                            <a:pt x="151" y="270"/>
                          </a:lnTo>
                          <a:lnTo>
                            <a:pt x="188" y="278"/>
                          </a:lnTo>
                          <a:lnTo>
                            <a:pt x="221" y="281"/>
                          </a:lnTo>
                          <a:lnTo>
                            <a:pt x="259" y="279"/>
                          </a:lnTo>
                          <a:lnTo>
                            <a:pt x="298" y="276"/>
                          </a:lnTo>
                          <a:lnTo>
                            <a:pt x="334" y="270"/>
                          </a:lnTo>
                          <a:lnTo>
                            <a:pt x="375" y="261"/>
                          </a:lnTo>
                          <a:lnTo>
                            <a:pt x="414" y="249"/>
                          </a:lnTo>
                          <a:lnTo>
                            <a:pt x="445" y="236"/>
                          </a:lnTo>
                          <a:lnTo>
                            <a:pt x="472" y="221"/>
                          </a:lnTo>
                          <a:lnTo>
                            <a:pt x="499" y="200"/>
                          </a:lnTo>
                          <a:lnTo>
                            <a:pt x="514" y="182"/>
                          </a:lnTo>
                          <a:lnTo>
                            <a:pt x="525" y="164"/>
                          </a:lnTo>
                          <a:lnTo>
                            <a:pt x="529" y="149"/>
                          </a:lnTo>
                          <a:lnTo>
                            <a:pt x="526" y="131"/>
                          </a:lnTo>
                          <a:lnTo>
                            <a:pt x="519" y="113"/>
                          </a:lnTo>
                          <a:lnTo>
                            <a:pt x="510" y="101"/>
                          </a:lnTo>
                          <a:lnTo>
                            <a:pt x="496" y="92"/>
                          </a:lnTo>
                          <a:lnTo>
                            <a:pt x="479" y="86"/>
                          </a:lnTo>
                          <a:lnTo>
                            <a:pt x="449" y="77"/>
                          </a:lnTo>
                          <a:lnTo>
                            <a:pt x="399" y="63"/>
                          </a:lnTo>
                          <a:lnTo>
                            <a:pt x="348" y="48"/>
                          </a:lnTo>
                          <a:lnTo>
                            <a:pt x="300" y="36"/>
                          </a:lnTo>
                          <a:lnTo>
                            <a:pt x="271" y="30"/>
                          </a:lnTo>
                          <a:lnTo>
                            <a:pt x="259" y="19"/>
                          </a:lnTo>
                          <a:lnTo>
                            <a:pt x="230" y="0"/>
                          </a:lnTo>
                          <a:lnTo>
                            <a:pt x="68" y="9"/>
                          </a:lnTo>
                          <a:close/>
                        </a:path>
                      </a:pathLst>
                    </a:custGeom>
                    <a:solidFill>
                      <a:srgbClr val="000000"/>
                    </a:solidFill>
                    <a:ln w="9525">
                      <a:noFill/>
                      <a:round/>
                      <a:headEnd/>
                      <a:tailEnd/>
                    </a:ln>
                  </p:spPr>
                  <p:txBody>
                    <a:bodyPr/>
                    <a:lstStyle/>
                    <a:p>
                      <a:endParaRPr lang="zh-CN" altLang="en-US"/>
                    </a:p>
                  </p:txBody>
                </p:sp>
                <p:sp>
                  <p:nvSpPr>
                    <p:cNvPr id="30797" name="未知"/>
                    <p:cNvSpPr>
                      <a:spLocks/>
                    </p:cNvSpPr>
                    <p:nvPr/>
                  </p:nvSpPr>
                  <p:spPr bwMode="auto">
                    <a:xfrm>
                      <a:off x="0" y="0"/>
                      <a:ext cx="547" cy="400"/>
                    </a:xfrm>
                    <a:custGeom>
                      <a:avLst/>
                      <a:gdLst>
                        <a:gd name="T0" fmla="*/ 329 w 547"/>
                        <a:gd name="T1" fmla="*/ 3 h 400"/>
                        <a:gd name="T2" fmla="*/ 305 w 547"/>
                        <a:gd name="T3" fmla="*/ 19 h 400"/>
                        <a:gd name="T4" fmla="*/ 270 w 547"/>
                        <a:gd name="T5" fmla="*/ 39 h 400"/>
                        <a:gd name="T6" fmla="*/ 236 w 547"/>
                        <a:gd name="T7" fmla="*/ 61 h 400"/>
                        <a:gd name="T8" fmla="*/ 211 w 547"/>
                        <a:gd name="T9" fmla="*/ 78 h 400"/>
                        <a:gd name="T10" fmla="*/ 186 w 547"/>
                        <a:gd name="T11" fmla="*/ 94 h 400"/>
                        <a:gd name="T12" fmla="*/ 162 w 547"/>
                        <a:gd name="T13" fmla="*/ 109 h 400"/>
                        <a:gd name="T14" fmla="*/ 134 w 547"/>
                        <a:gd name="T15" fmla="*/ 127 h 400"/>
                        <a:gd name="T16" fmla="*/ 98 w 547"/>
                        <a:gd name="T17" fmla="*/ 149 h 400"/>
                        <a:gd name="T18" fmla="*/ 60 w 547"/>
                        <a:gd name="T19" fmla="*/ 170 h 400"/>
                        <a:gd name="T20" fmla="*/ 47 w 547"/>
                        <a:gd name="T21" fmla="*/ 179 h 400"/>
                        <a:gd name="T22" fmla="*/ 32 w 547"/>
                        <a:gd name="T23" fmla="*/ 199 h 400"/>
                        <a:gd name="T24" fmla="*/ 20 w 547"/>
                        <a:gd name="T25" fmla="*/ 220 h 400"/>
                        <a:gd name="T26" fmla="*/ 9 w 547"/>
                        <a:gd name="T27" fmla="*/ 248 h 400"/>
                        <a:gd name="T28" fmla="*/ 3 w 547"/>
                        <a:gd name="T29" fmla="*/ 272 h 400"/>
                        <a:gd name="T30" fmla="*/ 0 w 547"/>
                        <a:gd name="T31" fmla="*/ 297 h 400"/>
                        <a:gd name="T32" fmla="*/ 0 w 547"/>
                        <a:gd name="T33" fmla="*/ 326 h 400"/>
                        <a:gd name="T34" fmla="*/ 3 w 547"/>
                        <a:gd name="T35" fmla="*/ 351 h 400"/>
                        <a:gd name="T36" fmla="*/ 10 w 547"/>
                        <a:gd name="T37" fmla="*/ 375 h 400"/>
                        <a:gd name="T38" fmla="*/ 16 w 547"/>
                        <a:gd name="T39" fmla="*/ 383 h 400"/>
                        <a:gd name="T40" fmla="*/ 33 w 547"/>
                        <a:gd name="T41" fmla="*/ 391 h 400"/>
                        <a:gd name="T42" fmla="*/ 57 w 547"/>
                        <a:gd name="T43" fmla="*/ 397 h 400"/>
                        <a:gd name="T44" fmla="*/ 94 w 547"/>
                        <a:gd name="T45" fmla="*/ 400 h 400"/>
                        <a:gd name="T46" fmla="*/ 133 w 547"/>
                        <a:gd name="T47" fmla="*/ 399 h 400"/>
                        <a:gd name="T48" fmla="*/ 177 w 547"/>
                        <a:gd name="T49" fmla="*/ 394 h 400"/>
                        <a:gd name="T50" fmla="*/ 216 w 547"/>
                        <a:gd name="T51" fmla="*/ 390 h 400"/>
                        <a:gd name="T52" fmla="*/ 255 w 547"/>
                        <a:gd name="T53" fmla="*/ 383 h 400"/>
                        <a:gd name="T54" fmla="*/ 296 w 547"/>
                        <a:gd name="T55" fmla="*/ 374 h 400"/>
                        <a:gd name="T56" fmla="*/ 334 w 547"/>
                        <a:gd name="T57" fmla="*/ 363 h 400"/>
                        <a:gd name="T58" fmla="*/ 363 w 547"/>
                        <a:gd name="T59" fmla="*/ 344 h 400"/>
                        <a:gd name="T60" fmla="*/ 388 w 547"/>
                        <a:gd name="T61" fmla="*/ 312 h 400"/>
                        <a:gd name="T62" fmla="*/ 408 w 547"/>
                        <a:gd name="T63" fmla="*/ 279 h 400"/>
                        <a:gd name="T64" fmla="*/ 426 w 547"/>
                        <a:gd name="T65" fmla="*/ 248 h 400"/>
                        <a:gd name="T66" fmla="*/ 446 w 547"/>
                        <a:gd name="T67" fmla="*/ 221 h 400"/>
                        <a:gd name="T68" fmla="*/ 464 w 547"/>
                        <a:gd name="T69" fmla="*/ 199 h 400"/>
                        <a:gd name="T70" fmla="*/ 488 w 547"/>
                        <a:gd name="T71" fmla="*/ 188 h 400"/>
                        <a:gd name="T72" fmla="*/ 514 w 547"/>
                        <a:gd name="T73" fmla="*/ 172 h 400"/>
                        <a:gd name="T74" fmla="*/ 535 w 547"/>
                        <a:gd name="T75" fmla="*/ 157 h 400"/>
                        <a:gd name="T76" fmla="*/ 543 w 547"/>
                        <a:gd name="T77" fmla="*/ 131 h 400"/>
                        <a:gd name="T78" fmla="*/ 546 w 547"/>
                        <a:gd name="T79" fmla="*/ 105 h 400"/>
                        <a:gd name="T80" fmla="*/ 547 w 547"/>
                        <a:gd name="T81" fmla="*/ 84 h 400"/>
                        <a:gd name="T82" fmla="*/ 540 w 547"/>
                        <a:gd name="T83" fmla="*/ 63 h 400"/>
                        <a:gd name="T84" fmla="*/ 527 w 547"/>
                        <a:gd name="T85" fmla="*/ 45 h 400"/>
                        <a:gd name="T86" fmla="*/ 515 w 547"/>
                        <a:gd name="T87" fmla="*/ 30 h 400"/>
                        <a:gd name="T88" fmla="*/ 500 w 547"/>
                        <a:gd name="T89" fmla="*/ 16 h 400"/>
                        <a:gd name="T90" fmla="*/ 473 w 547"/>
                        <a:gd name="T91" fmla="*/ 0 h 400"/>
                        <a:gd name="T92" fmla="*/ 329 w 547"/>
                        <a:gd name="T93" fmla="*/ 3 h 4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47"/>
                        <a:gd name="T142" fmla="*/ 0 h 400"/>
                        <a:gd name="T143" fmla="*/ 547 w 547"/>
                        <a:gd name="T144" fmla="*/ 400 h 40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47" h="400">
                          <a:moveTo>
                            <a:pt x="329" y="3"/>
                          </a:moveTo>
                          <a:lnTo>
                            <a:pt x="305" y="19"/>
                          </a:lnTo>
                          <a:lnTo>
                            <a:pt x="270" y="39"/>
                          </a:lnTo>
                          <a:lnTo>
                            <a:pt x="236" y="61"/>
                          </a:lnTo>
                          <a:lnTo>
                            <a:pt x="211" y="78"/>
                          </a:lnTo>
                          <a:lnTo>
                            <a:pt x="186" y="94"/>
                          </a:lnTo>
                          <a:lnTo>
                            <a:pt x="162" y="109"/>
                          </a:lnTo>
                          <a:lnTo>
                            <a:pt x="134" y="127"/>
                          </a:lnTo>
                          <a:lnTo>
                            <a:pt x="98" y="149"/>
                          </a:lnTo>
                          <a:lnTo>
                            <a:pt x="60" y="170"/>
                          </a:lnTo>
                          <a:lnTo>
                            <a:pt x="47" y="179"/>
                          </a:lnTo>
                          <a:lnTo>
                            <a:pt x="32" y="199"/>
                          </a:lnTo>
                          <a:lnTo>
                            <a:pt x="20" y="220"/>
                          </a:lnTo>
                          <a:lnTo>
                            <a:pt x="9" y="248"/>
                          </a:lnTo>
                          <a:lnTo>
                            <a:pt x="3" y="272"/>
                          </a:lnTo>
                          <a:lnTo>
                            <a:pt x="0" y="297"/>
                          </a:lnTo>
                          <a:lnTo>
                            <a:pt x="0" y="326"/>
                          </a:lnTo>
                          <a:lnTo>
                            <a:pt x="3" y="351"/>
                          </a:lnTo>
                          <a:lnTo>
                            <a:pt x="10" y="375"/>
                          </a:lnTo>
                          <a:lnTo>
                            <a:pt x="16" y="383"/>
                          </a:lnTo>
                          <a:lnTo>
                            <a:pt x="33" y="391"/>
                          </a:lnTo>
                          <a:lnTo>
                            <a:pt x="57" y="397"/>
                          </a:lnTo>
                          <a:lnTo>
                            <a:pt x="94" y="400"/>
                          </a:lnTo>
                          <a:lnTo>
                            <a:pt x="133" y="399"/>
                          </a:lnTo>
                          <a:lnTo>
                            <a:pt x="177" y="394"/>
                          </a:lnTo>
                          <a:lnTo>
                            <a:pt x="216" y="390"/>
                          </a:lnTo>
                          <a:lnTo>
                            <a:pt x="255" y="383"/>
                          </a:lnTo>
                          <a:lnTo>
                            <a:pt x="296" y="374"/>
                          </a:lnTo>
                          <a:lnTo>
                            <a:pt x="334" y="363"/>
                          </a:lnTo>
                          <a:lnTo>
                            <a:pt x="363" y="344"/>
                          </a:lnTo>
                          <a:lnTo>
                            <a:pt x="388" y="312"/>
                          </a:lnTo>
                          <a:lnTo>
                            <a:pt x="408" y="279"/>
                          </a:lnTo>
                          <a:lnTo>
                            <a:pt x="426" y="248"/>
                          </a:lnTo>
                          <a:lnTo>
                            <a:pt x="446" y="221"/>
                          </a:lnTo>
                          <a:lnTo>
                            <a:pt x="464" y="199"/>
                          </a:lnTo>
                          <a:lnTo>
                            <a:pt x="488" y="188"/>
                          </a:lnTo>
                          <a:lnTo>
                            <a:pt x="514" y="172"/>
                          </a:lnTo>
                          <a:lnTo>
                            <a:pt x="535" y="157"/>
                          </a:lnTo>
                          <a:lnTo>
                            <a:pt x="543" y="131"/>
                          </a:lnTo>
                          <a:lnTo>
                            <a:pt x="546" y="105"/>
                          </a:lnTo>
                          <a:lnTo>
                            <a:pt x="547" y="84"/>
                          </a:lnTo>
                          <a:lnTo>
                            <a:pt x="540" y="63"/>
                          </a:lnTo>
                          <a:lnTo>
                            <a:pt x="527" y="45"/>
                          </a:lnTo>
                          <a:lnTo>
                            <a:pt x="515" y="30"/>
                          </a:lnTo>
                          <a:lnTo>
                            <a:pt x="500" y="16"/>
                          </a:lnTo>
                          <a:lnTo>
                            <a:pt x="473" y="0"/>
                          </a:lnTo>
                          <a:lnTo>
                            <a:pt x="329" y="3"/>
                          </a:lnTo>
                          <a:close/>
                        </a:path>
                      </a:pathLst>
                    </a:custGeom>
                    <a:solidFill>
                      <a:srgbClr val="000000"/>
                    </a:solidFill>
                    <a:ln w="9525">
                      <a:noFill/>
                      <a:round/>
                      <a:headEnd/>
                      <a:tailEnd/>
                    </a:ln>
                  </p:spPr>
                  <p:txBody>
                    <a:bodyPr/>
                    <a:lstStyle/>
                    <a:p>
                      <a:endParaRPr lang="zh-CN" altLang="en-US"/>
                    </a:p>
                  </p:txBody>
                </p:sp>
              </p:grpSp>
              <p:grpSp>
                <p:nvGrpSpPr>
                  <p:cNvPr id="30741" name="Group 141"/>
                  <p:cNvGrpSpPr>
                    <a:grpSpLocks/>
                  </p:cNvGrpSpPr>
                  <p:nvPr/>
                </p:nvGrpSpPr>
                <p:grpSpPr bwMode="auto">
                  <a:xfrm>
                    <a:off x="0" y="0"/>
                    <a:ext cx="1805" cy="1766"/>
                    <a:chOff x="0" y="0"/>
                    <a:chExt cx="1805" cy="1766"/>
                  </a:xfrm>
                </p:grpSpPr>
                <p:grpSp>
                  <p:nvGrpSpPr>
                    <p:cNvPr id="30742" name="Group 142"/>
                    <p:cNvGrpSpPr>
                      <a:grpSpLocks/>
                    </p:cNvGrpSpPr>
                    <p:nvPr/>
                  </p:nvGrpSpPr>
                  <p:grpSpPr bwMode="auto">
                    <a:xfrm>
                      <a:off x="0" y="0"/>
                      <a:ext cx="1805" cy="1766"/>
                      <a:chOff x="0" y="0"/>
                      <a:chExt cx="1805" cy="1766"/>
                    </a:xfrm>
                  </p:grpSpPr>
                  <p:grpSp>
                    <p:nvGrpSpPr>
                      <p:cNvPr id="30769" name="Group 143"/>
                      <p:cNvGrpSpPr>
                        <a:grpSpLocks/>
                      </p:cNvGrpSpPr>
                      <p:nvPr/>
                    </p:nvGrpSpPr>
                    <p:grpSpPr bwMode="auto">
                      <a:xfrm>
                        <a:off x="1367" y="0"/>
                        <a:ext cx="438" cy="370"/>
                        <a:chOff x="0" y="0"/>
                        <a:chExt cx="438" cy="370"/>
                      </a:xfrm>
                    </p:grpSpPr>
                    <p:sp>
                      <p:nvSpPr>
                        <p:cNvPr id="30793" name="未知"/>
                        <p:cNvSpPr>
                          <a:spLocks/>
                        </p:cNvSpPr>
                        <p:nvPr/>
                      </p:nvSpPr>
                      <p:spPr bwMode="auto">
                        <a:xfrm>
                          <a:off x="0" y="0"/>
                          <a:ext cx="438" cy="370"/>
                        </a:xfrm>
                        <a:custGeom>
                          <a:avLst/>
                          <a:gdLst>
                            <a:gd name="T0" fmla="*/ 19 w 438"/>
                            <a:gd name="T1" fmla="*/ 225 h 370"/>
                            <a:gd name="T2" fmla="*/ 72 w 438"/>
                            <a:gd name="T3" fmla="*/ 204 h 370"/>
                            <a:gd name="T4" fmla="*/ 84 w 438"/>
                            <a:gd name="T5" fmla="*/ 154 h 370"/>
                            <a:gd name="T6" fmla="*/ 101 w 438"/>
                            <a:gd name="T7" fmla="*/ 111 h 370"/>
                            <a:gd name="T8" fmla="*/ 130 w 438"/>
                            <a:gd name="T9" fmla="*/ 78 h 370"/>
                            <a:gd name="T10" fmla="*/ 160 w 438"/>
                            <a:gd name="T11" fmla="*/ 60 h 370"/>
                            <a:gd name="T12" fmla="*/ 208 w 438"/>
                            <a:gd name="T13" fmla="*/ 51 h 370"/>
                            <a:gd name="T14" fmla="*/ 244 w 438"/>
                            <a:gd name="T15" fmla="*/ 35 h 370"/>
                            <a:gd name="T16" fmla="*/ 272 w 438"/>
                            <a:gd name="T17" fmla="*/ 9 h 370"/>
                            <a:gd name="T18" fmla="*/ 322 w 438"/>
                            <a:gd name="T19" fmla="*/ 0 h 370"/>
                            <a:gd name="T20" fmla="*/ 343 w 438"/>
                            <a:gd name="T21" fmla="*/ 8 h 370"/>
                            <a:gd name="T22" fmla="*/ 352 w 438"/>
                            <a:gd name="T23" fmla="*/ 23 h 370"/>
                            <a:gd name="T24" fmla="*/ 346 w 438"/>
                            <a:gd name="T25" fmla="*/ 47 h 370"/>
                            <a:gd name="T26" fmla="*/ 328 w 438"/>
                            <a:gd name="T27" fmla="*/ 63 h 370"/>
                            <a:gd name="T28" fmla="*/ 297 w 438"/>
                            <a:gd name="T29" fmla="*/ 78 h 370"/>
                            <a:gd name="T30" fmla="*/ 314 w 438"/>
                            <a:gd name="T31" fmla="*/ 95 h 370"/>
                            <a:gd name="T32" fmla="*/ 346 w 438"/>
                            <a:gd name="T33" fmla="*/ 105 h 370"/>
                            <a:gd name="T34" fmla="*/ 370 w 438"/>
                            <a:gd name="T35" fmla="*/ 126 h 370"/>
                            <a:gd name="T36" fmla="*/ 371 w 438"/>
                            <a:gd name="T37" fmla="*/ 165 h 370"/>
                            <a:gd name="T38" fmla="*/ 417 w 438"/>
                            <a:gd name="T39" fmla="*/ 171 h 370"/>
                            <a:gd name="T40" fmla="*/ 435 w 438"/>
                            <a:gd name="T41" fmla="*/ 214 h 370"/>
                            <a:gd name="T42" fmla="*/ 436 w 438"/>
                            <a:gd name="T43" fmla="*/ 266 h 370"/>
                            <a:gd name="T44" fmla="*/ 423 w 438"/>
                            <a:gd name="T45" fmla="*/ 320 h 370"/>
                            <a:gd name="T46" fmla="*/ 406 w 438"/>
                            <a:gd name="T47" fmla="*/ 364 h 370"/>
                            <a:gd name="T48" fmla="*/ 353 w 438"/>
                            <a:gd name="T49" fmla="*/ 370 h 370"/>
                            <a:gd name="T50" fmla="*/ 314 w 438"/>
                            <a:gd name="T51" fmla="*/ 359 h 370"/>
                            <a:gd name="T52" fmla="*/ 269 w 438"/>
                            <a:gd name="T53" fmla="*/ 356 h 370"/>
                            <a:gd name="T54" fmla="*/ 223 w 438"/>
                            <a:gd name="T55" fmla="*/ 364 h 370"/>
                            <a:gd name="T56" fmla="*/ 176 w 438"/>
                            <a:gd name="T57" fmla="*/ 355 h 370"/>
                            <a:gd name="T58" fmla="*/ 136 w 438"/>
                            <a:gd name="T59" fmla="*/ 334 h 370"/>
                            <a:gd name="T60" fmla="*/ 105 w 438"/>
                            <a:gd name="T61" fmla="*/ 335 h 370"/>
                            <a:gd name="T62" fmla="*/ 69 w 438"/>
                            <a:gd name="T63" fmla="*/ 352 h 37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38"/>
                            <a:gd name="T97" fmla="*/ 0 h 370"/>
                            <a:gd name="T98" fmla="*/ 438 w 438"/>
                            <a:gd name="T99" fmla="*/ 370 h 37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38" h="370">
                              <a:moveTo>
                                <a:pt x="0" y="237"/>
                              </a:moveTo>
                              <a:lnTo>
                                <a:pt x="19" y="225"/>
                              </a:lnTo>
                              <a:lnTo>
                                <a:pt x="45" y="214"/>
                              </a:lnTo>
                              <a:lnTo>
                                <a:pt x="72" y="204"/>
                              </a:lnTo>
                              <a:lnTo>
                                <a:pt x="77" y="180"/>
                              </a:lnTo>
                              <a:lnTo>
                                <a:pt x="84" y="154"/>
                              </a:lnTo>
                              <a:lnTo>
                                <a:pt x="90" y="133"/>
                              </a:lnTo>
                              <a:lnTo>
                                <a:pt x="101" y="111"/>
                              </a:lnTo>
                              <a:lnTo>
                                <a:pt x="116" y="90"/>
                              </a:lnTo>
                              <a:lnTo>
                                <a:pt x="130" y="78"/>
                              </a:lnTo>
                              <a:lnTo>
                                <a:pt x="143" y="68"/>
                              </a:lnTo>
                              <a:lnTo>
                                <a:pt x="160" y="60"/>
                              </a:lnTo>
                              <a:lnTo>
                                <a:pt x="181" y="54"/>
                              </a:lnTo>
                              <a:lnTo>
                                <a:pt x="208" y="51"/>
                              </a:lnTo>
                              <a:lnTo>
                                <a:pt x="240" y="54"/>
                              </a:lnTo>
                              <a:lnTo>
                                <a:pt x="244" y="35"/>
                              </a:lnTo>
                              <a:lnTo>
                                <a:pt x="252" y="15"/>
                              </a:lnTo>
                              <a:lnTo>
                                <a:pt x="272" y="9"/>
                              </a:lnTo>
                              <a:lnTo>
                                <a:pt x="294" y="5"/>
                              </a:lnTo>
                              <a:lnTo>
                                <a:pt x="322" y="0"/>
                              </a:lnTo>
                              <a:lnTo>
                                <a:pt x="332" y="3"/>
                              </a:lnTo>
                              <a:lnTo>
                                <a:pt x="343" y="8"/>
                              </a:lnTo>
                              <a:lnTo>
                                <a:pt x="349" y="14"/>
                              </a:lnTo>
                              <a:lnTo>
                                <a:pt x="352" y="23"/>
                              </a:lnTo>
                              <a:lnTo>
                                <a:pt x="350" y="35"/>
                              </a:lnTo>
                              <a:lnTo>
                                <a:pt x="346" y="47"/>
                              </a:lnTo>
                              <a:lnTo>
                                <a:pt x="337" y="57"/>
                              </a:lnTo>
                              <a:lnTo>
                                <a:pt x="328" y="63"/>
                              </a:lnTo>
                              <a:lnTo>
                                <a:pt x="312" y="72"/>
                              </a:lnTo>
                              <a:lnTo>
                                <a:pt x="297" y="78"/>
                              </a:lnTo>
                              <a:lnTo>
                                <a:pt x="299" y="92"/>
                              </a:lnTo>
                              <a:lnTo>
                                <a:pt x="314" y="95"/>
                              </a:lnTo>
                              <a:lnTo>
                                <a:pt x="331" y="99"/>
                              </a:lnTo>
                              <a:lnTo>
                                <a:pt x="346" y="105"/>
                              </a:lnTo>
                              <a:lnTo>
                                <a:pt x="359" y="114"/>
                              </a:lnTo>
                              <a:lnTo>
                                <a:pt x="370" y="126"/>
                              </a:lnTo>
                              <a:lnTo>
                                <a:pt x="374" y="145"/>
                              </a:lnTo>
                              <a:lnTo>
                                <a:pt x="371" y="165"/>
                              </a:lnTo>
                              <a:lnTo>
                                <a:pt x="393" y="166"/>
                              </a:lnTo>
                              <a:lnTo>
                                <a:pt x="417" y="171"/>
                              </a:lnTo>
                              <a:lnTo>
                                <a:pt x="427" y="186"/>
                              </a:lnTo>
                              <a:lnTo>
                                <a:pt x="435" y="214"/>
                              </a:lnTo>
                              <a:lnTo>
                                <a:pt x="438" y="241"/>
                              </a:lnTo>
                              <a:lnTo>
                                <a:pt x="436" y="266"/>
                              </a:lnTo>
                              <a:lnTo>
                                <a:pt x="432" y="292"/>
                              </a:lnTo>
                              <a:lnTo>
                                <a:pt x="423" y="320"/>
                              </a:lnTo>
                              <a:lnTo>
                                <a:pt x="414" y="343"/>
                              </a:lnTo>
                              <a:lnTo>
                                <a:pt x="406" y="364"/>
                              </a:lnTo>
                              <a:lnTo>
                                <a:pt x="377" y="368"/>
                              </a:lnTo>
                              <a:lnTo>
                                <a:pt x="353" y="370"/>
                              </a:lnTo>
                              <a:lnTo>
                                <a:pt x="335" y="367"/>
                              </a:lnTo>
                              <a:lnTo>
                                <a:pt x="314" y="359"/>
                              </a:lnTo>
                              <a:lnTo>
                                <a:pt x="293" y="353"/>
                              </a:lnTo>
                              <a:lnTo>
                                <a:pt x="269" y="356"/>
                              </a:lnTo>
                              <a:lnTo>
                                <a:pt x="250" y="361"/>
                              </a:lnTo>
                              <a:lnTo>
                                <a:pt x="223" y="364"/>
                              </a:lnTo>
                              <a:lnTo>
                                <a:pt x="199" y="361"/>
                              </a:lnTo>
                              <a:lnTo>
                                <a:pt x="176" y="355"/>
                              </a:lnTo>
                              <a:lnTo>
                                <a:pt x="152" y="344"/>
                              </a:lnTo>
                              <a:lnTo>
                                <a:pt x="136" y="334"/>
                              </a:lnTo>
                              <a:lnTo>
                                <a:pt x="119" y="325"/>
                              </a:lnTo>
                              <a:lnTo>
                                <a:pt x="105" y="335"/>
                              </a:lnTo>
                              <a:lnTo>
                                <a:pt x="90" y="344"/>
                              </a:lnTo>
                              <a:lnTo>
                                <a:pt x="69" y="352"/>
                              </a:lnTo>
                              <a:lnTo>
                                <a:pt x="0" y="237"/>
                              </a:lnTo>
                              <a:close/>
                            </a:path>
                          </a:pathLst>
                        </a:custGeom>
                        <a:solidFill>
                          <a:srgbClr val="FFFFFF"/>
                        </a:solidFill>
                        <a:ln w="19050" cap="flat" cmpd="sng">
                          <a:solidFill>
                            <a:srgbClr val="000000"/>
                          </a:solidFill>
                          <a:round/>
                          <a:headEnd/>
                          <a:tailEnd/>
                        </a:ln>
                      </p:spPr>
                      <p:txBody>
                        <a:bodyPr/>
                        <a:lstStyle/>
                        <a:p>
                          <a:endParaRPr lang="zh-CN" altLang="en-US"/>
                        </a:p>
                      </p:txBody>
                    </p:sp>
                    <p:sp>
                      <p:nvSpPr>
                        <p:cNvPr id="30794" name="未知"/>
                        <p:cNvSpPr>
                          <a:spLocks/>
                        </p:cNvSpPr>
                        <p:nvPr/>
                      </p:nvSpPr>
                      <p:spPr bwMode="auto">
                        <a:xfrm>
                          <a:off x="134" y="130"/>
                          <a:ext cx="70" cy="92"/>
                        </a:xfrm>
                        <a:custGeom>
                          <a:avLst/>
                          <a:gdLst>
                            <a:gd name="T0" fmla="*/ 0 w 70"/>
                            <a:gd name="T1" fmla="*/ 92 h 92"/>
                            <a:gd name="T2" fmla="*/ 29 w 70"/>
                            <a:gd name="T3" fmla="*/ 27 h 92"/>
                            <a:gd name="T4" fmla="*/ 70 w 70"/>
                            <a:gd name="T5" fmla="*/ 0 h 92"/>
                            <a:gd name="T6" fmla="*/ 0 60000 65536"/>
                            <a:gd name="T7" fmla="*/ 0 60000 65536"/>
                            <a:gd name="T8" fmla="*/ 0 60000 65536"/>
                            <a:gd name="T9" fmla="*/ 0 w 70"/>
                            <a:gd name="T10" fmla="*/ 0 h 92"/>
                            <a:gd name="T11" fmla="*/ 70 w 70"/>
                            <a:gd name="T12" fmla="*/ 92 h 92"/>
                          </a:gdLst>
                          <a:ahLst/>
                          <a:cxnLst>
                            <a:cxn ang="T6">
                              <a:pos x="T0" y="T1"/>
                            </a:cxn>
                            <a:cxn ang="T7">
                              <a:pos x="T2" y="T3"/>
                            </a:cxn>
                            <a:cxn ang="T8">
                              <a:pos x="T4" y="T5"/>
                            </a:cxn>
                          </a:cxnLst>
                          <a:rect l="T9" t="T10" r="T11" b="T12"/>
                          <a:pathLst>
                            <a:path w="70" h="92">
                              <a:moveTo>
                                <a:pt x="0" y="92"/>
                              </a:moveTo>
                              <a:lnTo>
                                <a:pt x="29" y="27"/>
                              </a:lnTo>
                              <a:lnTo>
                                <a:pt x="70" y="0"/>
                              </a:lnTo>
                            </a:path>
                          </a:pathLst>
                        </a:custGeom>
                        <a:noFill/>
                        <a:ln w="19050" cap="flat" cmpd="sng">
                          <a:solidFill>
                            <a:srgbClr val="000000"/>
                          </a:solidFill>
                          <a:round/>
                          <a:headEnd/>
                          <a:tailEnd/>
                        </a:ln>
                      </p:spPr>
                      <p:txBody>
                        <a:bodyPr/>
                        <a:lstStyle/>
                        <a:p>
                          <a:endParaRPr lang="zh-CN" altLang="en-US"/>
                        </a:p>
                      </p:txBody>
                    </p:sp>
                    <p:sp>
                      <p:nvSpPr>
                        <p:cNvPr id="30795" name="未知"/>
                        <p:cNvSpPr>
                          <a:spLocks/>
                        </p:cNvSpPr>
                        <p:nvPr/>
                      </p:nvSpPr>
                      <p:spPr bwMode="auto">
                        <a:xfrm>
                          <a:off x="163" y="163"/>
                          <a:ext cx="92" cy="78"/>
                        </a:xfrm>
                        <a:custGeom>
                          <a:avLst/>
                          <a:gdLst>
                            <a:gd name="T0" fmla="*/ 0 w 92"/>
                            <a:gd name="T1" fmla="*/ 78 h 78"/>
                            <a:gd name="T2" fmla="*/ 36 w 92"/>
                            <a:gd name="T3" fmla="*/ 21 h 78"/>
                            <a:gd name="T4" fmla="*/ 92 w 92"/>
                            <a:gd name="T5" fmla="*/ 0 h 78"/>
                            <a:gd name="T6" fmla="*/ 0 60000 65536"/>
                            <a:gd name="T7" fmla="*/ 0 60000 65536"/>
                            <a:gd name="T8" fmla="*/ 0 60000 65536"/>
                            <a:gd name="T9" fmla="*/ 0 w 92"/>
                            <a:gd name="T10" fmla="*/ 0 h 78"/>
                            <a:gd name="T11" fmla="*/ 92 w 92"/>
                            <a:gd name="T12" fmla="*/ 78 h 78"/>
                          </a:gdLst>
                          <a:ahLst/>
                          <a:cxnLst>
                            <a:cxn ang="T6">
                              <a:pos x="T0" y="T1"/>
                            </a:cxn>
                            <a:cxn ang="T7">
                              <a:pos x="T2" y="T3"/>
                            </a:cxn>
                            <a:cxn ang="T8">
                              <a:pos x="T4" y="T5"/>
                            </a:cxn>
                          </a:cxnLst>
                          <a:rect l="T9" t="T10" r="T11" b="T12"/>
                          <a:pathLst>
                            <a:path w="92" h="78">
                              <a:moveTo>
                                <a:pt x="0" y="78"/>
                              </a:moveTo>
                              <a:lnTo>
                                <a:pt x="36" y="21"/>
                              </a:lnTo>
                              <a:lnTo>
                                <a:pt x="92" y="0"/>
                              </a:lnTo>
                            </a:path>
                          </a:pathLst>
                        </a:custGeom>
                        <a:noFill/>
                        <a:ln w="19050" cap="flat" cmpd="sng">
                          <a:solidFill>
                            <a:srgbClr val="000000"/>
                          </a:solidFill>
                          <a:round/>
                          <a:headEnd/>
                          <a:tailEnd/>
                        </a:ln>
                      </p:spPr>
                      <p:txBody>
                        <a:bodyPr/>
                        <a:lstStyle/>
                        <a:p>
                          <a:endParaRPr lang="zh-CN" altLang="en-US"/>
                        </a:p>
                      </p:txBody>
                    </p:sp>
                  </p:grpSp>
                  <p:grpSp>
                    <p:nvGrpSpPr>
                      <p:cNvPr id="30770" name="Group 147"/>
                      <p:cNvGrpSpPr>
                        <a:grpSpLocks/>
                      </p:cNvGrpSpPr>
                      <p:nvPr/>
                    </p:nvGrpSpPr>
                    <p:grpSpPr bwMode="auto">
                      <a:xfrm>
                        <a:off x="0" y="226"/>
                        <a:ext cx="1451" cy="1540"/>
                        <a:chOff x="0" y="0"/>
                        <a:chExt cx="1451" cy="1540"/>
                      </a:xfrm>
                    </p:grpSpPr>
                    <p:grpSp>
                      <p:nvGrpSpPr>
                        <p:cNvPr id="30771" name="Group 148"/>
                        <p:cNvGrpSpPr>
                          <a:grpSpLocks/>
                        </p:cNvGrpSpPr>
                        <p:nvPr/>
                      </p:nvGrpSpPr>
                      <p:grpSpPr bwMode="auto">
                        <a:xfrm>
                          <a:off x="0" y="0"/>
                          <a:ext cx="1451" cy="1540"/>
                          <a:chOff x="0" y="0"/>
                          <a:chExt cx="1451" cy="1540"/>
                        </a:xfrm>
                      </p:grpSpPr>
                      <p:grpSp>
                        <p:nvGrpSpPr>
                          <p:cNvPr id="30777" name="Group 149"/>
                          <p:cNvGrpSpPr>
                            <a:grpSpLocks/>
                          </p:cNvGrpSpPr>
                          <p:nvPr/>
                        </p:nvGrpSpPr>
                        <p:grpSpPr bwMode="auto">
                          <a:xfrm>
                            <a:off x="0" y="278"/>
                            <a:ext cx="819" cy="622"/>
                            <a:chOff x="0" y="0"/>
                            <a:chExt cx="819" cy="622"/>
                          </a:xfrm>
                        </p:grpSpPr>
                        <p:sp>
                          <p:nvSpPr>
                            <p:cNvPr id="30790" name="未知"/>
                            <p:cNvSpPr>
                              <a:spLocks/>
                            </p:cNvSpPr>
                            <p:nvPr/>
                          </p:nvSpPr>
                          <p:spPr bwMode="auto">
                            <a:xfrm>
                              <a:off x="275" y="166"/>
                              <a:ext cx="544" cy="456"/>
                            </a:xfrm>
                            <a:custGeom>
                              <a:avLst/>
                              <a:gdLst>
                                <a:gd name="T0" fmla="*/ 0 w 544"/>
                                <a:gd name="T1" fmla="*/ 247 h 456"/>
                                <a:gd name="T2" fmla="*/ 21 w 544"/>
                                <a:gd name="T3" fmla="*/ 254 h 456"/>
                                <a:gd name="T4" fmla="*/ 36 w 544"/>
                                <a:gd name="T5" fmla="*/ 265 h 456"/>
                                <a:gd name="T6" fmla="*/ 53 w 544"/>
                                <a:gd name="T7" fmla="*/ 278 h 456"/>
                                <a:gd name="T8" fmla="*/ 64 w 544"/>
                                <a:gd name="T9" fmla="*/ 293 h 456"/>
                                <a:gd name="T10" fmla="*/ 76 w 544"/>
                                <a:gd name="T11" fmla="*/ 311 h 456"/>
                                <a:gd name="T12" fmla="*/ 88 w 544"/>
                                <a:gd name="T13" fmla="*/ 332 h 456"/>
                                <a:gd name="T14" fmla="*/ 100 w 544"/>
                                <a:gd name="T15" fmla="*/ 354 h 456"/>
                                <a:gd name="T16" fmla="*/ 112 w 544"/>
                                <a:gd name="T17" fmla="*/ 372 h 456"/>
                                <a:gd name="T18" fmla="*/ 123 w 544"/>
                                <a:gd name="T19" fmla="*/ 390 h 456"/>
                                <a:gd name="T20" fmla="*/ 136 w 544"/>
                                <a:gd name="T21" fmla="*/ 408 h 456"/>
                                <a:gd name="T22" fmla="*/ 156 w 544"/>
                                <a:gd name="T23" fmla="*/ 426 h 456"/>
                                <a:gd name="T24" fmla="*/ 172 w 544"/>
                                <a:gd name="T25" fmla="*/ 438 h 456"/>
                                <a:gd name="T26" fmla="*/ 197 w 544"/>
                                <a:gd name="T27" fmla="*/ 447 h 456"/>
                                <a:gd name="T28" fmla="*/ 219 w 544"/>
                                <a:gd name="T29" fmla="*/ 453 h 456"/>
                                <a:gd name="T30" fmla="*/ 248 w 544"/>
                                <a:gd name="T31" fmla="*/ 456 h 456"/>
                                <a:gd name="T32" fmla="*/ 274 w 544"/>
                                <a:gd name="T33" fmla="*/ 454 h 456"/>
                                <a:gd name="T34" fmla="*/ 302 w 544"/>
                                <a:gd name="T35" fmla="*/ 447 h 456"/>
                                <a:gd name="T36" fmla="*/ 449 w 544"/>
                                <a:gd name="T37" fmla="*/ 389 h 456"/>
                                <a:gd name="T38" fmla="*/ 544 w 544"/>
                                <a:gd name="T39" fmla="*/ 221 h 456"/>
                                <a:gd name="T40" fmla="*/ 544 w 544"/>
                                <a:gd name="T41" fmla="*/ 51 h 456"/>
                                <a:gd name="T42" fmla="*/ 454 w 544"/>
                                <a:gd name="T43" fmla="*/ 0 h 456"/>
                                <a:gd name="T44" fmla="*/ 369 w 544"/>
                                <a:gd name="T45" fmla="*/ 97 h 456"/>
                                <a:gd name="T46" fmla="*/ 0 w 544"/>
                                <a:gd name="T47" fmla="*/ 247 h 4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4"/>
                                <a:gd name="T73" fmla="*/ 0 h 456"/>
                                <a:gd name="T74" fmla="*/ 544 w 544"/>
                                <a:gd name="T75" fmla="*/ 456 h 45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4" h="456">
                                  <a:moveTo>
                                    <a:pt x="0" y="247"/>
                                  </a:moveTo>
                                  <a:lnTo>
                                    <a:pt x="21" y="254"/>
                                  </a:lnTo>
                                  <a:lnTo>
                                    <a:pt x="36" y="265"/>
                                  </a:lnTo>
                                  <a:lnTo>
                                    <a:pt x="53" y="278"/>
                                  </a:lnTo>
                                  <a:lnTo>
                                    <a:pt x="64" y="293"/>
                                  </a:lnTo>
                                  <a:lnTo>
                                    <a:pt x="76" y="311"/>
                                  </a:lnTo>
                                  <a:lnTo>
                                    <a:pt x="88" y="332"/>
                                  </a:lnTo>
                                  <a:lnTo>
                                    <a:pt x="100" y="354"/>
                                  </a:lnTo>
                                  <a:lnTo>
                                    <a:pt x="112" y="372"/>
                                  </a:lnTo>
                                  <a:lnTo>
                                    <a:pt x="123" y="390"/>
                                  </a:lnTo>
                                  <a:lnTo>
                                    <a:pt x="136" y="408"/>
                                  </a:lnTo>
                                  <a:lnTo>
                                    <a:pt x="156" y="426"/>
                                  </a:lnTo>
                                  <a:lnTo>
                                    <a:pt x="172" y="438"/>
                                  </a:lnTo>
                                  <a:lnTo>
                                    <a:pt x="197" y="447"/>
                                  </a:lnTo>
                                  <a:lnTo>
                                    <a:pt x="219" y="453"/>
                                  </a:lnTo>
                                  <a:lnTo>
                                    <a:pt x="248" y="456"/>
                                  </a:lnTo>
                                  <a:lnTo>
                                    <a:pt x="274" y="454"/>
                                  </a:lnTo>
                                  <a:lnTo>
                                    <a:pt x="302" y="447"/>
                                  </a:lnTo>
                                  <a:lnTo>
                                    <a:pt x="449" y="389"/>
                                  </a:lnTo>
                                  <a:lnTo>
                                    <a:pt x="544" y="221"/>
                                  </a:lnTo>
                                  <a:lnTo>
                                    <a:pt x="544" y="51"/>
                                  </a:lnTo>
                                  <a:lnTo>
                                    <a:pt x="454" y="0"/>
                                  </a:lnTo>
                                  <a:lnTo>
                                    <a:pt x="369" y="97"/>
                                  </a:lnTo>
                                  <a:lnTo>
                                    <a:pt x="0" y="247"/>
                                  </a:lnTo>
                                  <a:close/>
                                </a:path>
                              </a:pathLst>
                            </a:custGeom>
                            <a:solidFill>
                              <a:srgbClr val="800000"/>
                            </a:solidFill>
                            <a:ln w="9525">
                              <a:noFill/>
                              <a:round/>
                              <a:headEnd/>
                              <a:tailEnd/>
                            </a:ln>
                          </p:spPr>
                          <p:txBody>
                            <a:bodyPr/>
                            <a:lstStyle/>
                            <a:p>
                              <a:endParaRPr lang="zh-CN" altLang="en-US"/>
                            </a:p>
                          </p:txBody>
                        </p:sp>
                        <p:sp>
                          <p:nvSpPr>
                            <p:cNvPr id="30791" name="未知"/>
                            <p:cNvSpPr>
                              <a:spLocks/>
                            </p:cNvSpPr>
                            <p:nvPr/>
                          </p:nvSpPr>
                          <p:spPr bwMode="auto">
                            <a:xfrm>
                              <a:off x="76" y="0"/>
                              <a:ext cx="659" cy="238"/>
                            </a:xfrm>
                            <a:custGeom>
                              <a:avLst/>
                              <a:gdLst>
                                <a:gd name="T0" fmla="*/ 204 w 659"/>
                                <a:gd name="T1" fmla="*/ 227 h 238"/>
                                <a:gd name="T2" fmla="*/ 19 w 659"/>
                                <a:gd name="T3" fmla="*/ 238 h 238"/>
                                <a:gd name="T4" fmla="*/ 0 w 659"/>
                                <a:gd name="T5" fmla="*/ 200 h 238"/>
                                <a:gd name="T6" fmla="*/ 33 w 659"/>
                                <a:gd name="T7" fmla="*/ 206 h 238"/>
                                <a:gd name="T8" fmla="*/ 55 w 659"/>
                                <a:gd name="T9" fmla="*/ 205 h 238"/>
                                <a:gd name="T10" fmla="*/ 81 w 659"/>
                                <a:gd name="T11" fmla="*/ 203 h 238"/>
                                <a:gd name="T12" fmla="*/ 111 w 659"/>
                                <a:gd name="T13" fmla="*/ 197 h 238"/>
                                <a:gd name="T14" fmla="*/ 139 w 659"/>
                                <a:gd name="T15" fmla="*/ 188 h 238"/>
                                <a:gd name="T16" fmla="*/ 166 w 659"/>
                                <a:gd name="T17" fmla="*/ 178 h 238"/>
                                <a:gd name="T18" fmla="*/ 190 w 659"/>
                                <a:gd name="T19" fmla="*/ 165 h 238"/>
                                <a:gd name="T20" fmla="*/ 211 w 659"/>
                                <a:gd name="T21" fmla="*/ 151 h 238"/>
                                <a:gd name="T22" fmla="*/ 228 w 659"/>
                                <a:gd name="T23" fmla="*/ 136 h 238"/>
                                <a:gd name="T24" fmla="*/ 244 w 659"/>
                                <a:gd name="T25" fmla="*/ 118 h 238"/>
                                <a:gd name="T26" fmla="*/ 261 w 659"/>
                                <a:gd name="T27" fmla="*/ 97 h 238"/>
                                <a:gd name="T28" fmla="*/ 276 w 659"/>
                                <a:gd name="T29" fmla="*/ 78 h 238"/>
                                <a:gd name="T30" fmla="*/ 290 w 659"/>
                                <a:gd name="T31" fmla="*/ 60 h 238"/>
                                <a:gd name="T32" fmla="*/ 305 w 659"/>
                                <a:gd name="T33" fmla="*/ 43 h 238"/>
                                <a:gd name="T34" fmla="*/ 323 w 659"/>
                                <a:gd name="T35" fmla="*/ 29 h 238"/>
                                <a:gd name="T36" fmla="*/ 343 w 659"/>
                                <a:gd name="T37" fmla="*/ 17 h 238"/>
                                <a:gd name="T38" fmla="*/ 365 w 659"/>
                                <a:gd name="T39" fmla="*/ 9 h 238"/>
                                <a:gd name="T40" fmla="*/ 388 w 659"/>
                                <a:gd name="T41" fmla="*/ 5 h 238"/>
                                <a:gd name="T42" fmla="*/ 415 w 659"/>
                                <a:gd name="T43" fmla="*/ 2 h 238"/>
                                <a:gd name="T44" fmla="*/ 442 w 659"/>
                                <a:gd name="T45" fmla="*/ 0 h 238"/>
                                <a:gd name="T46" fmla="*/ 471 w 659"/>
                                <a:gd name="T47" fmla="*/ 2 h 238"/>
                                <a:gd name="T48" fmla="*/ 497 w 659"/>
                                <a:gd name="T49" fmla="*/ 5 h 238"/>
                                <a:gd name="T50" fmla="*/ 526 w 659"/>
                                <a:gd name="T51" fmla="*/ 8 h 238"/>
                                <a:gd name="T52" fmla="*/ 554 w 659"/>
                                <a:gd name="T53" fmla="*/ 12 h 238"/>
                                <a:gd name="T54" fmla="*/ 583 w 659"/>
                                <a:gd name="T55" fmla="*/ 17 h 238"/>
                                <a:gd name="T56" fmla="*/ 610 w 659"/>
                                <a:gd name="T57" fmla="*/ 21 h 238"/>
                                <a:gd name="T58" fmla="*/ 642 w 659"/>
                                <a:gd name="T59" fmla="*/ 26 h 238"/>
                                <a:gd name="T60" fmla="*/ 659 w 659"/>
                                <a:gd name="T61" fmla="*/ 79 h 238"/>
                                <a:gd name="T62" fmla="*/ 411 w 659"/>
                                <a:gd name="T63" fmla="*/ 118 h 238"/>
                                <a:gd name="T64" fmla="*/ 204 w 659"/>
                                <a:gd name="T65" fmla="*/ 227 h 2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9"/>
                                <a:gd name="T100" fmla="*/ 0 h 238"/>
                                <a:gd name="T101" fmla="*/ 659 w 659"/>
                                <a:gd name="T102" fmla="*/ 238 h 2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9" h="238">
                                  <a:moveTo>
                                    <a:pt x="204" y="227"/>
                                  </a:moveTo>
                                  <a:lnTo>
                                    <a:pt x="19" y="238"/>
                                  </a:lnTo>
                                  <a:lnTo>
                                    <a:pt x="0" y="200"/>
                                  </a:lnTo>
                                  <a:lnTo>
                                    <a:pt x="33" y="206"/>
                                  </a:lnTo>
                                  <a:lnTo>
                                    <a:pt x="55" y="205"/>
                                  </a:lnTo>
                                  <a:lnTo>
                                    <a:pt x="81" y="203"/>
                                  </a:lnTo>
                                  <a:lnTo>
                                    <a:pt x="111" y="197"/>
                                  </a:lnTo>
                                  <a:lnTo>
                                    <a:pt x="139" y="188"/>
                                  </a:lnTo>
                                  <a:lnTo>
                                    <a:pt x="166" y="178"/>
                                  </a:lnTo>
                                  <a:lnTo>
                                    <a:pt x="190" y="165"/>
                                  </a:lnTo>
                                  <a:lnTo>
                                    <a:pt x="211" y="151"/>
                                  </a:lnTo>
                                  <a:lnTo>
                                    <a:pt x="228" y="136"/>
                                  </a:lnTo>
                                  <a:lnTo>
                                    <a:pt x="244" y="118"/>
                                  </a:lnTo>
                                  <a:lnTo>
                                    <a:pt x="261" y="97"/>
                                  </a:lnTo>
                                  <a:lnTo>
                                    <a:pt x="276" y="78"/>
                                  </a:lnTo>
                                  <a:lnTo>
                                    <a:pt x="290" y="60"/>
                                  </a:lnTo>
                                  <a:lnTo>
                                    <a:pt x="305" y="43"/>
                                  </a:lnTo>
                                  <a:lnTo>
                                    <a:pt x="323" y="29"/>
                                  </a:lnTo>
                                  <a:lnTo>
                                    <a:pt x="343" y="17"/>
                                  </a:lnTo>
                                  <a:lnTo>
                                    <a:pt x="365" y="9"/>
                                  </a:lnTo>
                                  <a:lnTo>
                                    <a:pt x="388" y="5"/>
                                  </a:lnTo>
                                  <a:lnTo>
                                    <a:pt x="415" y="2"/>
                                  </a:lnTo>
                                  <a:lnTo>
                                    <a:pt x="442" y="0"/>
                                  </a:lnTo>
                                  <a:lnTo>
                                    <a:pt x="471" y="2"/>
                                  </a:lnTo>
                                  <a:lnTo>
                                    <a:pt x="497" y="5"/>
                                  </a:lnTo>
                                  <a:lnTo>
                                    <a:pt x="526" y="8"/>
                                  </a:lnTo>
                                  <a:lnTo>
                                    <a:pt x="554" y="12"/>
                                  </a:lnTo>
                                  <a:lnTo>
                                    <a:pt x="583" y="17"/>
                                  </a:lnTo>
                                  <a:lnTo>
                                    <a:pt x="610" y="21"/>
                                  </a:lnTo>
                                  <a:lnTo>
                                    <a:pt x="642" y="26"/>
                                  </a:lnTo>
                                  <a:lnTo>
                                    <a:pt x="659" y="79"/>
                                  </a:lnTo>
                                  <a:lnTo>
                                    <a:pt x="411" y="118"/>
                                  </a:lnTo>
                                  <a:lnTo>
                                    <a:pt x="204" y="227"/>
                                  </a:lnTo>
                                  <a:close/>
                                </a:path>
                              </a:pathLst>
                            </a:custGeom>
                            <a:solidFill>
                              <a:srgbClr val="FF1F3F"/>
                            </a:solidFill>
                            <a:ln w="9525">
                              <a:noFill/>
                              <a:round/>
                              <a:headEnd/>
                              <a:tailEnd/>
                            </a:ln>
                          </p:spPr>
                          <p:txBody>
                            <a:bodyPr/>
                            <a:lstStyle/>
                            <a:p>
                              <a:endParaRPr lang="zh-CN" altLang="en-US"/>
                            </a:p>
                          </p:txBody>
                        </p:sp>
                        <p:sp>
                          <p:nvSpPr>
                            <p:cNvPr id="30792" name="未知"/>
                            <p:cNvSpPr>
                              <a:spLocks/>
                            </p:cNvSpPr>
                            <p:nvPr/>
                          </p:nvSpPr>
                          <p:spPr bwMode="auto">
                            <a:xfrm>
                              <a:off x="0" y="58"/>
                              <a:ext cx="736" cy="368"/>
                            </a:xfrm>
                            <a:custGeom>
                              <a:avLst/>
                              <a:gdLst>
                                <a:gd name="T0" fmla="*/ 674 w 736"/>
                                <a:gd name="T1" fmla="*/ 3 h 368"/>
                                <a:gd name="T2" fmla="*/ 620 w 736"/>
                                <a:gd name="T3" fmla="*/ 0 h 368"/>
                                <a:gd name="T4" fmla="*/ 547 w 736"/>
                                <a:gd name="T5" fmla="*/ 8 h 368"/>
                                <a:gd name="T6" fmla="*/ 479 w 736"/>
                                <a:gd name="T7" fmla="*/ 21 h 368"/>
                                <a:gd name="T8" fmla="*/ 432 w 736"/>
                                <a:gd name="T9" fmla="*/ 45 h 368"/>
                                <a:gd name="T10" fmla="*/ 395 w 736"/>
                                <a:gd name="T11" fmla="*/ 77 h 368"/>
                                <a:gd name="T12" fmla="*/ 363 w 736"/>
                                <a:gd name="T13" fmla="*/ 101 h 368"/>
                                <a:gd name="T14" fmla="*/ 314 w 736"/>
                                <a:gd name="T15" fmla="*/ 129 h 368"/>
                                <a:gd name="T16" fmla="*/ 265 w 736"/>
                                <a:gd name="T17" fmla="*/ 148 h 368"/>
                                <a:gd name="T18" fmla="*/ 210 w 736"/>
                                <a:gd name="T19" fmla="*/ 159 h 368"/>
                                <a:gd name="T20" fmla="*/ 156 w 736"/>
                                <a:gd name="T21" fmla="*/ 159 h 368"/>
                                <a:gd name="T22" fmla="*/ 100 w 736"/>
                                <a:gd name="T23" fmla="*/ 151 h 368"/>
                                <a:gd name="T24" fmla="*/ 48 w 736"/>
                                <a:gd name="T25" fmla="*/ 138 h 368"/>
                                <a:gd name="T26" fmla="*/ 5 w 736"/>
                                <a:gd name="T27" fmla="*/ 110 h 368"/>
                                <a:gd name="T28" fmla="*/ 0 w 736"/>
                                <a:gd name="T29" fmla="*/ 145 h 368"/>
                                <a:gd name="T30" fmla="*/ 3 w 736"/>
                                <a:gd name="T31" fmla="*/ 183 h 368"/>
                                <a:gd name="T32" fmla="*/ 15 w 736"/>
                                <a:gd name="T33" fmla="*/ 223 h 368"/>
                                <a:gd name="T34" fmla="*/ 36 w 736"/>
                                <a:gd name="T35" fmla="*/ 259 h 368"/>
                                <a:gd name="T36" fmla="*/ 65 w 736"/>
                                <a:gd name="T37" fmla="*/ 289 h 368"/>
                                <a:gd name="T38" fmla="*/ 97 w 736"/>
                                <a:gd name="T39" fmla="*/ 313 h 368"/>
                                <a:gd name="T40" fmla="*/ 139 w 736"/>
                                <a:gd name="T41" fmla="*/ 334 h 368"/>
                                <a:gd name="T42" fmla="*/ 184 w 736"/>
                                <a:gd name="T43" fmla="*/ 350 h 368"/>
                                <a:gd name="T44" fmla="*/ 239 w 736"/>
                                <a:gd name="T45" fmla="*/ 364 h 368"/>
                                <a:gd name="T46" fmla="*/ 304 w 736"/>
                                <a:gd name="T47" fmla="*/ 368 h 368"/>
                                <a:gd name="T48" fmla="*/ 357 w 736"/>
                                <a:gd name="T49" fmla="*/ 364 h 368"/>
                                <a:gd name="T50" fmla="*/ 423 w 736"/>
                                <a:gd name="T51" fmla="*/ 352 h 368"/>
                                <a:gd name="T52" fmla="*/ 478 w 736"/>
                                <a:gd name="T53" fmla="*/ 334 h 368"/>
                                <a:gd name="T54" fmla="*/ 531 w 736"/>
                                <a:gd name="T55" fmla="*/ 313 h 368"/>
                                <a:gd name="T56" fmla="*/ 593 w 736"/>
                                <a:gd name="T57" fmla="*/ 280 h 368"/>
                                <a:gd name="T58" fmla="*/ 647 w 736"/>
                                <a:gd name="T59" fmla="*/ 247 h 368"/>
                                <a:gd name="T60" fmla="*/ 729 w 736"/>
                                <a:gd name="T61" fmla="*/ 111 h 368"/>
                                <a:gd name="T62" fmla="*/ 701 w 736"/>
                                <a:gd name="T63" fmla="*/ 8 h 3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6"/>
                                <a:gd name="T97" fmla="*/ 0 h 368"/>
                                <a:gd name="T98" fmla="*/ 736 w 736"/>
                                <a:gd name="T99" fmla="*/ 368 h 3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6" h="368">
                                  <a:moveTo>
                                    <a:pt x="701" y="8"/>
                                  </a:moveTo>
                                  <a:lnTo>
                                    <a:pt x="674" y="3"/>
                                  </a:lnTo>
                                  <a:lnTo>
                                    <a:pt x="647" y="2"/>
                                  </a:lnTo>
                                  <a:lnTo>
                                    <a:pt x="620" y="0"/>
                                  </a:lnTo>
                                  <a:lnTo>
                                    <a:pt x="580" y="3"/>
                                  </a:lnTo>
                                  <a:lnTo>
                                    <a:pt x="547" y="8"/>
                                  </a:lnTo>
                                  <a:lnTo>
                                    <a:pt x="509" y="14"/>
                                  </a:lnTo>
                                  <a:lnTo>
                                    <a:pt x="479" y="21"/>
                                  </a:lnTo>
                                  <a:lnTo>
                                    <a:pt x="450" y="32"/>
                                  </a:lnTo>
                                  <a:lnTo>
                                    <a:pt x="432" y="45"/>
                                  </a:lnTo>
                                  <a:lnTo>
                                    <a:pt x="414" y="60"/>
                                  </a:lnTo>
                                  <a:lnTo>
                                    <a:pt x="395" y="77"/>
                                  </a:lnTo>
                                  <a:lnTo>
                                    <a:pt x="379" y="90"/>
                                  </a:lnTo>
                                  <a:lnTo>
                                    <a:pt x="363" y="101"/>
                                  </a:lnTo>
                                  <a:lnTo>
                                    <a:pt x="340" y="116"/>
                                  </a:lnTo>
                                  <a:lnTo>
                                    <a:pt x="314" y="129"/>
                                  </a:lnTo>
                                  <a:lnTo>
                                    <a:pt x="292" y="139"/>
                                  </a:lnTo>
                                  <a:lnTo>
                                    <a:pt x="265" y="148"/>
                                  </a:lnTo>
                                  <a:lnTo>
                                    <a:pt x="239" y="154"/>
                                  </a:lnTo>
                                  <a:lnTo>
                                    <a:pt x="210" y="159"/>
                                  </a:lnTo>
                                  <a:lnTo>
                                    <a:pt x="183" y="160"/>
                                  </a:lnTo>
                                  <a:lnTo>
                                    <a:pt x="156" y="159"/>
                                  </a:lnTo>
                                  <a:lnTo>
                                    <a:pt x="128" y="157"/>
                                  </a:lnTo>
                                  <a:lnTo>
                                    <a:pt x="100" y="151"/>
                                  </a:lnTo>
                                  <a:lnTo>
                                    <a:pt x="74" y="147"/>
                                  </a:lnTo>
                                  <a:lnTo>
                                    <a:pt x="48" y="138"/>
                                  </a:lnTo>
                                  <a:lnTo>
                                    <a:pt x="23" y="123"/>
                                  </a:lnTo>
                                  <a:lnTo>
                                    <a:pt x="5" y="110"/>
                                  </a:lnTo>
                                  <a:lnTo>
                                    <a:pt x="1" y="126"/>
                                  </a:lnTo>
                                  <a:lnTo>
                                    <a:pt x="0" y="145"/>
                                  </a:lnTo>
                                  <a:lnTo>
                                    <a:pt x="0" y="163"/>
                                  </a:lnTo>
                                  <a:lnTo>
                                    <a:pt x="3" y="183"/>
                                  </a:lnTo>
                                  <a:lnTo>
                                    <a:pt x="8" y="202"/>
                                  </a:lnTo>
                                  <a:lnTo>
                                    <a:pt x="15" y="223"/>
                                  </a:lnTo>
                                  <a:lnTo>
                                    <a:pt x="26" y="241"/>
                                  </a:lnTo>
                                  <a:lnTo>
                                    <a:pt x="36" y="259"/>
                                  </a:lnTo>
                                  <a:lnTo>
                                    <a:pt x="50" y="274"/>
                                  </a:lnTo>
                                  <a:lnTo>
                                    <a:pt x="65" y="289"/>
                                  </a:lnTo>
                                  <a:lnTo>
                                    <a:pt x="80" y="301"/>
                                  </a:lnTo>
                                  <a:lnTo>
                                    <a:pt x="97" y="313"/>
                                  </a:lnTo>
                                  <a:lnTo>
                                    <a:pt x="118" y="325"/>
                                  </a:lnTo>
                                  <a:lnTo>
                                    <a:pt x="139" y="334"/>
                                  </a:lnTo>
                                  <a:lnTo>
                                    <a:pt x="162" y="343"/>
                                  </a:lnTo>
                                  <a:lnTo>
                                    <a:pt x="184" y="350"/>
                                  </a:lnTo>
                                  <a:lnTo>
                                    <a:pt x="210" y="358"/>
                                  </a:lnTo>
                                  <a:lnTo>
                                    <a:pt x="239" y="364"/>
                                  </a:lnTo>
                                  <a:lnTo>
                                    <a:pt x="272" y="367"/>
                                  </a:lnTo>
                                  <a:lnTo>
                                    <a:pt x="304" y="368"/>
                                  </a:lnTo>
                                  <a:lnTo>
                                    <a:pt x="327" y="367"/>
                                  </a:lnTo>
                                  <a:lnTo>
                                    <a:pt x="357" y="364"/>
                                  </a:lnTo>
                                  <a:lnTo>
                                    <a:pt x="387" y="359"/>
                                  </a:lnTo>
                                  <a:lnTo>
                                    <a:pt x="423" y="352"/>
                                  </a:lnTo>
                                  <a:lnTo>
                                    <a:pt x="450" y="343"/>
                                  </a:lnTo>
                                  <a:lnTo>
                                    <a:pt x="478" y="334"/>
                                  </a:lnTo>
                                  <a:lnTo>
                                    <a:pt x="502" y="325"/>
                                  </a:lnTo>
                                  <a:lnTo>
                                    <a:pt x="531" y="313"/>
                                  </a:lnTo>
                                  <a:lnTo>
                                    <a:pt x="564" y="296"/>
                                  </a:lnTo>
                                  <a:lnTo>
                                    <a:pt x="593" y="280"/>
                                  </a:lnTo>
                                  <a:lnTo>
                                    <a:pt x="618" y="265"/>
                                  </a:lnTo>
                                  <a:lnTo>
                                    <a:pt x="647" y="247"/>
                                  </a:lnTo>
                                  <a:lnTo>
                                    <a:pt x="674" y="226"/>
                                  </a:lnTo>
                                  <a:lnTo>
                                    <a:pt x="729" y="111"/>
                                  </a:lnTo>
                                  <a:lnTo>
                                    <a:pt x="736" y="65"/>
                                  </a:lnTo>
                                  <a:lnTo>
                                    <a:pt x="701" y="8"/>
                                  </a:lnTo>
                                  <a:close/>
                                </a:path>
                              </a:pathLst>
                            </a:custGeom>
                            <a:solidFill>
                              <a:srgbClr val="FF0000"/>
                            </a:solidFill>
                            <a:ln w="9525">
                              <a:noFill/>
                              <a:round/>
                              <a:headEnd/>
                              <a:tailEnd/>
                            </a:ln>
                          </p:spPr>
                          <p:txBody>
                            <a:bodyPr/>
                            <a:lstStyle/>
                            <a:p>
                              <a:endParaRPr lang="zh-CN" altLang="en-US"/>
                            </a:p>
                          </p:txBody>
                        </p:sp>
                      </p:grpSp>
                      <p:grpSp>
                        <p:nvGrpSpPr>
                          <p:cNvPr id="30778" name="Group 153"/>
                          <p:cNvGrpSpPr>
                            <a:grpSpLocks/>
                          </p:cNvGrpSpPr>
                          <p:nvPr/>
                        </p:nvGrpSpPr>
                        <p:grpSpPr bwMode="auto">
                          <a:xfrm>
                            <a:off x="482" y="0"/>
                            <a:ext cx="969" cy="1540"/>
                            <a:chOff x="0" y="0"/>
                            <a:chExt cx="969" cy="1540"/>
                          </a:xfrm>
                        </p:grpSpPr>
                        <p:grpSp>
                          <p:nvGrpSpPr>
                            <p:cNvPr id="30779" name="Group 154"/>
                            <p:cNvGrpSpPr>
                              <a:grpSpLocks/>
                            </p:cNvGrpSpPr>
                            <p:nvPr/>
                          </p:nvGrpSpPr>
                          <p:grpSpPr bwMode="auto">
                            <a:xfrm>
                              <a:off x="0" y="0"/>
                              <a:ext cx="969" cy="1540"/>
                              <a:chOff x="0" y="0"/>
                              <a:chExt cx="969" cy="1540"/>
                            </a:xfrm>
                          </p:grpSpPr>
                          <p:grpSp>
                            <p:nvGrpSpPr>
                              <p:cNvPr id="30783" name="Group 155"/>
                              <p:cNvGrpSpPr>
                                <a:grpSpLocks/>
                              </p:cNvGrpSpPr>
                              <p:nvPr/>
                            </p:nvGrpSpPr>
                            <p:grpSpPr bwMode="auto">
                              <a:xfrm>
                                <a:off x="136" y="0"/>
                                <a:ext cx="833" cy="1540"/>
                                <a:chOff x="0" y="0"/>
                                <a:chExt cx="833" cy="1540"/>
                              </a:xfrm>
                            </p:grpSpPr>
                            <p:grpSp>
                              <p:nvGrpSpPr>
                                <p:cNvPr id="30785" name="Group 156"/>
                                <p:cNvGrpSpPr>
                                  <a:grpSpLocks/>
                                </p:cNvGrpSpPr>
                                <p:nvPr/>
                              </p:nvGrpSpPr>
                              <p:grpSpPr bwMode="auto">
                                <a:xfrm>
                                  <a:off x="218" y="0"/>
                                  <a:ext cx="615" cy="1229"/>
                                  <a:chOff x="0" y="0"/>
                                  <a:chExt cx="615" cy="1229"/>
                                </a:xfrm>
                              </p:grpSpPr>
                              <p:sp>
                                <p:nvSpPr>
                                  <p:cNvPr id="30787" name="未知"/>
                                  <p:cNvSpPr>
                                    <a:spLocks/>
                                  </p:cNvSpPr>
                                  <p:nvPr/>
                                </p:nvSpPr>
                                <p:spPr bwMode="auto">
                                  <a:xfrm>
                                    <a:off x="82" y="0"/>
                                    <a:ext cx="533" cy="389"/>
                                  </a:xfrm>
                                  <a:custGeom>
                                    <a:avLst/>
                                    <a:gdLst>
                                      <a:gd name="T0" fmla="*/ 0 w 533"/>
                                      <a:gd name="T1" fmla="*/ 272 h 389"/>
                                      <a:gd name="T2" fmla="*/ 24 w 533"/>
                                      <a:gd name="T3" fmla="*/ 262 h 389"/>
                                      <a:gd name="T4" fmla="*/ 72 w 533"/>
                                      <a:gd name="T5" fmla="*/ 241 h 389"/>
                                      <a:gd name="T6" fmla="*/ 116 w 533"/>
                                      <a:gd name="T7" fmla="*/ 221 h 389"/>
                                      <a:gd name="T8" fmla="*/ 157 w 533"/>
                                      <a:gd name="T9" fmla="*/ 206 h 389"/>
                                      <a:gd name="T10" fmla="*/ 192 w 533"/>
                                      <a:gd name="T11" fmla="*/ 193 h 389"/>
                                      <a:gd name="T12" fmla="*/ 223 w 533"/>
                                      <a:gd name="T13" fmla="*/ 181 h 389"/>
                                      <a:gd name="T14" fmla="*/ 251 w 533"/>
                                      <a:gd name="T15" fmla="*/ 159 h 389"/>
                                      <a:gd name="T16" fmla="*/ 285 w 533"/>
                                      <a:gd name="T17" fmla="*/ 132 h 389"/>
                                      <a:gd name="T18" fmla="*/ 319 w 533"/>
                                      <a:gd name="T19" fmla="*/ 106 h 389"/>
                                      <a:gd name="T20" fmla="*/ 352 w 533"/>
                                      <a:gd name="T21" fmla="*/ 84 h 389"/>
                                      <a:gd name="T22" fmla="*/ 379 w 533"/>
                                      <a:gd name="T23" fmla="*/ 61 h 389"/>
                                      <a:gd name="T24" fmla="*/ 408 w 533"/>
                                      <a:gd name="T25" fmla="*/ 33 h 389"/>
                                      <a:gd name="T26" fmla="*/ 443 w 533"/>
                                      <a:gd name="T27" fmla="*/ 0 h 389"/>
                                      <a:gd name="T28" fmla="*/ 464 w 533"/>
                                      <a:gd name="T29" fmla="*/ 23 h 389"/>
                                      <a:gd name="T30" fmla="*/ 483 w 533"/>
                                      <a:gd name="T31" fmla="*/ 49 h 389"/>
                                      <a:gd name="T32" fmla="*/ 506 w 533"/>
                                      <a:gd name="T33" fmla="*/ 85 h 389"/>
                                      <a:gd name="T34" fmla="*/ 521 w 533"/>
                                      <a:gd name="T35" fmla="*/ 106 h 389"/>
                                      <a:gd name="T36" fmla="*/ 533 w 533"/>
                                      <a:gd name="T37" fmla="*/ 127 h 389"/>
                                      <a:gd name="T38" fmla="*/ 511 w 533"/>
                                      <a:gd name="T39" fmla="*/ 148 h 389"/>
                                      <a:gd name="T40" fmla="*/ 483 w 533"/>
                                      <a:gd name="T41" fmla="*/ 171 h 389"/>
                                      <a:gd name="T42" fmla="*/ 458 w 533"/>
                                      <a:gd name="T43" fmla="*/ 191 h 389"/>
                                      <a:gd name="T44" fmla="*/ 433 w 533"/>
                                      <a:gd name="T45" fmla="*/ 212 h 389"/>
                                      <a:gd name="T46" fmla="*/ 408 w 533"/>
                                      <a:gd name="T47" fmla="*/ 229 h 389"/>
                                      <a:gd name="T48" fmla="*/ 381 w 533"/>
                                      <a:gd name="T49" fmla="*/ 248 h 389"/>
                                      <a:gd name="T50" fmla="*/ 350 w 533"/>
                                      <a:gd name="T51" fmla="*/ 266 h 389"/>
                                      <a:gd name="T52" fmla="*/ 328 w 533"/>
                                      <a:gd name="T53" fmla="*/ 280 h 389"/>
                                      <a:gd name="T54" fmla="*/ 299 w 533"/>
                                      <a:gd name="T55" fmla="*/ 295 h 389"/>
                                      <a:gd name="T56" fmla="*/ 270 w 533"/>
                                      <a:gd name="T57" fmla="*/ 310 h 389"/>
                                      <a:gd name="T58" fmla="*/ 251 w 533"/>
                                      <a:gd name="T59" fmla="*/ 320 h 389"/>
                                      <a:gd name="T60" fmla="*/ 226 w 533"/>
                                      <a:gd name="T61" fmla="*/ 335 h 389"/>
                                      <a:gd name="T62" fmla="*/ 202 w 533"/>
                                      <a:gd name="T63" fmla="*/ 350 h 389"/>
                                      <a:gd name="T64" fmla="*/ 181 w 533"/>
                                      <a:gd name="T65" fmla="*/ 365 h 389"/>
                                      <a:gd name="T66" fmla="*/ 146 w 533"/>
                                      <a:gd name="T67" fmla="*/ 389 h 389"/>
                                      <a:gd name="T68" fmla="*/ 65 w 533"/>
                                      <a:gd name="T69" fmla="*/ 366 h 389"/>
                                      <a:gd name="T70" fmla="*/ 0 w 533"/>
                                      <a:gd name="T71" fmla="*/ 272 h 3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3"/>
                                      <a:gd name="T109" fmla="*/ 0 h 389"/>
                                      <a:gd name="T110" fmla="*/ 533 w 533"/>
                                      <a:gd name="T111" fmla="*/ 389 h 38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3" h="389">
                                        <a:moveTo>
                                          <a:pt x="0" y="272"/>
                                        </a:moveTo>
                                        <a:lnTo>
                                          <a:pt x="24" y="262"/>
                                        </a:lnTo>
                                        <a:lnTo>
                                          <a:pt x="72" y="241"/>
                                        </a:lnTo>
                                        <a:lnTo>
                                          <a:pt x="116" y="221"/>
                                        </a:lnTo>
                                        <a:lnTo>
                                          <a:pt x="157" y="206"/>
                                        </a:lnTo>
                                        <a:lnTo>
                                          <a:pt x="192" y="193"/>
                                        </a:lnTo>
                                        <a:lnTo>
                                          <a:pt x="223" y="181"/>
                                        </a:lnTo>
                                        <a:lnTo>
                                          <a:pt x="251" y="159"/>
                                        </a:lnTo>
                                        <a:lnTo>
                                          <a:pt x="285" y="132"/>
                                        </a:lnTo>
                                        <a:lnTo>
                                          <a:pt x="319" y="106"/>
                                        </a:lnTo>
                                        <a:lnTo>
                                          <a:pt x="352" y="84"/>
                                        </a:lnTo>
                                        <a:lnTo>
                                          <a:pt x="379" y="61"/>
                                        </a:lnTo>
                                        <a:lnTo>
                                          <a:pt x="408" y="33"/>
                                        </a:lnTo>
                                        <a:lnTo>
                                          <a:pt x="443" y="0"/>
                                        </a:lnTo>
                                        <a:lnTo>
                                          <a:pt x="464" y="23"/>
                                        </a:lnTo>
                                        <a:lnTo>
                                          <a:pt x="483" y="49"/>
                                        </a:lnTo>
                                        <a:lnTo>
                                          <a:pt x="506" y="85"/>
                                        </a:lnTo>
                                        <a:lnTo>
                                          <a:pt x="521" y="106"/>
                                        </a:lnTo>
                                        <a:lnTo>
                                          <a:pt x="533" y="127"/>
                                        </a:lnTo>
                                        <a:lnTo>
                                          <a:pt x="511" y="148"/>
                                        </a:lnTo>
                                        <a:lnTo>
                                          <a:pt x="483" y="171"/>
                                        </a:lnTo>
                                        <a:lnTo>
                                          <a:pt x="458" y="191"/>
                                        </a:lnTo>
                                        <a:lnTo>
                                          <a:pt x="433" y="212"/>
                                        </a:lnTo>
                                        <a:lnTo>
                                          <a:pt x="408" y="229"/>
                                        </a:lnTo>
                                        <a:lnTo>
                                          <a:pt x="381" y="248"/>
                                        </a:lnTo>
                                        <a:lnTo>
                                          <a:pt x="350" y="266"/>
                                        </a:lnTo>
                                        <a:lnTo>
                                          <a:pt x="328" y="280"/>
                                        </a:lnTo>
                                        <a:lnTo>
                                          <a:pt x="299" y="295"/>
                                        </a:lnTo>
                                        <a:lnTo>
                                          <a:pt x="270" y="310"/>
                                        </a:lnTo>
                                        <a:lnTo>
                                          <a:pt x="251" y="320"/>
                                        </a:lnTo>
                                        <a:lnTo>
                                          <a:pt x="226" y="335"/>
                                        </a:lnTo>
                                        <a:lnTo>
                                          <a:pt x="202" y="350"/>
                                        </a:lnTo>
                                        <a:lnTo>
                                          <a:pt x="181" y="365"/>
                                        </a:lnTo>
                                        <a:lnTo>
                                          <a:pt x="146" y="389"/>
                                        </a:lnTo>
                                        <a:lnTo>
                                          <a:pt x="65" y="366"/>
                                        </a:lnTo>
                                        <a:lnTo>
                                          <a:pt x="0" y="272"/>
                                        </a:lnTo>
                                        <a:close/>
                                      </a:path>
                                    </a:pathLst>
                                  </a:custGeom>
                                  <a:solidFill>
                                    <a:srgbClr val="9F3FDF"/>
                                  </a:solidFill>
                                  <a:ln w="9525">
                                    <a:noFill/>
                                    <a:round/>
                                    <a:headEnd/>
                                    <a:tailEnd/>
                                  </a:ln>
                                </p:spPr>
                                <p:txBody>
                                  <a:bodyPr/>
                                  <a:lstStyle/>
                                  <a:p>
                                    <a:endParaRPr lang="zh-CN" altLang="en-US"/>
                                  </a:p>
                                </p:txBody>
                              </p:sp>
                              <p:sp>
                                <p:nvSpPr>
                                  <p:cNvPr id="30788" name="未知"/>
                                  <p:cNvSpPr>
                                    <a:spLocks/>
                                  </p:cNvSpPr>
                                  <p:nvPr/>
                                </p:nvSpPr>
                                <p:spPr bwMode="auto">
                                  <a:xfrm>
                                    <a:off x="53" y="275"/>
                                    <a:ext cx="236" cy="311"/>
                                  </a:xfrm>
                                  <a:custGeom>
                                    <a:avLst/>
                                    <a:gdLst>
                                      <a:gd name="T0" fmla="*/ 0 w 236"/>
                                      <a:gd name="T1" fmla="*/ 2 h 311"/>
                                      <a:gd name="T2" fmla="*/ 101 w 236"/>
                                      <a:gd name="T3" fmla="*/ 0 h 311"/>
                                      <a:gd name="T4" fmla="*/ 101 w 236"/>
                                      <a:gd name="T5" fmla="*/ 76 h 311"/>
                                      <a:gd name="T6" fmla="*/ 174 w 236"/>
                                      <a:gd name="T7" fmla="*/ 55 h 311"/>
                                      <a:gd name="T8" fmla="*/ 183 w 236"/>
                                      <a:gd name="T9" fmla="*/ 138 h 311"/>
                                      <a:gd name="T10" fmla="*/ 234 w 236"/>
                                      <a:gd name="T11" fmla="*/ 283 h 311"/>
                                      <a:gd name="T12" fmla="*/ 236 w 236"/>
                                      <a:gd name="T13" fmla="*/ 307 h 311"/>
                                      <a:gd name="T14" fmla="*/ 221 w 236"/>
                                      <a:gd name="T15" fmla="*/ 311 h 311"/>
                                      <a:gd name="T16" fmla="*/ 166 w 236"/>
                                      <a:gd name="T17" fmla="*/ 235 h 311"/>
                                      <a:gd name="T18" fmla="*/ 53 w 236"/>
                                      <a:gd name="T19" fmla="*/ 129 h 311"/>
                                      <a:gd name="T20" fmla="*/ 6 w 236"/>
                                      <a:gd name="T21" fmla="*/ 97 h 311"/>
                                      <a:gd name="T22" fmla="*/ 0 w 236"/>
                                      <a:gd name="T23" fmla="*/ 2 h 3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6"/>
                                      <a:gd name="T37" fmla="*/ 0 h 311"/>
                                      <a:gd name="T38" fmla="*/ 236 w 236"/>
                                      <a:gd name="T39" fmla="*/ 311 h 3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6" h="311">
                                        <a:moveTo>
                                          <a:pt x="0" y="2"/>
                                        </a:moveTo>
                                        <a:lnTo>
                                          <a:pt x="101" y="0"/>
                                        </a:lnTo>
                                        <a:lnTo>
                                          <a:pt x="101" y="76"/>
                                        </a:lnTo>
                                        <a:lnTo>
                                          <a:pt x="174" y="55"/>
                                        </a:lnTo>
                                        <a:lnTo>
                                          <a:pt x="183" y="138"/>
                                        </a:lnTo>
                                        <a:lnTo>
                                          <a:pt x="234" y="283"/>
                                        </a:lnTo>
                                        <a:lnTo>
                                          <a:pt x="236" y="307"/>
                                        </a:lnTo>
                                        <a:lnTo>
                                          <a:pt x="221" y="311"/>
                                        </a:lnTo>
                                        <a:lnTo>
                                          <a:pt x="166" y="235"/>
                                        </a:lnTo>
                                        <a:lnTo>
                                          <a:pt x="53" y="129"/>
                                        </a:lnTo>
                                        <a:lnTo>
                                          <a:pt x="6" y="97"/>
                                        </a:lnTo>
                                        <a:lnTo>
                                          <a:pt x="0" y="2"/>
                                        </a:lnTo>
                                        <a:close/>
                                      </a:path>
                                    </a:pathLst>
                                  </a:custGeom>
                                  <a:solidFill>
                                    <a:srgbClr val="5F009F"/>
                                  </a:solidFill>
                                  <a:ln w="9525">
                                    <a:noFill/>
                                    <a:round/>
                                    <a:headEnd/>
                                    <a:tailEnd/>
                                  </a:ln>
                                </p:spPr>
                                <p:txBody>
                                  <a:bodyPr/>
                                  <a:lstStyle/>
                                  <a:p>
                                    <a:endParaRPr lang="zh-CN" altLang="en-US"/>
                                  </a:p>
                                </p:txBody>
                              </p:sp>
                              <p:sp>
                                <p:nvSpPr>
                                  <p:cNvPr id="30789" name="未知"/>
                                  <p:cNvSpPr>
                                    <a:spLocks/>
                                  </p:cNvSpPr>
                                  <p:nvPr/>
                                </p:nvSpPr>
                                <p:spPr bwMode="auto">
                                  <a:xfrm>
                                    <a:off x="0" y="819"/>
                                    <a:ext cx="213" cy="410"/>
                                  </a:xfrm>
                                  <a:custGeom>
                                    <a:avLst/>
                                    <a:gdLst>
                                      <a:gd name="T0" fmla="*/ 213 w 213"/>
                                      <a:gd name="T1" fmla="*/ 42 h 410"/>
                                      <a:gd name="T2" fmla="*/ 209 w 213"/>
                                      <a:gd name="T3" fmla="*/ 55 h 410"/>
                                      <a:gd name="T4" fmla="*/ 204 w 213"/>
                                      <a:gd name="T5" fmla="*/ 69 h 410"/>
                                      <a:gd name="T6" fmla="*/ 195 w 213"/>
                                      <a:gd name="T7" fmla="*/ 79 h 410"/>
                                      <a:gd name="T8" fmla="*/ 184 w 213"/>
                                      <a:gd name="T9" fmla="*/ 90 h 410"/>
                                      <a:gd name="T10" fmla="*/ 172 w 213"/>
                                      <a:gd name="T11" fmla="*/ 99 h 410"/>
                                      <a:gd name="T12" fmla="*/ 159 w 213"/>
                                      <a:gd name="T13" fmla="*/ 108 h 410"/>
                                      <a:gd name="T14" fmla="*/ 147 w 213"/>
                                      <a:gd name="T15" fmla="*/ 115 h 410"/>
                                      <a:gd name="T16" fmla="*/ 131 w 213"/>
                                      <a:gd name="T17" fmla="*/ 124 h 410"/>
                                      <a:gd name="T18" fmla="*/ 112 w 213"/>
                                      <a:gd name="T19" fmla="*/ 138 h 410"/>
                                      <a:gd name="T20" fmla="*/ 98 w 213"/>
                                      <a:gd name="T21" fmla="*/ 150 h 410"/>
                                      <a:gd name="T22" fmla="*/ 89 w 213"/>
                                      <a:gd name="T23" fmla="*/ 160 h 410"/>
                                      <a:gd name="T24" fmla="*/ 79 w 213"/>
                                      <a:gd name="T25" fmla="*/ 174 h 410"/>
                                      <a:gd name="T26" fmla="*/ 69 w 213"/>
                                      <a:gd name="T27" fmla="*/ 190 h 410"/>
                                      <a:gd name="T28" fmla="*/ 63 w 213"/>
                                      <a:gd name="T29" fmla="*/ 208 h 410"/>
                                      <a:gd name="T30" fmla="*/ 57 w 213"/>
                                      <a:gd name="T31" fmla="*/ 226 h 410"/>
                                      <a:gd name="T32" fmla="*/ 54 w 213"/>
                                      <a:gd name="T33" fmla="*/ 244 h 410"/>
                                      <a:gd name="T34" fmla="*/ 53 w 213"/>
                                      <a:gd name="T35" fmla="*/ 265 h 410"/>
                                      <a:gd name="T36" fmla="*/ 54 w 213"/>
                                      <a:gd name="T37" fmla="*/ 287 h 410"/>
                                      <a:gd name="T38" fmla="*/ 56 w 213"/>
                                      <a:gd name="T39" fmla="*/ 308 h 410"/>
                                      <a:gd name="T40" fmla="*/ 62 w 213"/>
                                      <a:gd name="T41" fmla="*/ 328 h 410"/>
                                      <a:gd name="T42" fmla="*/ 69 w 213"/>
                                      <a:gd name="T43" fmla="*/ 347 h 410"/>
                                      <a:gd name="T44" fmla="*/ 82 w 213"/>
                                      <a:gd name="T45" fmla="*/ 362 h 410"/>
                                      <a:gd name="T46" fmla="*/ 97 w 213"/>
                                      <a:gd name="T47" fmla="*/ 380 h 410"/>
                                      <a:gd name="T48" fmla="*/ 112 w 213"/>
                                      <a:gd name="T49" fmla="*/ 393 h 410"/>
                                      <a:gd name="T50" fmla="*/ 131 w 213"/>
                                      <a:gd name="T51" fmla="*/ 410 h 410"/>
                                      <a:gd name="T52" fmla="*/ 106 w 213"/>
                                      <a:gd name="T53" fmla="*/ 405 h 410"/>
                                      <a:gd name="T54" fmla="*/ 91 w 213"/>
                                      <a:gd name="T55" fmla="*/ 396 h 410"/>
                                      <a:gd name="T56" fmla="*/ 77 w 213"/>
                                      <a:gd name="T57" fmla="*/ 387 h 410"/>
                                      <a:gd name="T58" fmla="*/ 62 w 213"/>
                                      <a:gd name="T59" fmla="*/ 375 h 410"/>
                                      <a:gd name="T60" fmla="*/ 50 w 213"/>
                                      <a:gd name="T61" fmla="*/ 363 h 410"/>
                                      <a:gd name="T62" fmla="*/ 38 w 213"/>
                                      <a:gd name="T63" fmla="*/ 353 h 410"/>
                                      <a:gd name="T64" fmla="*/ 29 w 213"/>
                                      <a:gd name="T65" fmla="*/ 341 h 410"/>
                                      <a:gd name="T66" fmla="*/ 18 w 213"/>
                                      <a:gd name="T67" fmla="*/ 325 h 410"/>
                                      <a:gd name="T68" fmla="*/ 8 w 213"/>
                                      <a:gd name="T69" fmla="*/ 308 h 410"/>
                                      <a:gd name="T70" fmla="*/ 0 w 213"/>
                                      <a:gd name="T71" fmla="*/ 287 h 410"/>
                                      <a:gd name="T72" fmla="*/ 94 w 213"/>
                                      <a:gd name="T73" fmla="*/ 39 h 410"/>
                                      <a:gd name="T74" fmla="*/ 136 w 213"/>
                                      <a:gd name="T75" fmla="*/ 0 h 410"/>
                                      <a:gd name="T76" fmla="*/ 189 w 213"/>
                                      <a:gd name="T77" fmla="*/ 6 h 410"/>
                                      <a:gd name="T78" fmla="*/ 209 w 213"/>
                                      <a:gd name="T79" fmla="*/ 23 h 410"/>
                                      <a:gd name="T80" fmla="*/ 213 w 213"/>
                                      <a:gd name="T81" fmla="*/ 42 h 41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3"/>
                                      <a:gd name="T124" fmla="*/ 0 h 410"/>
                                      <a:gd name="T125" fmla="*/ 213 w 213"/>
                                      <a:gd name="T126" fmla="*/ 410 h 41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3" h="410">
                                        <a:moveTo>
                                          <a:pt x="213" y="42"/>
                                        </a:moveTo>
                                        <a:lnTo>
                                          <a:pt x="209" y="55"/>
                                        </a:lnTo>
                                        <a:lnTo>
                                          <a:pt x="204" y="69"/>
                                        </a:lnTo>
                                        <a:lnTo>
                                          <a:pt x="195" y="79"/>
                                        </a:lnTo>
                                        <a:lnTo>
                                          <a:pt x="184" y="90"/>
                                        </a:lnTo>
                                        <a:lnTo>
                                          <a:pt x="172" y="99"/>
                                        </a:lnTo>
                                        <a:lnTo>
                                          <a:pt x="159" y="108"/>
                                        </a:lnTo>
                                        <a:lnTo>
                                          <a:pt x="147" y="115"/>
                                        </a:lnTo>
                                        <a:lnTo>
                                          <a:pt x="131" y="124"/>
                                        </a:lnTo>
                                        <a:lnTo>
                                          <a:pt x="112" y="138"/>
                                        </a:lnTo>
                                        <a:lnTo>
                                          <a:pt x="98" y="150"/>
                                        </a:lnTo>
                                        <a:lnTo>
                                          <a:pt x="89" y="160"/>
                                        </a:lnTo>
                                        <a:lnTo>
                                          <a:pt x="79" y="174"/>
                                        </a:lnTo>
                                        <a:lnTo>
                                          <a:pt x="69" y="190"/>
                                        </a:lnTo>
                                        <a:lnTo>
                                          <a:pt x="63" y="208"/>
                                        </a:lnTo>
                                        <a:lnTo>
                                          <a:pt x="57" y="226"/>
                                        </a:lnTo>
                                        <a:lnTo>
                                          <a:pt x="54" y="244"/>
                                        </a:lnTo>
                                        <a:lnTo>
                                          <a:pt x="53" y="265"/>
                                        </a:lnTo>
                                        <a:lnTo>
                                          <a:pt x="54" y="287"/>
                                        </a:lnTo>
                                        <a:lnTo>
                                          <a:pt x="56" y="308"/>
                                        </a:lnTo>
                                        <a:lnTo>
                                          <a:pt x="62" y="328"/>
                                        </a:lnTo>
                                        <a:lnTo>
                                          <a:pt x="69" y="347"/>
                                        </a:lnTo>
                                        <a:lnTo>
                                          <a:pt x="82" y="362"/>
                                        </a:lnTo>
                                        <a:lnTo>
                                          <a:pt x="97" y="380"/>
                                        </a:lnTo>
                                        <a:lnTo>
                                          <a:pt x="112" y="393"/>
                                        </a:lnTo>
                                        <a:lnTo>
                                          <a:pt x="131" y="410"/>
                                        </a:lnTo>
                                        <a:lnTo>
                                          <a:pt x="106" y="405"/>
                                        </a:lnTo>
                                        <a:lnTo>
                                          <a:pt x="91" y="396"/>
                                        </a:lnTo>
                                        <a:lnTo>
                                          <a:pt x="77" y="387"/>
                                        </a:lnTo>
                                        <a:lnTo>
                                          <a:pt x="62" y="375"/>
                                        </a:lnTo>
                                        <a:lnTo>
                                          <a:pt x="50" y="363"/>
                                        </a:lnTo>
                                        <a:lnTo>
                                          <a:pt x="38" y="353"/>
                                        </a:lnTo>
                                        <a:lnTo>
                                          <a:pt x="29" y="341"/>
                                        </a:lnTo>
                                        <a:lnTo>
                                          <a:pt x="18" y="325"/>
                                        </a:lnTo>
                                        <a:lnTo>
                                          <a:pt x="8" y="308"/>
                                        </a:lnTo>
                                        <a:lnTo>
                                          <a:pt x="0" y="287"/>
                                        </a:lnTo>
                                        <a:lnTo>
                                          <a:pt x="94" y="39"/>
                                        </a:lnTo>
                                        <a:lnTo>
                                          <a:pt x="136" y="0"/>
                                        </a:lnTo>
                                        <a:lnTo>
                                          <a:pt x="189" y="6"/>
                                        </a:lnTo>
                                        <a:lnTo>
                                          <a:pt x="209" y="23"/>
                                        </a:lnTo>
                                        <a:lnTo>
                                          <a:pt x="213" y="42"/>
                                        </a:lnTo>
                                        <a:close/>
                                      </a:path>
                                    </a:pathLst>
                                  </a:custGeom>
                                  <a:solidFill>
                                    <a:srgbClr val="5F009F"/>
                                  </a:solidFill>
                                  <a:ln w="9525">
                                    <a:noFill/>
                                    <a:round/>
                                    <a:headEnd/>
                                    <a:tailEnd/>
                                  </a:ln>
                                </p:spPr>
                                <p:txBody>
                                  <a:bodyPr/>
                                  <a:lstStyle/>
                                  <a:p>
                                    <a:endParaRPr lang="zh-CN" altLang="en-US"/>
                                  </a:p>
                                </p:txBody>
                              </p:sp>
                            </p:grpSp>
                            <p:sp>
                              <p:nvSpPr>
                                <p:cNvPr id="30786" name="未知"/>
                                <p:cNvSpPr>
                                  <a:spLocks/>
                                </p:cNvSpPr>
                                <p:nvPr/>
                              </p:nvSpPr>
                              <p:spPr bwMode="auto">
                                <a:xfrm>
                                  <a:off x="0" y="359"/>
                                  <a:ext cx="570" cy="1181"/>
                                </a:xfrm>
                                <a:custGeom>
                                  <a:avLst/>
                                  <a:gdLst>
                                    <a:gd name="T0" fmla="*/ 281 w 570"/>
                                    <a:gd name="T1" fmla="*/ 0 h 1181"/>
                                    <a:gd name="T2" fmla="*/ 322 w 570"/>
                                    <a:gd name="T3" fmla="*/ 27 h 1181"/>
                                    <a:gd name="T4" fmla="*/ 359 w 570"/>
                                    <a:gd name="T5" fmla="*/ 55 h 1181"/>
                                    <a:gd name="T6" fmla="*/ 396 w 570"/>
                                    <a:gd name="T7" fmla="*/ 88 h 1181"/>
                                    <a:gd name="T8" fmla="*/ 430 w 570"/>
                                    <a:gd name="T9" fmla="*/ 124 h 1181"/>
                                    <a:gd name="T10" fmla="*/ 463 w 570"/>
                                    <a:gd name="T11" fmla="*/ 160 h 1181"/>
                                    <a:gd name="T12" fmla="*/ 489 w 570"/>
                                    <a:gd name="T13" fmla="*/ 190 h 1181"/>
                                    <a:gd name="T14" fmla="*/ 499 w 570"/>
                                    <a:gd name="T15" fmla="*/ 206 h 1181"/>
                                    <a:gd name="T16" fmla="*/ 540 w 570"/>
                                    <a:gd name="T17" fmla="*/ 444 h 1181"/>
                                    <a:gd name="T18" fmla="*/ 540 w 570"/>
                                    <a:gd name="T19" fmla="*/ 1019 h 1181"/>
                                    <a:gd name="T20" fmla="*/ 552 w 570"/>
                                    <a:gd name="T21" fmla="*/ 1086 h 1181"/>
                                    <a:gd name="T22" fmla="*/ 570 w 570"/>
                                    <a:gd name="T23" fmla="*/ 1121 h 1181"/>
                                    <a:gd name="T24" fmla="*/ 528 w 570"/>
                                    <a:gd name="T25" fmla="*/ 1161 h 1181"/>
                                    <a:gd name="T26" fmla="*/ 443 w 570"/>
                                    <a:gd name="T27" fmla="*/ 1181 h 1181"/>
                                    <a:gd name="T28" fmla="*/ 378 w 570"/>
                                    <a:gd name="T29" fmla="*/ 1167 h 1181"/>
                                    <a:gd name="T30" fmla="*/ 393 w 570"/>
                                    <a:gd name="T31" fmla="*/ 1033 h 1181"/>
                                    <a:gd name="T32" fmla="*/ 402 w 570"/>
                                    <a:gd name="T33" fmla="*/ 934 h 1181"/>
                                    <a:gd name="T34" fmla="*/ 428 w 570"/>
                                    <a:gd name="T35" fmla="*/ 686 h 1181"/>
                                    <a:gd name="T36" fmla="*/ 434 w 570"/>
                                    <a:gd name="T37" fmla="*/ 557 h 1181"/>
                                    <a:gd name="T38" fmla="*/ 433 w 570"/>
                                    <a:gd name="T39" fmla="*/ 533 h 1181"/>
                                    <a:gd name="T40" fmla="*/ 431 w 570"/>
                                    <a:gd name="T41" fmla="*/ 514 h 1181"/>
                                    <a:gd name="T42" fmla="*/ 427 w 570"/>
                                    <a:gd name="T43" fmla="*/ 495 h 1181"/>
                                    <a:gd name="T44" fmla="*/ 421 w 570"/>
                                    <a:gd name="T45" fmla="*/ 481 h 1181"/>
                                    <a:gd name="T46" fmla="*/ 408 w 570"/>
                                    <a:gd name="T47" fmla="*/ 471 h 1181"/>
                                    <a:gd name="T48" fmla="*/ 395 w 570"/>
                                    <a:gd name="T49" fmla="*/ 466 h 1181"/>
                                    <a:gd name="T50" fmla="*/ 378 w 570"/>
                                    <a:gd name="T51" fmla="*/ 463 h 1181"/>
                                    <a:gd name="T52" fmla="*/ 360 w 570"/>
                                    <a:gd name="T53" fmla="*/ 465 h 1181"/>
                                    <a:gd name="T54" fmla="*/ 346 w 570"/>
                                    <a:gd name="T55" fmla="*/ 469 h 1181"/>
                                    <a:gd name="T56" fmla="*/ 334 w 570"/>
                                    <a:gd name="T57" fmla="*/ 481 h 1181"/>
                                    <a:gd name="T58" fmla="*/ 321 w 570"/>
                                    <a:gd name="T59" fmla="*/ 502 h 1181"/>
                                    <a:gd name="T60" fmla="*/ 248 w 570"/>
                                    <a:gd name="T61" fmla="*/ 683 h 1181"/>
                                    <a:gd name="T62" fmla="*/ 212 w 570"/>
                                    <a:gd name="T63" fmla="*/ 770 h 1181"/>
                                    <a:gd name="T64" fmla="*/ 179 w 570"/>
                                    <a:gd name="T65" fmla="*/ 983 h 1181"/>
                                    <a:gd name="T66" fmla="*/ 177 w 570"/>
                                    <a:gd name="T67" fmla="*/ 1152 h 1181"/>
                                    <a:gd name="T68" fmla="*/ 0 w 570"/>
                                    <a:gd name="T69" fmla="*/ 1124 h 1181"/>
                                    <a:gd name="T70" fmla="*/ 24 w 570"/>
                                    <a:gd name="T71" fmla="*/ 1073 h 1181"/>
                                    <a:gd name="T72" fmla="*/ 38 w 570"/>
                                    <a:gd name="T73" fmla="*/ 1001 h 1181"/>
                                    <a:gd name="T74" fmla="*/ 89 w 570"/>
                                    <a:gd name="T75" fmla="*/ 834 h 1181"/>
                                    <a:gd name="T76" fmla="*/ 139 w 570"/>
                                    <a:gd name="T77" fmla="*/ 662 h 1181"/>
                                    <a:gd name="T78" fmla="*/ 188 w 570"/>
                                    <a:gd name="T79" fmla="*/ 505 h 1181"/>
                                    <a:gd name="T80" fmla="*/ 278 w 570"/>
                                    <a:gd name="T81" fmla="*/ 378 h 1181"/>
                                    <a:gd name="T82" fmla="*/ 269 w 570"/>
                                    <a:gd name="T83" fmla="*/ 191 h 1181"/>
                                    <a:gd name="T84" fmla="*/ 170 w 570"/>
                                    <a:gd name="T85" fmla="*/ 9 h 1181"/>
                                    <a:gd name="T86" fmla="*/ 281 w 570"/>
                                    <a:gd name="T87" fmla="*/ 0 h 11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70"/>
                                    <a:gd name="T133" fmla="*/ 0 h 1181"/>
                                    <a:gd name="T134" fmla="*/ 570 w 570"/>
                                    <a:gd name="T135" fmla="*/ 1181 h 11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70" h="1181">
                                      <a:moveTo>
                                        <a:pt x="281" y="0"/>
                                      </a:moveTo>
                                      <a:lnTo>
                                        <a:pt x="322" y="27"/>
                                      </a:lnTo>
                                      <a:lnTo>
                                        <a:pt x="359" y="55"/>
                                      </a:lnTo>
                                      <a:lnTo>
                                        <a:pt x="396" y="88"/>
                                      </a:lnTo>
                                      <a:lnTo>
                                        <a:pt x="430" y="124"/>
                                      </a:lnTo>
                                      <a:lnTo>
                                        <a:pt x="463" y="160"/>
                                      </a:lnTo>
                                      <a:lnTo>
                                        <a:pt x="489" y="190"/>
                                      </a:lnTo>
                                      <a:lnTo>
                                        <a:pt x="499" y="206"/>
                                      </a:lnTo>
                                      <a:lnTo>
                                        <a:pt x="540" y="444"/>
                                      </a:lnTo>
                                      <a:lnTo>
                                        <a:pt x="540" y="1019"/>
                                      </a:lnTo>
                                      <a:lnTo>
                                        <a:pt x="552" y="1086"/>
                                      </a:lnTo>
                                      <a:lnTo>
                                        <a:pt x="570" y="1121"/>
                                      </a:lnTo>
                                      <a:lnTo>
                                        <a:pt x="528" y="1161"/>
                                      </a:lnTo>
                                      <a:lnTo>
                                        <a:pt x="443" y="1181"/>
                                      </a:lnTo>
                                      <a:lnTo>
                                        <a:pt x="378" y="1167"/>
                                      </a:lnTo>
                                      <a:lnTo>
                                        <a:pt x="393" y="1033"/>
                                      </a:lnTo>
                                      <a:lnTo>
                                        <a:pt x="402" y="934"/>
                                      </a:lnTo>
                                      <a:lnTo>
                                        <a:pt x="428" y="686"/>
                                      </a:lnTo>
                                      <a:lnTo>
                                        <a:pt x="434" y="557"/>
                                      </a:lnTo>
                                      <a:lnTo>
                                        <a:pt x="433" y="533"/>
                                      </a:lnTo>
                                      <a:lnTo>
                                        <a:pt x="431" y="514"/>
                                      </a:lnTo>
                                      <a:lnTo>
                                        <a:pt x="427" y="495"/>
                                      </a:lnTo>
                                      <a:lnTo>
                                        <a:pt x="421" y="481"/>
                                      </a:lnTo>
                                      <a:lnTo>
                                        <a:pt x="408" y="471"/>
                                      </a:lnTo>
                                      <a:lnTo>
                                        <a:pt x="395" y="466"/>
                                      </a:lnTo>
                                      <a:lnTo>
                                        <a:pt x="378" y="463"/>
                                      </a:lnTo>
                                      <a:lnTo>
                                        <a:pt x="360" y="465"/>
                                      </a:lnTo>
                                      <a:lnTo>
                                        <a:pt x="346" y="469"/>
                                      </a:lnTo>
                                      <a:lnTo>
                                        <a:pt x="334" y="481"/>
                                      </a:lnTo>
                                      <a:lnTo>
                                        <a:pt x="321" y="502"/>
                                      </a:lnTo>
                                      <a:lnTo>
                                        <a:pt x="248" y="683"/>
                                      </a:lnTo>
                                      <a:lnTo>
                                        <a:pt x="212" y="770"/>
                                      </a:lnTo>
                                      <a:lnTo>
                                        <a:pt x="179" y="983"/>
                                      </a:lnTo>
                                      <a:lnTo>
                                        <a:pt x="177" y="1152"/>
                                      </a:lnTo>
                                      <a:lnTo>
                                        <a:pt x="0" y="1124"/>
                                      </a:lnTo>
                                      <a:lnTo>
                                        <a:pt x="24" y="1073"/>
                                      </a:lnTo>
                                      <a:lnTo>
                                        <a:pt x="38" y="1001"/>
                                      </a:lnTo>
                                      <a:lnTo>
                                        <a:pt x="89" y="834"/>
                                      </a:lnTo>
                                      <a:lnTo>
                                        <a:pt x="139" y="662"/>
                                      </a:lnTo>
                                      <a:lnTo>
                                        <a:pt x="188" y="505"/>
                                      </a:lnTo>
                                      <a:lnTo>
                                        <a:pt x="278" y="378"/>
                                      </a:lnTo>
                                      <a:lnTo>
                                        <a:pt x="269" y="191"/>
                                      </a:lnTo>
                                      <a:lnTo>
                                        <a:pt x="170" y="9"/>
                                      </a:lnTo>
                                      <a:lnTo>
                                        <a:pt x="281" y="0"/>
                                      </a:lnTo>
                                      <a:close/>
                                    </a:path>
                                  </a:pathLst>
                                </a:custGeom>
                                <a:solidFill>
                                  <a:srgbClr val="9F3FDF"/>
                                </a:solidFill>
                                <a:ln w="9525">
                                  <a:noFill/>
                                  <a:round/>
                                  <a:headEnd/>
                                  <a:tailEnd/>
                                </a:ln>
                              </p:spPr>
                              <p:txBody>
                                <a:bodyPr/>
                                <a:lstStyle/>
                                <a:p>
                                  <a:endParaRPr lang="zh-CN" altLang="en-US"/>
                                </a:p>
                              </p:txBody>
                            </p:sp>
                          </p:grpSp>
                          <p:sp>
                            <p:nvSpPr>
                              <p:cNvPr id="30784" name="未知"/>
                              <p:cNvSpPr>
                                <a:spLocks/>
                              </p:cNvSpPr>
                              <p:nvPr/>
                            </p:nvSpPr>
                            <p:spPr bwMode="auto">
                              <a:xfrm>
                                <a:off x="0" y="359"/>
                                <a:ext cx="431" cy="802"/>
                              </a:xfrm>
                              <a:custGeom>
                                <a:avLst/>
                                <a:gdLst>
                                  <a:gd name="T0" fmla="*/ 174 w 431"/>
                                  <a:gd name="T1" fmla="*/ 0 h 802"/>
                                  <a:gd name="T2" fmla="*/ 301 w 431"/>
                                  <a:gd name="T3" fmla="*/ 0 h 802"/>
                                  <a:gd name="T4" fmla="*/ 324 w 431"/>
                                  <a:gd name="T5" fmla="*/ 22 h 802"/>
                                  <a:gd name="T6" fmla="*/ 339 w 431"/>
                                  <a:gd name="T7" fmla="*/ 40 h 802"/>
                                  <a:gd name="T8" fmla="*/ 355 w 431"/>
                                  <a:gd name="T9" fmla="*/ 67 h 802"/>
                                  <a:gd name="T10" fmla="*/ 372 w 431"/>
                                  <a:gd name="T11" fmla="*/ 94 h 802"/>
                                  <a:gd name="T12" fmla="*/ 387 w 431"/>
                                  <a:gd name="T13" fmla="*/ 122 h 802"/>
                                  <a:gd name="T14" fmla="*/ 401 w 431"/>
                                  <a:gd name="T15" fmla="*/ 151 h 802"/>
                                  <a:gd name="T16" fmla="*/ 414 w 431"/>
                                  <a:gd name="T17" fmla="*/ 176 h 802"/>
                                  <a:gd name="T18" fmla="*/ 428 w 431"/>
                                  <a:gd name="T19" fmla="*/ 203 h 802"/>
                                  <a:gd name="T20" fmla="*/ 431 w 431"/>
                                  <a:gd name="T21" fmla="*/ 229 h 802"/>
                                  <a:gd name="T22" fmla="*/ 425 w 431"/>
                                  <a:gd name="T23" fmla="*/ 373 h 802"/>
                                  <a:gd name="T24" fmla="*/ 414 w 431"/>
                                  <a:gd name="T25" fmla="*/ 400 h 802"/>
                                  <a:gd name="T26" fmla="*/ 404 w 431"/>
                                  <a:gd name="T27" fmla="*/ 424 h 802"/>
                                  <a:gd name="T28" fmla="*/ 392 w 431"/>
                                  <a:gd name="T29" fmla="*/ 445 h 802"/>
                                  <a:gd name="T30" fmla="*/ 377 w 431"/>
                                  <a:gd name="T31" fmla="*/ 465 h 802"/>
                                  <a:gd name="T32" fmla="*/ 360 w 431"/>
                                  <a:gd name="T33" fmla="*/ 484 h 802"/>
                                  <a:gd name="T34" fmla="*/ 337 w 431"/>
                                  <a:gd name="T35" fmla="*/ 501 h 802"/>
                                  <a:gd name="T36" fmla="*/ 316 w 431"/>
                                  <a:gd name="T37" fmla="*/ 514 h 802"/>
                                  <a:gd name="T38" fmla="*/ 289 w 431"/>
                                  <a:gd name="T39" fmla="*/ 526 h 802"/>
                                  <a:gd name="T40" fmla="*/ 263 w 431"/>
                                  <a:gd name="T41" fmla="*/ 536 h 802"/>
                                  <a:gd name="T42" fmla="*/ 236 w 431"/>
                                  <a:gd name="T43" fmla="*/ 547 h 802"/>
                                  <a:gd name="T44" fmla="*/ 210 w 431"/>
                                  <a:gd name="T45" fmla="*/ 557 h 802"/>
                                  <a:gd name="T46" fmla="*/ 186 w 431"/>
                                  <a:gd name="T47" fmla="*/ 565 h 802"/>
                                  <a:gd name="T48" fmla="*/ 159 w 431"/>
                                  <a:gd name="T49" fmla="*/ 575 h 802"/>
                                  <a:gd name="T50" fmla="*/ 138 w 431"/>
                                  <a:gd name="T51" fmla="*/ 584 h 802"/>
                                  <a:gd name="T52" fmla="*/ 117 w 431"/>
                                  <a:gd name="T53" fmla="*/ 596 h 802"/>
                                  <a:gd name="T54" fmla="*/ 94 w 431"/>
                                  <a:gd name="T55" fmla="*/ 611 h 802"/>
                                  <a:gd name="T56" fmla="*/ 76 w 431"/>
                                  <a:gd name="T57" fmla="*/ 628 h 802"/>
                                  <a:gd name="T58" fmla="*/ 61 w 431"/>
                                  <a:gd name="T59" fmla="*/ 646 h 802"/>
                                  <a:gd name="T60" fmla="*/ 49 w 431"/>
                                  <a:gd name="T61" fmla="*/ 666 h 802"/>
                                  <a:gd name="T62" fmla="*/ 38 w 431"/>
                                  <a:gd name="T63" fmla="*/ 689 h 802"/>
                                  <a:gd name="T64" fmla="*/ 27 w 431"/>
                                  <a:gd name="T65" fmla="*/ 714 h 802"/>
                                  <a:gd name="T66" fmla="*/ 20 w 431"/>
                                  <a:gd name="T67" fmla="*/ 738 h 802"/>
                                  <a:gd name="T68" fmla="*/ 14 w 431"/>
                                  <a:gd name="T69" fmla="*/ 765 h 802"/>
                                  <a:gd name="T70" fmla="*/ 9 w 431"/>
                                  <a:gd name="T71" fmla="*/ 795 h 802"/>
                                  <a:gd name="T72" fmla="*/ 6 w 431"/>
                                  <a:gd name="T73" fmla="*/ 802 h 802"/>
                                  <a:gd name="T74" fmla="*/ 0 w 431"/>
                                  <a:gd name="T75" fmla="*/ 741 h 802"/>
                                  <a:gd name="T76" fmla="*/ 3 w 431"/>
                                  <a:gd name="T77" fmla="*/ 698 h 802"/>
                                  <a:gd name="T78" fmla="*/ 6 w 431"/>
                                  <a:gd name="T79" fmla="*/ 665 h 802"/>
                                  <a:gd name="T80" fmla="*/ 12 w 431"/>
                                  <a:gd name="T81" fmla="*/ 641 h 802"/>
                                  <a:gd name="T82" fmla="*/ 18 w 431"/>
                                  <a:gd name="T83" fmla="*/ 616 h 802"/>
                                  <a:gd name="T84" fmla="*/ 30 w 431"/>
                                  <a:gd name="T85" fmla="*/ 596 h 802"/>
                                  <a:gd name="T86" fmla="*/ 41 w 431"/>
                                  <a:gd name="T87" fmla="*/ 578 h 802"/>
                                  <a:gd name="T88" fmla="*/ 55 w 431"/>
                                  <a:gd name="T89" fmla="*/ 560 h 802"/>
                                  <a:gd name="T90" fmla="*/ 73 w 431"/>
                                  <a:gd name="T91" fmla="*/ 541 h 802"/>
                                  <a:gd name="T92" fmla="*/ 89 w 431"/>
                                  <a:gd name="T93" fmla="*/ 526 h 802"/>
                                  <a:gd name="T94" fmla="*/ 109 w 431"/>
                                  <a:gd name="T95" fmla="*/ 508 h 802"/>
                                  <a:gd name="T96" fmla="*/ 132 w 431"/>
                                  <a:gd name="T97" fmla="*/ 489 h 802"/>
                                  <a:gd name="T98" fmla="*/ 157 w 431"/>
                                  <a:gd name="T99" fmla="*/ 466 h 802"/>
                                  <a:gd name="T100" fmla="*/ 179 w 431"/>
                                  <a:gd name="T101" fmla="*/ 447 h 802"/>
                                  <a:gd name="T102" fmla="*/ 198 w 431"/>
                                  <a:gd name="T103" fmla="*/ 426 h 802"/>
                                  <a:gd name="T104" fmla="*/ 215 w 431"/>
                                  <a:gd name="T105" fmla="*/ 405 h 802"/>
                                  <a:gd name="T106" fmla="*/ 228 w 431"/>
                                  <a:gd name="T107" fmla="*/ 384 h 802"/>
                                  <a:gd name="T108" fmla="*/ 242 w 431"/>
                                  <a:gd name="T109" fmla="*/ 363 h 802"/>
                                  <a:gd name="T110" fmla="*/ 253 w 431"/>
                                  <a:gd name="T111" fmla="*/ 339 h 802"/>
                                  <a:gd name="T112" fmla="*/ 263 w 431"/>
                                  <a:gd name="T113" fmla="*/ 314 h 802"/>
                                  <a:gd name="T114" fmla="*/ 269 w 431"/>
                                  <a:gd name="T115" fmla="*/ 296 h 802"/>
                                  <a:gd name="T116" fmla="*/ 174 w 431"/>
                                  <a:gd name="T117" fmla="*/ 0 h 8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
                                  <a:gd name="T178" fmla="*/ 0 h 802"/>
                                  <a:gd name="T179" fmla="*/ 431 w 431"/>
                                  <a:gd name="T180" fmla="*/ 802 h 8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 h="802">
                                    <a:moveTo>
                                      <a:pt x="174" y="0"/>
                                    </a:moveTo>
                                    <a:lnTo>
                                      <a:pt x="301" y="0"/>
                                    </a:lnTo>
                                    <a:lnTo>
                                      <a:pt x="324" y="22"/>
                                    </a:lnTo>
                                    <a:lnTo>
                                      <a:pt x="339" y="40"/>
                                    </a:lnTo>
                                    <a:lnTo>
                                      <a:pt x="355" y="67"/>
                                    </a:lnTo>
                                    <a:lnTo>
                                      <a:pt x="372" y="94"/>
                                    </a:lnTo>
                                    <a:lnTo>
                                      <a:pt x="387" y="122"/>
                                    </a:lnTo>
                                    <a:lnTo>
                                      <a:pt x="401" y="151"/>
                                    </a:lnTo>
                                    <a:lnTo>
                                      <a:pt x="414" y="176"/>
                                    </a:lnTo>
                                    <a:lnTo>
                                      <a:pt x="428" y="203"/>
                                    </a:lnTo>
                                    <a:lnTo>
                                      <a:pt x="431" y="229"/>
                                    </a:lnTo>
                                    <a:lnTo>
                                      <a:pt x="425" y="373"/>
                                    </a:lnTo>
                                    <a:lnTo>
                                      <a:pt x="414" y="400"/>
                                    </a:lnTo>
                                    <a:lnTo>
                                      <a:pt x="404" y="424"/>
                                    </a:lnTo>
                                    <a:lnTo>
                                      <a:pt x="392" y="445"/>
                                    </a:lnTo>
                                    <a:lnTo>
                                      <a:pt x="377" y="465"/>
                                    </a:lnTo>
                                    <a:lnTo>
                                      <a:pt x="360" y="484"/>
                                    </a:lnTo>
                                    <a:lnTo>
                                      <a:pt x="337" y="501"/>
                                    </a:lnTo>
                                    <a:lnTo>
                                      <a:pt x="316" y="514"/>
                                    </a:lnTo>
                                    <a:lnTo>
                                      <a:pt x="289" y="526"/>
                                    </a:lnTo>
                                    <a:lnTo>
                                      <a:pt x="263" y="536"/>
                                    </a:lnTo>
                                    <a:lnTo>
                                      <a:pt x="236" y="547"/>
                                    </a:lnTo>
                                    <a:lnTo>
                                      <a:pt x="210" y="557"/>
                                    </a:lnTo>
                                    <a:lnTo>
                                      <a:pt x="186" y="565"/>
                                    </a:lnTo>
                                    <a:lnTo>
                                      <a:pt x="159" y="575"/>
                                    </a:lnTo>
                                    <a:lnTo>
                                      <a:pt x="138" y="584"/>
                                    </a:lnTo>
                                    <a:lnTo>
                                      <a:pt x="117" y="596"/>
                                    </a:lnTo>
                                    <a:lnTo>
                                      <a:pt x="94" y="611"/>
                                    </a:lnTo>
                                    <a:lnTo>
                                      <a:pt x="76" y="628"/>
                                    </a:lnTo>
                                    <a:lnTo>
                                      <a:pt x="61" y="646"/>
                                    </a:lnTo>
                                    <a:lnTo>
                                      <a:pt x="49" y="666"/>
                                    </a:lnTo>
                                    <a:lnTo>
                                      <a:pt x="38" y="689"/>
                                    </a:lnTo>
                                    <a:lnTo>
                                      <a:pt x="27" y="714"/>
                                    </a:lnTo>
                                    <a:lnTo>
                                      <a:pt x="20" y="738"/>
                                    </a:lnTo>
                                    <a:lnTo>
                                      <a:pt x="14" y="765"/>
                                    </a:lnTo>
                                    <a:lnTo>
                                      <a:pt x="9" y="795"/>
                                    </a:lnTo>
                                    <a:lnTo>
                                      <a:pt x="6" y="802"/>
                                    </a:lnTo>
                                    <a:lnTo>
                                      <a:pt x="0" y="741"/>
                                    </a:lnTo>
                                    <a:lnTo>
                                      <a:pt x="3" y="698"/>
                                    </a:lnTo>
                                    <a:lnTo>
                                      <a:pt x="6" y="665"/>
                                    </a:lnTo>
                                    <a:lnTo>
                                      <a:pt x="12" y="641"/>
                                    </a:lnTo>
                                    <a:lnTo>
                                      <a:pt x="18" y="616"/>
                                    </a:lnTo>
                                    <a:lnTo>
                                      <a:pt x="30" y="596"/>
                                    </a:lnTo>
                                    <a:lnTo>
                                      <a:pt x="41" y="578"/>
                                    </a:lnTo>
                                    <a:lnTo>
                                      <a:pt x="55" y="560"/>
                                    </a:lnTo>
                                    <a:lnTo>
                                      <a:pt x="73" y="541"/>
                                    </a:lnTo>
                                    <a:lnTo>
                                      <a:pt x="89" y="526"/>
                                    </a:lnTo>
                                    <a:lnTo>
                                      <a:pt x="109" y="508"/>
                                    </a:lnTo>
                                    <a:lnTo>
                                      <a:pt x="132" y="489"/>
                                    </a:lnTo>
                                    <a:lnTo>
                                      <a:pt x="157" y="466"/>
                                    </a:lnTo>
                                    <a:lnTo>
                                      <a:pt x="179" y="447"/>
                                    </a:lnTo>
                                    <a:lnTo>
                                      <a:pt x="198" y="426"/>
                                    </a:lnTo>
                                    <a:lnTo>
                                      <a:pt x="215" y="405"/>
                                    </a:lnTo>
                                    <a:lnTo>
                                      <a:pt x="228" y="384"/>
                                    </a:lnTo>
                                    <a:lnTo>
                                      <a:pt x="242" y="363"/>
                                    </a:lnTo>
                                    <a:lnTo>
                                      <a:pt x="253" y="339"/>
                                    </a:lnTo>
                                    <a:lnTo>
                                      <a:pt x="263" y="314"/>
                                    </a:lnTo>
                                    <a:lnTo>
                                      <a:pt x="269" y="296"/>
                                    </a:lnTo>
                                    <a:lnTo>
                                      <a:pt x="174" y="0"/>
                                    </a:lnTo>
                                    <a:close/>
                                  </a:path>
                                </a:pathLst>
                              </a:custGeom>
                              <a:solidFill>
                                <a:srgbClr val="5F009F"/>
                              </a:solidFill>
                              <a:ln w="9525">
                                <a:noFill/>
                                <a:round/>
                                <a:headEnd/>
                                <a:tailEnd/>
                              </a:ln>
                            </p:spPr>
                            <p:txBody>
                              <a:bodyPr/>
                              <a:lstStyle/>
                              <a:p>
                                <a:endParaRPr lang="zh-CN" altLang="en-US"/>
                              </a:p>
                            </p:txBody>
                          </p:sp>
                        </p:grpSp>
                        <p:grpSp>
                          <p:nvGrpSpPr>
                            <p:cNvPr id="30780" name="Group 162"/>
                            <p:cNvGrpSpPr>
                              <a:grpSpLocks/>
                            </p:cNvGrpSpPr>
                            <p:nvPr/>
                          </p:nvGrpSpPr>
                          <p:grpSpPr bwMode="auto">
                            <a:xfrm>
                              <a:off x="80" y="374"/>
                              <a:ext cx="505" cy="379"/>
                              <a:chOff x="0" y="0"/>
                              <a:chExt cx="505" cy="379"/>
                            </a:xfrm>
                          </p:grpSpPr>
                          <p:sp>
                            <p:nvSpPr>
                              <p:cNvPr id="30781" name="未知"/>
                              <p:cNvSpPr>
                                <a:spLocks/>
                              </p:cNvSpPr>
                              <p:nvPr/>
                            </p:nvSpPr>
                            <p:spPr bwMode="auto">
                              <a:xfrm>
                                <a:off x="0" y="0"/>
                                <a:ext cx="433" cy="373"/>
                              </a:xfrm>
                              <a:custGeom>
                                <a:avLst/>
                                <a:gdLst>
                                  <a:gd name="T0" fmla="*/ 127 w 433"/>
                                  <a:gd name="T1" fmla="*/ 10 h 373"/>
                                  <a:gd name="T2" fmla="*/ 108 w 433"/>
                                  <a:gd name="T3" fmla="*/ 4 h 373"/>
                                  <a:gd name="T4" fmla="*/ 82 w 433"/>
                                  <a:gd name="T5" fmla="*/ 0 h 373"/>
                                  <a:gd name="T6" fmla="*/ 59 w 433"/>
                                  <a:gd name="T7" fmla="*/ 3 h 373"/>
                                  <a:gd name="T8" fmla="*/ 37 w 433"/>
                                  <a:gd name="T9" fmla="*/ 9 h 373"/>
                                  <a:gd name="T10" fmla="*/ 18 w 433"/>
                                  <a:gd name="T11" fmla="*/ 21 h 373"/>
                                  <a:gd name="T12" fmla="*/ 9 w 433"/>
                                  <a:gd name="T13" fmla="*/ 34 h 373"/>
                                  <a:gd name="T14" fmla="*/ 3 w 433"/>
                                  <a:gd name="T15" fmla="*/ 54 h 373"/>
                                  <a:gd name="T16" fmla="*/ 0 w 433"/>
                                  <a:gd name="T17" fmla="*/ 72 h 373"/>
                                  <a:gd name="T18" fmla="*/ 2 w 433"/>
                                  <a:gd name="T19" fmla="*/ 89 h 373"/>
                                  <a:gd name="T20" fmla="*/ 5 w 433"/>
                                  <a:gd name="T21" fmla="*/ 110 h 373"/>
                                  <a:gd name="T22" fmla="*/ 9 w 433"/>
                                  <a:gd name="T23" fmla="*/ 137 h 373"/>
                                  <a:gd name="T24" fmla="*/ 14 w 433"/>
                                  <a:gd name="T25" fmla="*/ 149 h 373"/>
                                  <a:gd name="T26" fmla="*/ 37 w 433"/>
                                  <a:gd name="T27" fmla="*/ 161 h 373"/>
                                  <a:gd name="T28" fmla="*/ 55 w 433"/>
                                  <a:gd name="T29" fmla="*/ 172 h 373"/>
                                  <a:gd name="T30" fmla="*/ 73 w 433"/>
                                  <a:gd name="T31" fmla="*/ 182 h 373"/>
                                  <a:gd name="T32" fmla="*/ 91 w 433"/>
                                  <a:gd name="T33" fmla="*/ 196 h 373"/>
                                  <a:gd name="T34" fmla="*/ 109 w 433"/>
                                  <a:gd name="T35" fmla="*/ 211 h 373"/>
                                  <a:gd name="T36" fmla="*/ 126 w 433"/>
                                  <a:gd name="T37" fmla="*/ 224 h 373"/>
                                  <a:gd name="T38" fmla="*/ 142 w 433"/>
                                  <a:gd name="T39" fmla="*/ 237 h 373"/>
                                  <a:gd name="T40" fmla="*/ 161 w 433"/>
                                  <a:gd name="T41" fmla="*/ 257 h 373"/>
                                  <a:gd name="T42" fmla="*/ 179 w 433"/>
                                  <a:gd name="T43" fmla="*/ 279 h 373"/>
                                  <a:gd name="T44" fmla="*/ 195 w 433"/>
                                  <a:gd name="T45" fmla="*/ 299 h 373"/>
                                  <a:gd name="T46" fmla="*/ 201 w 433"/>
                                  <a:gd name="T47" fmla="*/ 305 h 373"/>
                                  <a:gd name="T48" fmla="*/ 230 w 433"/>
                                  <a:gd name="T49" fmla="*/ 314 h 373"/>
                                  <a:gd name="T50" fmla="*/ 268 w 433"/>
                                  <a:gd name="T51" fmla="*/ 326 h 373"/>
                                  <a:gd name="T52" fmla="*/ 304 w 433"/>
                                  <a:gd name="T53" fmla="*/ 341 h 373"/>
                                  <a:gd name="T54" fmla="*/ 337 w 433"/>
                                  <a:gd name="T55" fmla="*/ 356 h 373"/>
                                  <a:gd name="T56" fmla="*/ 366 w 433"/>
                                  <a:gd name="T57" fmla="*/ 364 h 373"/>
                                  <a:gd name="T58" fmla="*/ 401 w 433"/>
                                  <a:gd name="T59" fmla="*/ 373 h 373"/>
                                  <a:gd name="T60" fmla="*/ 433 w 433"/>
                                  <a:gd name="T61" fmla="*/ 373 h 373"/>
                                  <a:gd name="T62" fmla="*/ 415 w 433"/>
                                  <a:gd name="T63" fmla="*/ 205 h 373"/>
                                  <a:gd name="T64" fmla="*/ 375 w 433"/>
                                  <a:gd name="T65" fmla="*/ 208 h 373"/>
                                  <a:gd name="T66" fmla="*/ 342 w 433"/>
                                  <a:gd name="T67" fmla="*/ 203 h 373"/>
                                  <a:gd name="T68" fmla="*/ 315 w 433"/>
                                  <a:gd name="T69" fmla="*/ 197 h 373"/>
                                  <a:gd name="T70" fmla="*/ 289 w 433"/>
                                  <a:gd name="T71" fmla="*/ 191 h 373"/>
                                  <a:gd name="T72" fmla="*/ 269 w 433"/>
                                  <a:gd name="T73" fmla="*/ 176 h 373"/>
                                  <a:gd name="T74" fmla="*/ 251 w 433"/>
                                  <a:gd name="T75" fmla="*/ 163 h 373"/>
                                  <a:gd name="T76" fmla="*/ 229 w 433"/>
                                  <a:gd name="T77" fmla="*/ 148 h 373"/>
                                  <a:gd name="T78" fmla="*/ 207 w 433"/>
                                  <a:gd name="T79" fmla="*/ 136 h 373"/>
                                  <a:gd name="T80" fmla="*/ 197 w 433"/>
                                  <a:gd name="T81" fmla="*/ 128 h 373"/>
                                  <a:gd name="T82" fmla="*/ 183 w 433"/>
                                  <a:gd name="T83" fmla="*/ 101 h 373"/>
                                  <a:gd name="T84" fmla="*/ 164 w 433"/>
                                  <a:gd name="T85" fmla="*/ 73 h 373"/>
                                  <a:gd name="T86" fmla="*/ 148 w 433"/>
                                  <a:gd name="T87" fmla="*/ 43 h 373"/>
                                  <a:gd name="T88" fmla="*/ 127 w 433"/>
                                  <a:gd name="T89" fmla="*/ 1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3"/>
                                  <a:gd name="T136" fmla="*/ 0 h 373"/>
                                  <a:gd name="T137" fmla="*/ 433 w 433"/>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3" h="373">
                                    <a:moveTo>
                                      <a:pt x="127" y="10"/>
                                    </a:moveTo>
                                    <a:lnTo>
                                      <a:pt x="108" y="4"/>
                                    </a:lnTo>
                                    <a:lnTo>
                                      <a:pt x="82" y="0"/>
                                    </a:lnTo>
                                    <a:lnTo>
                                      <a:pt x="59" y="3"/>
                                    </a:lnTo>
                                    <a:lnTo>
                                      <a:pt x="37" y="9"/>
                                    </a:lnTo>
                                    <a:lnTo>
                                      <a:pt x="18" y="21"/>
                                    </a:lnTo>
                                    <a:lnTo>
                                      <a:pt x="9" y="34"/>
                                    </a:lnTo>
                                    <a:lnTo>
                                      <a:pt x="3" y="54"/>
                                    </a:lnTo>
                                    <a:lnTo>
                                      <a:pt x="0" y="72"/>
                                    </a:lnTo>
                                    <a:lnTo>
                                      <a:pt x="2" y="89"/>
                                    </a:lnTo>
                                    <a:lnTo>
                                      <a:pt x="5" y="110"/>
                                    </a:lnTo>
                                    <a:lnTo>
                                      <a:pt x="9" y="137"/>
                                    </a:lnTo>
                                    <a:lnTo>
                                      <a:pt x="14" y="149"/>
                                    </a:lnTo>
                                    <a:lnTo>
                                      <a:pt x="37" y="161"/>
                                    </a:lnTo>
                                    <a:lnTo>
                                      <a:pt x="55" y="172"/>
                                    </a:lnTo>
                                    <a:lnTo>
                                      <a:pt x="73" y="182"/>
                                    </a:lnTo>
                                    <a:lnTo>
                                      <a:pt x="91" y="196"/>
                                    </a:lnTo>
                                    <a:lnTo>
                                      <a:pt x="109" y="211"/>
                                    </a:lnTo>
                                    <a:lnTo>
                                      <a:pt x="126" y="224"/>
                                    </a:lnTo>
                                    <a:lnTo>
                                      <a:pt x="142" y="237"/>
                                    </a:lnTo>
                                    <a:lnTo>
                                      <a:pt x="161" y="257"/>
                                    </a:lnTo>
                                    <a:lnTo>
                                      <a:pt x="179" y="279"/>
                                    </a:lnTo>
                                    <a:lnTo>
                                      <a:pt x="195" y="299"/>
                                    </a:lnTo>
                                    <a:lnTo>
                                      <a:pt x="201" y="305"/>
                                    </a:lnTo>
                                    <a:lnTo>
                                      <a:pt x="230" y="314"/>
                                    </a:lnTo>
                                    <a:lnTo>
                                      <a:pt x="268" y="326"/>
                                    </a:lnTo>
                                    <a:lnTo>
                                      <a:pt x="304" y="341"/>
                                    </a:lnTo>
                                    <a:lnTo>
                                      <a:pt x="337" y="356"/>
                                    </a:lnTo>
                                    <a:lnTo>
                                      <a:pt x="366" y="364"/>
                                    </a:lnTo>
                                    <a:lnTo>
                                      <a:pt x="401" y="373"/>
                                    </a:lnTo>
                                    <a:lnTo>
                                      <a:pt x="433" y="373"/>
                                    </a:lnTo>
                                    <a:lnTo>
                                      <a:pt x="415" y="205"/>
                                    </a:lnTo>
                                    <a:lnTo>
                                      <a:pt x="375" y="208"/>
                                    </a:lnTo>
                                    <a:lnTo>
                                      <a:pt x="342" y="203"/>
                                    </a:lnTo>
                                    <a:lnTo>
                                      <a:pt x="315" y="197"/>
                                    </a:lnTo>
                                    <a:lnTo>
                                      <a:pt x="289" y="191"/>
                                    </a:lnTo>
                                    <a:lnTo>
                                      <a:pt x="269" y="176"/>
                                    </a:lnTo>
                                    <a:lnTo>
                                      <a:pt x="251" y="163"/>
                                    </a:lnTo>
                                    <a:lnTo>
                                      <a:pt x="229" y="148"/>
                                    </a:lnTo>
                                    <a:lnTo>
                                      <a:pt x="207" y="136"/>
                                    </a:lnTo>
                                    <a:lnTo>
                                      <a:pt x="197" y="128"/>
                                    </a:lnTo>
                                    <a:lnTo>
                                      <a:pt x="183" y="101"/>
                                    </a:lnTo>
                                    <a:lnTo>
                                      <a:pt x="164" y="73"/>
                                    </a:lnTo>
                                    <a:lnTo>
                                      <a:pt x="148" y="43"/>
                                    </a:lnTo>
                                    <a:lnTo>
                                      <a:pt x="127" y="10"/>
                                    </a:lnTo>
                                    <a:close/>
                                  </a:path>
                                </a:pathLst>
                              </a:custGeom>
                              <a:solidFill>
                                <a:srgbClr val="BF5FFF"/>
                              </a:solidFill>
                              <a:ln w="9525">
                                <a:noFill/>
                                <a:round/>
                                <a:headEnd/>
                                <a:tailEnd/>
                              </a:ln>
                            </p:spPr>
                            <p:txBody>
                              <a:bodyPr/>
                              <a:lstStyle/>
                              <a:p>
                                <a:endParaRPr lang="zh-CN" altLang="en-US"/>
                              </a:p>
                            </p:txBody>
                          </p:sp>
                          <p:sp>
                            <p:nvSpPr>
                              <p:cNvPr id="30782" name="Oval 164"/>
                              <p:cNvSpPr>
                                <a:spLocks noChangeArrowheads="1"/>
                              </p:cNvSpPr>
                              <p:nvPr/>
                            </p:nvSpPr>
                            <p:spPr bwMode="auto">
                              <a:xfrm>
                                <a:off x="360" y="203"/>
                                <a:ext cx="145" cy="176"/>
                              </a:xfrm>
                              <a:prstGeom prst="ellipse">
                                <a:avLst/>
                              </a:prstGeom>
                              <a:solidFill>
                                <a:srgbClr val="5F009F"/>
                              </a:solidFill>
                              <a:ln w="9525">
                                <a:noFill/>
                                <a:round/>
                                <a:headEnd/>
                                <a:tailEnd/>
                              </a:ln>
                            </p:spPr>
                            <p:txBody>
                              <a:bodyPr/>
                              <a:lstStyle/>
                              <a:p>
                                <a:endParaRPr lang="zh-CN" altLang="en-US"/>
                              </a:p>
                            </p:txBody>
                          </p:sp>
                        </p:grpSp>
                      </p:grpSp>
                    </p:grpSp>
                    <p:grpSp>
                      <p:nvGrpSpPr>
                        <p:cNvPr id="30772" name="Group 165"/>
                        <p:cNvGrpSpPr>
                          <a:grpSpLocks/>
                        </p:cNvGrpSpPr>
                        <p:nvPr/>
                      </p:nvGrpSpPr>
                      <p:grpSpPr bwMode="auto">
                        <a:xfrm>
                          <a:off x="692" y="254"/>
                          <a:ext cx="253" cy="178"/>
                          <a:chOff x="0" y="0"/>
                          <a:chExt cx="253" cy="178"/>
                        </a:xfrm>
                      </p:grpSpPr>
                      <p:sp>
                        <p:nvSpPr>
                          <p:cNvPr id="30773" name="未知"/>
                          <p:cNvSpPr>
                            <a:spLocks/>
                          </p:cNvSpPr>
                          <p:nvPr/>
                        </p:nvSpPr>
                        <p:spPr bwMode="auto">
                          <a:xfrm>
                            <a:off x="0" y="0"/>
                            <a:ext cx="253" cy="178"/>
                          </a:xfrm>
                          <a:custGeom>
                            <a:avLst/>
                            <a:gdLst>
                              <a:gd name="T0" fmla="*/ 139 w 253"/>
                              <a:gd name="T1" fmla="*/ 50 h 178"/>
                              <a:gd name="T2" fmla="*/ 164 w 253"/>
                              <a:gd name="T3" fmla="*/ 2 h 178"/>
                              <a:gd name="T4" fmla="*/ 182 w 253"/>
                              <a:gd name="T5" fmla="*/ 0 h 178"/>
                              <a:gd name="T6" fmla="*/ 198 w 253"/>
                              <a:gd name="T7" fmla="*/ 3 h 178"/>
                              <a:gd name="T8" fmla="*/ 215 w 253"/>
                              <a:gd name="T9" fmla="*/ 9 h 178"/>
                              <a:gd name="T10" fmla="*/ 229 w 253"/>
                              <a:gd name="T11" fmla="*/ 18 h 178"/>
                              <a:gd name="T12" fmla="*/ 239 w 253"/>
                              <a:gd name="T13" fmla="*/ 32 h 178"/>
                              <a:gd name="T14" fmla="*/ 248 w 253"/>
                              <a:gd name="T15" fmla="*/ 47 h 178"/>
                              <a:gd name="T16" fmla="*/ 253 w 253"/>
                              <a:gd name="T17" fmla="*/ 66 h 178"/>
                              <a:gd name="T18" fmla="*/ 251 w 253"/>
                              <a:gd name="T19" fmla="*/ 88 h 178"/>
                              <a:gd name="T20" fmla="*/ 244 w 253"/>
                              <a:gd name="T21" fmla="*/ 106 h 178"/>
                              <a:gd name="T22" fmla="*/ 235 w 253"/>
                              <a:gd name="T23" fmla="*/ 123 h 178"/>
                              <a:gd name="T24" fmla="*/ 226 w 253"/>
                              <a:gd name="T25" fmla="*/ 135 h 178"/>
                              <a:gd name="T26" fmla="*/ 217 w 253"/>
                              <a:gd name="T27" fmla="*/ 145 h 178"/>
                              <a:gd name="T28" fmla="*/ 135 w 253"/>
                              <a:gd name="T29" fmla="*/ 111 h 178"/>
                              <a:gd name="T30" fmla="*/ 112 w 253"/>
                              <a:gd name="T31" fmla="*/ 120 h 178"/>
                              <a:gd name="T32" fmla="*/ 55 w 253"/>
                              <a:gd name="T33" fmla="*/ 178 h 178"/>
                              <a:gd name="T34" fmla="*/ 41 w 253"/>
                              <a:gd name="T35" fmla="*/ 171 h 178"/>
                              <a:gd name="T36" fmla="*/ 32 w 253"/>
                              <a:gd name="T37" fmla="*/ 163 h 178"/>
                              <a:gd name="T38" fmla="*/ 23 w 253"/>
                              <a:gd name="T39" fmla="*/ 153 h 178"/>
                              <a:gd name="T40" fmla="*/ 14 w 253"/>
                              <a:gd name="T41" fmla="*/ 139 h 178"/>
                              <a:gd name="T42" fmla="*/ 5 w 253"/>
                              <a:gd name="T43" fmla="*/ 123 h 178"/>
                              <a:gd name="T44" fmla="*/ 0 w 253"/>
                              <a:gd name="T45" fmla="*/ 103 h 178"/>
                              <a:gd name="T46" fmla="*/ 0 w 253"/>
                              <a:gd name="T47" fmla="*/ 82 h 178"/>
                              <a:gd name="T48" fmla="*/ 3 w 253"/>
                              <a:gd name="T49" fmla="*/ 64 h 178"/>
                              <a:gd name="T50" fmla="*/ 8 w 253"/>
                              <a:gd name="T51" fmla="*/ 47 h 178"/>
                              <a:gd name="T52" fmla="*/ 14 w 253"/>
                              <a:gd name="T53" fmla="*/ 35 h 178"/>
                              <a:gd name="T54" fmla="*/ 21 w 253"/>
                              <a:gd name="T55" fmla="*/ 21 h 178"/>
                              <a:gd name="T56" fmla="*/ 99 w 253"/>
                              <a:gd name="T57" fmla="*/ 53 h 178"/>
                              <a:gd name="T58" fmla="*/ 139 w 253"/>
                              <a:gd name="T59" fmla="*/ 50 h 17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3"/>
                              <a:gd name="T91" fmla="*/ 0 h 178"/>
                              <a:gd name="T92" fmla="*/ 253 w 253"/>
                              <a:gd name="T93" fmla="*/ 178 h 17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3" h="178">
                                <a:moveTo>
                                  <a:pt x="139" y="50"/>
                                </a:moveTo>
                                <a:lnTo>
                                  <a:pt x="164" y="2"/>
                                </a:lnTo>
                                <a:lnTo>
                                  <a:pt x="182" y="0"/>
                                </a:lnTo>
                                <a:lnTo>
                                  <a:pt x="198" y="3"/>
                                </a:lnTo>
                                <a:lnTo>
                                  <a:pt x="215" y="9"/>
                                </a:lnTo>
                                <a:lnTo>
                                  <a:pt x="229" y="18"/>
                                </a:lnTo>
                                <a:lnTo>
                                  <a:pt x="239" y="32"/>
                                </a:lnTo>
                                <a:lnTo>
                                  <a:pt x="248" y="47"/>
                                </a:lnTo>
                                <a:lnTo>
                                  <a:pt x="253" y="66"/>
                                </a:lnTo>
                                <a:lnTo>
                                  <a:pt x="251" y="88"/>
                                </a:lnTo>
                                <a:lnTo>
                                  <a:pt x="244" y="106"/>
                                </a:lnTo>
                                <a:lnTo>
                                  <a:pt x="235" y="123"/>
                                </a:lnTo>
                                <a:lnTo>
                                  <a:pt x="226" y="135"/>
                                </a:lnTo>
                                <a:lnTo>
                                  <a:pt x="217" y="145"/>
                                </a:lnTo>
                                <a:lnTo>
                                  <a:pt x="135" y="111"/>
                                </a:lnTo>
                                <a:lnTo>
                                  <a:pt x="112" y="120"/>
                                </a:lnTo>
                                <a:lnTo>
                                  <a:pt x="55" y="178"/>
                                </a:lnTo>
                                <a:lnTo>
                                  <a:pt x="41" y="171"/>
                                </a:lnTo>
                                <a:lnTo>
                                  <a:pt x="32" y="163"/>
                                </a:lnTo>
                                <a:lnTo>
                                  <a:pt x="23" y="153"/>
                                </a:lnTo>
                                <a:lnTo>
                                  <a:pt x="14" y="139"/>
                                </a:lnTo>
                                <a:lnTo>
                                  <a:pt x="5" y="123"/>
                                </a:lnTo>
                                <a:lnTo>
                                  <a:pt x="0" y="103"/>
                                </a:lnTo>
                                <a:lnTo>
                                  <a:pt x="0" y="82"/>
                                </a:lnTo>
                                <a:lnTo>
                                  <a:pt x="3" y="64"/>
                                </a:lnTo>
                                <a:lnTo>
                                  <a:pt x="8" y="47"/>
                                </a:lnTo>
                                <a:lnTo>
                                  <a:pt x="14" y="35"/>
                                </a:lnTo>
                                <a:lnTo>
                                  <a:pt x="21" y="21"/>
                                </a:lnTo>
                                <a:lnTo>
                                  <a:pt x="99" y="53"/>
                                </a:lnTo>
                                <a:lnTo>
                                  <a:pt x="139" y="50"/>
                                </a:lnTo>
                                <a:close/>
                              </a:path>
                            </a:pathLst>
                          </a:custGeom>
                          <a:solidFill>
                            <a:srgbClr val="FFFF00"/>
                          </a:solidFill>
                          <a:ln w="9525">
                            <a:noFill/>
                            <a:round/>
                            <a:headEnd/>
                            <a:tailEnd/>
                          </a:ln>
                        </p:spPr>
                        <p:txBody>
                          <a:bodyPr/>
                          <a:lstStyle/>
                          <a:p>
                            <a:endParaRPr lang="zh-CN" altLang="en-US"/>
                          </a:p>
                        </p:txBody>
                      </p:sp>
                      <p:sp>
                        <p:nvSpPr>
                          <p:cNvPr id="30774" name="Oval 167"/>
                          <p:cNvSpPr>
                            <a:spLocks noChangeArrowheads="1"/>
                          </p:cNvSpPr>
                          <p:nvPr/>
                        </p:nvSpPr>
                        <p:spPr bwMode="auto">
                          <a:xfrm>
                            <a:off x="82" y="41"/>
                            <a:ext cx="101" cy="86"/>
                          </a:xfrm>
                          <a:prstGeom prst="ellipse">
                            <a:avLst/>
                          </a:prstGeom>
                          <a:solidFill>
                            <a:srgbClr val="000000"/>
                          </a:solidFill>
                          <a:ln w="9525">
                            <a:noFill/>
                            <a:round/>
                            <a:headEnd/>
                            <a:tailEnd/>
                          </a:ln>
                        </p:spPr>
                        <p:txBody>
                          <a:bodyPr/>
                          <a:lstStyle/>
                          <a:p>
                            <a:endParaRPr lang="zh-CN" altLang="en-US"/>
                          </a:p>
                        </p:txBody>
                      </p:sp>
                      <p:sp>
                        <p:nvSpPr>
                          <p:cNvPr id="30775" name="Oval 168"/>
                          <p:cNvSpPr>
                            <a:spLocks noChangeArrowheads="1"/>
                          </p:cNvSpPr>
                          <p:nvPr/>
                        </p:nvSpPr>
                        <p:spPr bwMode="auto">
                          <a:xfrm>
                            <a:off x="67" y="42"/>
                            <a:ext cx="101" cy="87"/>
                          </a:xfrm>
                          <a:prstGeom prst="ellipse">
                            <a:avLst/>
                          </a:prstGeom>
                          <a:solidFill>
                            <a:srgbClr val="000000"/>
                          </a:solidFill>
                          <a:ln w="9525">
                            <a:noFill/>
                            <a:round/>
                            <a:headEnd/>
                            <a:tailEnd/>
                          </a:ln>
                        </p:spPr>
                        <p:txBody>
                          <a:bodyPr/>
                          <a:lstStyle/>
                          <a:p>
                            <a:endParaRPr lang="zh-CN" altLang="en-US"/>
                          </a:p>
                        </p:txBody>
                      </p:sp>
                      <p:sp>
                        <p:nvSpPr>
                          <p:cNvPr id="30776" name="Oval 169"/>
                          <p:cNvSpPr>
                            <a:spLocks noChangeArrowheads="1"/>
                          </p:cNvSpPr>
                          <p:nvPr/>
                        </p:nvSpPr>
                        <p:spPr bwMode="auto">
                          <a:xfrm>
                            <a:off x="74" y="41"/>
                            <a:ext cx="102" cy="86"/>
                          </a:xfrm>
                          <a:prstGeom prst="ellipse">
                            <a:avLst/>
                          </a:prstGeom>
                          <a:solidFill>
                            <a:srgbClr val="FFFF00"/>
                          </a:solidFill>
                          <a:ln w="9525">
                            <a:noFill/>
                            <a:round/>
                            <a:headEnd/>
                            <a:tailEnd/>
                          </a:ln>
                        </p:spPr>
                        <p:txBody>
                          <a:bodyPr/>
                          <a:lstStyle/>
                          <a:p>
                            <a:endParaRPr lang="zh-CN" altLang="en-US"/>
                          </a:p>
                        </p:txBody>
                      </p:sp>
                    </p:grpSp>
                  </p:grpSp>
                </p:grpSp>
                <p:grpSp>
                  <p:nvGrpSpPr>
                    <p:cNvPr id="30743" name="Group 170"/>
                    <p:cNvGrpSpPr>
                      <a:grpSpLocks/>
                    </p:cNvGrpSpPr>
                    <p:nvPr/>
                  </p:nvGrpSpPr>
                  <p:grpSpPr bwMode="auto">
                    <a:xfrm>
                      <a:off x="969" y="721"/>
                      <a:ext cx="464" cy="347"/>
                      <a:chOff x="0" y="0"/>
                      <a:chExt cx="464" cy="347"/>
                    </a:xfrm>
                  </p:grpSpPr>
                  <p:grpSp>
                    <p:nvGrpSpPr>
                      <p:cNvPr id="30744" name="Group 171"/>
                      <p:cNvGrpSpPr>
                        <a:grpSpLocks/>
                      </p:cNvGrpSpPr>
                      <p:nvPr/>
                    </p:nvGrpSpPr>
                    <p:grpSpPr bwMode="auto">
                      <a:xfrm>
                        <a:off x="0" y="115"/>
                        <a:ext cx="121" cy="120"/>
                        <a:chOff x="0" y="0"/>
                        <a:chExt cx="121" cy="120"/>
                      </a:xfrm>
                    </p:grpSpPr>
                    <p:sp>
                      <p:nvSpPr>
                        <p:cNvPr id="30767" name="Oval 172"/>
                        <p:cNvSpPr>
                          <a:spLocks noChangeArrowheads="1"/>
                        </p:cNvSpPr>
                        <p:nvPr/>
                      </p:nvSpPr>
                      <p:spPr bwMode="auto">
                        <a:xfrm>
                          <a:off x="0" y="6"/>
                          <a:ext cx="107" cy="114"/>
                        </a:xfrm>
                        <a:prstGeom prst="ellipse">
                          <a:avLst/>
                        </a:prstGeom>
                        <a:solidFill>
                          <a:srgbClr val="000000"/>
                        </a:solidFill>
                        <a:ln w="9525">
                          <a:noFill/>
                          <a:round/>
                          <a:headEnd/>
                          <a:tailEnd/>
                        </a:ln>
                      </p:spPr>
                      <p:txBody>
                        <a:bodyPr/>
                        <a:lstStyle/>
                        <a:p>
                          <a:endParaRPr lang="zh-CN" altLang="en-US"/>
                        </a:p>
                      </p:txBody>
                    </p:sp>
                    <p:sp>
                      <p:nvSpPr>
                        <p:cNvPr id="30768" name="Oval 173"/>
                        <p:cNvSpPr>
                          <a:spLocks noChangeArrowheads="1"/>
                        </p:cNvSpPr>
                        <p:nvPr/>
                      </p:nvSpPr>
                      <p:spPr bwMode="auto">
                        <a:xfrm>
                          <a:off x="15" y="0"/>
                          <a:ext cx="106" cy="114"/>
                        </a:xfrm>
                        <a:prstGeom prst="ellipse">
                          <a:avLst/>
                        </a:prstGeom>
                        <a:solidFill>
                          <a:srgbClr val="FFFFFF"/>
                        </a:solidFill>
                        <a:ln w="9525">
                          <a:noFill/>
                          <a:round/>
                          <a:headEnd/>
                          <a:tailEnd/>
                        </a:ln>
                      </p:spPr>
                      <p:txBody>
                        <a:bodyPr/>
                        <a:lstStyle/>
                        <a:p>
                          <a:endParaRPr lang="zh-CN" altLang="en-US"/>
                        </a:p>
                      </p:txBody>
                    </p:sp>
                  </p:grpSp>
                  <p:grpSp>
                    <p:nvGrpSpPr>
                      <p:cNvPr id="30745" name="Group 174"/>
                      <p:cNvGrpSpPr>
                        <a:grpSpLocks/>
                      </p:cNvGrpSpPr>
                      <p:nvPr/>
                    </p:nvGrpSpPr>
                    <p:grpSpPr bwMode="auto">
                      <a:xfrm>
                        <a:off x="79" y="0"/>
                        <a:ext cx="385" cy="347"/>
                        <a:chOff x="0" y="0"/>
                        <a:chExt cx="385" cy="347"/>
                      </a:xfrm>
                    </p:grpSpPr>
                    <p:grpSp>
                      <p:nvGrpSpPr>
                        <p:cNvPr id="30746" name="Group 175"/>
                        <p:cNvGrpSpPr>
                          <a:grpSpLocks/>
                        </p:cNvGrpSpPr>
                        <p:nvPr/>
                      </p:nvGrpSpPr>
                      <p:grpSpPr bwMode="auto">
                        <a:xfrm>
                          <a:off x="3" y="9"/>
                          <a:ext cx="382" cy="338"/>
                          <a:chOff x="0" y="0"/>
                          <a:chExt cx="382" cy="338"/>
                        </a:xfrm>
                      </p:grpSpPr>
                      <p:grpSp>
                        <p:nvGrpSpPr>
                          <p:cNvPr id="30759" name="Group 176"/>
                          <p:cNvGrpSpPr>
                            <a:grpSpLocks/>
                          </p:cNvGrpSpPr>
                          <p:nvPr/>
                        </p:nvGrpSpPr>
                        <p:grpSpPr bwMode="auto">
                          <a:xfrm>
                            <a:off x="0" y="0"/>
                            <a:ext cx="382" cy="338"/>
                            <a:chOff x="0" y="0"/>
                            <a:chExt cx="382" cy="338"/>
                          </a:xfrm>
                        </p:grpSpPr>
                        <p:sp>
                          <p:nvSpPr>
                            <p:cNvPr id="30761" name="Oval 177"/>
                            <p:cNvSpPr>
                              <a:spLocks noChangeArrowheads="1"/>
                            </p:cNvSpPr>
                            <p:nvPr/>
                          </p:nvSpPr>
                          <p:spPr bwMode="auto">
                            <a:xfrm>
                              <a:off x="0" y="57"/>
                              <a:ext cx="251" cy="227"/>
                            </a:xfrm>
                            <a:prstGeom prst="ellipse">
                              <a:avLst/>
                            </a:prstGeom>
                            <a:solidFill>
                              <a:srgbClr val="000000"/>
                            </a:solidFill>
                            <a:ln w="9525">
                              <a:noFill/>
                              <a:round/>
                              <a:headEnd/>
                              <a:tailEnd/>
                            </a:ln>
                          </p:spPr>
                          <p:txBody>
                            <a:bodyPr/>
                            <a:lstStyle/>
                            <a:p>
                              <a:endParaRPr lang="zh-CN" altLang="en-US"/>
                            </a:p>
                          </p:txBody>
                        </p:sp>
                        <p:sp>
                          <p:nvSpPr>
                            <p:cNvPr id="30762" name="Oval 178"/>
                            <p:cNvSpPr>
                              <a:spLocks noChangeArrowheads="1"/>
                            </p:cNvSpPr>
                            <p:nvPr/>
                          </p:nvSpPr>
                          <p:spPr bwMode="auto">
                            <a:xfrm>
                              <a:off x="317" y="161"/>
                              <a:ext cx="62" cy="65"/>
                            </a:xfrm>
                            <a:prstGeom prst="ellipse">
                              <a:avLst/>
                            </a:prstGeom>
                            <a:solidFill>
                              <a:srgbClr val="000000"/>
                            </a:solidFill>
                            <a:ln w="9525">
                              <a:noFill/>
                              <a:round/>
                              <a:headEnd/>
                              <a:tailEnd/>
                            </a:ln>
                          </p:spPr>
                          <p:txBody>
                            <a:bodyPr/>
                            <a:lstStyle/>
                            <a:p>
                              <a:endParaRPr lang="zh-CN" altLang="en-US"/>
                            </a:p>
                          </p:txBody>
                        </p:sp>
                        <p:sp>
                          <p:nvSpPr>
                            <p:cNvPr id="30763" name="Oval 179"/>
                            <p:cNvSpPr>
                              <a:spLocks noChangeArrowheads="1"/>
                            </p:cNvSpPr>
                            <p:nvPr/>
                          </p:nvSpPr>
                          <p:spPr bwMode="auto">
                            <a:xfrm>
                              <a:off x="248" y="236"/>
                              <a:ext cx="60" cy="64"/>
                            </a:xfrm>
                            <a:prstGeom prst="ellipse">
                              <a:avLst/>
                            </a:prstGeom>
                            <a:solidFill>
                              <a:srgbClr val="000000"/>
                            </a:solidFill>
                            <a:ln w="9525">
                              <a:noFill/>
                              <a:round/>
                              <a:headEnd/>
                              <a:tailEnd/>
                            </a:ln>
                          </p:spPr>
                          <p:txBody>
                            <a:bodyPr/>
                            <a:lstStyle/>
                            <a:p>
                              <a:endParaRPr lang="zh-CN" altLang="en-US"/>
                            </a:p>
                          </p:txBody>
                        </p:sp>
                        <p:sp>
                          <p:nvSpPr>
                            <p:cNvPr id="30764" name="Oval 180"/>
                            <p:cNvSpPr>
                              <a:spLocks noChangeArrowheads="1"/>
                            </p:cNvSpPr>
                            <p:nvPr/>
                          </p:nvSpPr>
                          <p:spPr bwMode="auto">
                            <a:xfrm>
                              <a:off x="163" y="281"/>
                              <a:ext cx="56" cy="57"/>
                            </a:xfrm>
                            <a:prstGeom prst="ellipse">
                              <a:avLst/>
                            </a:prstGeom>
                            <a:solidFill>
                              <a:srgbClr val="000000"/>
                            </a:solidFill>
                            <a:ln w="9525">
                              <a:noFill/>
                              <a:round/>
                              <a:headEnd/>
                              <a:tailEnd/>
                            </a:ln>
                          </p:spPr>
                          <p:txBody>
                            <a:bodyPr/>
                            <a:lstStyle/>
                            <a:p>
                              <a:endParaRPr lang="zh-CN" altLang="en-US"/>
                            </a:p>
                          </p:txBody>
                        </p:sp>
                        <p:sp>
                          <p:nvSpPr>
                            <p:cNvPr id="30765" name="Oval 181"/>
                            <p:cNvSpPr>
                              <a:spLocks noChangeArrowheads="1"/>
                            </p:cNvSpPr>
                            <p:nvPr/>
                          </p:nvSpPr>
                          <p:spPr bwMode="auto">
                            <a:xfrm>
                              <a:off x="325" y="79"/>
                              <a:ext cx="57" cy="60"/>
                            </a:xfrm>
                            <a:prstGeom prst="ellipse">
                              <a:avLst/>
                            </a:prstGeom>
                            <a:solidFill>
                              <a:srgbClr val="000000"/>
                            </a:solidFill>
                            <a:ln w="9525">
                              <a:noFill/>
                              <a:round/>
                              <a:headEnd/>
                              <a:tailEnd/>
                            </a:ln>
                          </p:spPr>
                          <p:txBody>
                            <a:bodyPr/>
                            <a:lstStyle/>
                            <a:p>
                              <a:endParaRPr lang="zh-CN" altLang="en-US"/>
                            </a:p>
                          </p:txBody>
                        </p:sp>
                        <p:sp>
                          <p:nvSpPr>
                            <p:cNvPr id="30766" name="Oval 182"/>
                            <p:cNvSpPr>
                              <a:spLocks noChangeArrowheads="1"/>
                            </p:cNvSpPr>
                            <p:nvPr/>
                          </p:nvSpPr>
                          <p:spPr bwMode="auto">
                            <a:xfrm>
                              <a:off x="187" y="0"/>
                              <a:ext cx="80" cy="87"/>
                            </a:xfrm>
                            <a:prstGeom prst="ellipse">
                              <a:avLst/>
                            </a:prstGeom>
                            <a:solidFill>
                              <a:srgbClr val="000000"/>
                            </a:solidFill>
                            <a:ln w="9525">
                              <a:noFill/>
                              <a:round/>
                              <a:headEnd/>
                              <a:tailEnd/>
                            </a:ln>
                          </p:spPr>
                          <p:txBody>
                            <a:bodyPr/>
                            <a:lstStyle/>
                            <a:p>
                              <a:endParaRPr lang="zh-CN" altLang="en-US"/>
                            </a:p>
                          </p:txBody>
                        </p:sp>
                      </p:grpSp>
                      <p:sp>
                        <p:nvSpPr>
                          <p:cNvPr id="30760" name="未知"/>
                          <p:cNvSpPr>
                            <a:spLocks/>
                          </p:cNvSpPr>
                          <p:nvPr/>
                        </p:nvSpPr>
                        <p:spPr bwMode="auto">
                          <a:xfrm>
                            <a:off x="84" y="4"/>
                            <a:ext cx="271" cy="323"/>
                          </a:xfrm>
                          <a:custGeom>
                            <a:avLst/>
                            <a:gdLst>
                              <a:gd name="T0" fmla="*/ 27 w 271"/>
                              <a:gd name="T1" fmla="*/ 53 h 323"/>
                              <a:gd name="T2" fmla="*/ 124 w 271"/>
                              <a:gd name="T3" fmla="*/ 0 h 323"/>
                              <a:gd name="T4" fmla="*/ 173 w 271"/>
                              <a:gd name="T5" fmla="*/ 71 h 323"/>
                              <a:gd name="T6" fmla="*/ 124 w 271"/>
                              <a:gd name="T7" fmla="*/ 100 h 323"/>
                              <a:gd name="T8" fmla="*/ 262 w 271"/>
                              <a:gd name="T9" fmla="*/ 75 h 323"/>
                              <a:gd name="T10" fmla="*/ 271 w 271"/>
                              <a:gd name="T11" fmla="*/ 132 h 323"/>
                              <a:gd name="T12" fmla="*/ 177 w 271"/>
                              <a:gd name="T13" fmla="*/ 150 h 323"/>
                              <a:gd name="T14" fmla="*/ 262 w 271"/>
                              <a:gd name="T15" fmla="*/ 156 h 323"/>
                              <a:gd name="T16" fmla="*/ 260 w 271"/>
                              <a:gd name="T17" fmla="*/ 220 h 323"/>
                              <a:gd name="T18" fmla="*/ 174 w 271"/>
                              <a:gd name="T19" fmla="*/ 208 h 323"/>
                              <a:gd name="T20" fmla="*/ 213 w 271"/>
                              <a:gd name="T21" fmla="*/ 241 h 323"/>
                              <a:gd name="T22" fmla="*/ 174 w 271"/>
                              <a:gd name="T23" fmla="*/ 287 h 323"/>
                              <a:gd name="T24" fmla="*/ 121 w 271"/>
                              <a:gd name="T25" fmla="*/ 259 h 323"/>
                              <a:gd name="T26" fmla="*/ 133 w 271"/>
                              <a:gd name="T27" fmla="*/ 299 h 323"/>
                              <a:gd name="T28" fmla="*/ 85 w 271"/>
                              <a:gd name="T29" fmla="*/ 323 h 323"/>
                              <a:gd name="T30" fmla="*/ 0 w 271"/>
                              <a:gd name="T31" fmla="*/ 269 h 323"/>
                              <a:gd name="T32" fmla="*/ 27 w 271"/>
                              <a:gd name="T33" fmla="*/ 53 h 3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1"/>
                              <a:gd name="T52" fmla="*/ 0 h 323"/>
                              <a:gd name="T53" fmla="*/ 271 w 271"/>
                              <a:gd name="T54" fmla="*/ 323 h 3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1" h="323">
                                <a:moveTo>
                                  <a:pt x="27" y="53"/>
                                </a:moveTo>
                                <a:lnTo>
                                  <a:pt x="124" y="0"/>
                                </a:lnTo>
                                <a:lnTo>
                                  <a:pt x="173" y="71"/>
                                </a:lnTo>
                                <a:lnTo>
                                  <a:pt x="124" y="100"/>
                                </a:lnTo>
                                <a:lnTo>
                                  <a:pt x="262" y="75"/>
                                </a:lnTo>
                                <a:lnTo>
                                  <a:pt x="271" y="132"/>
                                </a:lnTo>
                                <a:lnTo>
                                  <a:pt x="177" y="150"/>
                                </a:lnTo>
                                <a:lnTo>
                                  <a:pt x="262" y="156"/>
                                </a:lnTo>
                                <a:lnTo>
                                  <a:pt x="260" y="220"/>
                                </a:lnTo>
                                <a:lnTo>
                                  <a:pt x="174" y="208"/>
                                </a:lnTo>
                                <a:lnTo>
                                  <a:pt x="213" y="241"/>
                                </a:lnTo>
                                <a:lnTo>
                                  <a:pt x="174" y="287"/>
                                </a:lnTo>
                                <a:lnTo>
                                  <a:pt x="121" y="259"/>
                                </a:lnTo>
                                <a:lnTo>
                                  <a:pt x="133" y="299"/>
                                </a:lnTo>
                                <a:lnTo>
                                  <a:pt x="85" y="323"/>
                                </a:lnTo>
                                <a:lnTo>
                                  <a:pt x="0" y="269"/>
                                </a:lnTo>
                                <a:lnTo>
                                  <a:pt x="27" y="53"/>
                                </a:lnTo>
                                <a:close/>
                              </a:path>
                            </a:pathLst>
                          </a:custGeom>
                          <a:solidFill>
                            <a:srgbClr val="000000"/>
                          </a:solidFill>
                          <a:ln w="9525">
                            <a:noFill/>
                            <a:round/>
                            <a:headEnd/>
                            <a:tailEnd/>
                          </a:ln>
                        </p:spPr>
                        <p:txBody>
                          <a:bodyPr/>
                          <a:lstStyle/>
                          <a:p>
                            <a:endParaRPr lang="zh-CN" altLang="en-US"/>
                          </a:p>
                        </p:txBody>
                      </p:sp>
                    </p:grpSp>
                    <p:grpSp>
                      <p:nvGrpSpPr>
                        <p:cNvPr id="30747" name="Group 184"/>
                        <p:cNvGrpSpPr>
                          <a:grpSpLocks/>
                        </p:cNvGrpSpPr>
                        <p:nvPr/>
                      </p:nvGrpSpPr>
                      <p:grpSpPr bwMode="auto">
                        <a:xfrm>
                          <a:off x="0" y="0"/>
                          <a:ext cx="382" cy="338"/>
                          <a:chOff x="0" y="0"/>
                          <a:chExt cx="382" cy="338"/>
                        </a:xfrm>
                      </p:grpSpPr>
                      <p:grpSp>
                        <p:nvGrpSpPr>
                          <p:cNvPr id="30751" name="Group 185"/>
                          <p:cNvGrpSpPr>
                            <a:grpSpLocks/>
                          </p:cNvGrpSpPr>
                          <p:nvPr/>
                        </p:nvGrpSpPr>
                        <p:grpSpPr bwMode="auto">
                          <a:xfrm>
                            <a:off x="0" y="0"/>
                            <a:ext cx="382" cy="338"/>
                            <a:chOff x="0" y="0"/>
                            <a:chExt cx="382" cy="338"/>
                          </a:xfrm>
                        </p:grpSpPr>
                        <p:sp>
                          <p:nvSpPr>
                            <p:cNvPr id="30753" name="Oval 186"/>
                            <p:cNvSpPr>
                              <a:spLocks noChangeArrowheads="1"/>
                            </p:cNvSpPr>
                            <p:nvPr/>
                          </p:nvSpPr>
                          <p:spPr bwMode="auto">
                            <a:xfrm>
                              <a:off x="0" y="57"/>
                              <a:ext cx="251" cy="227"/>
                            </a:xfrm>
                            <a:prstGeom prst="ellipse">
                              <a:avLst/>
                            </a:prstGeom>
                            <a:solidFill>
                              <a:srgbClr val="FFFFFF"/>
                            </a:solidFill>
                            <a:ln w="9525">
                              <a:noFill/>
                              <a:round/>
                              <a:headEnd/>
                              <a:tailEnd/>
                            </a:ln>
                          </p:spPr>
                          <p:txBody>
                            <a:bodyPr/>
                            <a:lstStyle/>
                            <a:p>
                              <a:endParaRPr lang="zh-CN" altLang="en-US"/>
                            </a:p>
                          </p:txBody>
                        </p:sp>
                        <p:sp>
                          <p:nvSpPr>
                            <p:cNvPr id="30754" name="Oval 187"/>
                            <p:cNvSpPr>
                              <a:spLocks noChangeArrowheads="1"/>
                            </p:cNvSpPr>
                            <p:nvPr/>
                          </p:nvSpPr>
                          <p:spPr bwMode="auto">
                            <a:xfrm>
                              <a:off x="317" y="161"/>
                              <a:ext cx="62" cy="65"/>
                            </a:xfrm>
                            <a:prstGeom prst="ellipse">
                              <a:avLst/>
                            </a:prstGeom>
                            <a:solidFill>
                              <a:srgbClr val="FFFFFF"/>
                            </a:solidFill>
                            <a:ln w="9525">
                              <a:noFill/>
                              <a:round/>
                              <a:headEnd/>
                              <a:tailEnd/>
                            </a:ln>
                          </p:spPr>
                          <p:txBody>
                            <a:bodyPr/>
                            <a:lstStyle/>
                            <a:p>
                              <a:endParaRPr lang="zh-CN" altLang="en-US"/>
                            </a:p>
                          </p:txBody>
                        </p:sp>
                        <p:sp>
                          <p:nvSpPr>
                            <p:cNvPr id="30755" name="Oval 188"/>
                            <p:cNvSpPr>
                              <a:spLocks noChangeArrowheads="1"/>
                            </p:cNvSpPr>
                            <p:nvPr/>
                          </p:nvSpPr>
                          <p:spPr bwMode="auto">
                            <a:xfrm>
                              <a:off x="248" y="236"/>
                              <a:ext cx="60" cy="64"/>
                            </a:xfrm>
                            <a:prstGeom prst="ellipse">
                              <a:avLst/>
                            </a:prstGeom>
                            <a:solidFill>
                              <a:srgbClr val="FFFFFF"/>
                            </a:solidFill>
                            <a:ln w="9525">
                              <a:noFill/>
                              <a:round/>
                              <a:headEnd/>
                              <a:tailEnd/>
                            </a:ln>
                          </p:spPr>
                          <p:txBody>
                            <a:bodyPr/>
                            <a:lstStyle/>
                            <a:p>
                              <a:endParaRPr lang="zh-CN" altLang="en-US"/>
                            </a:p>
                          </p:txBody>
                        </p:sp>
                        <p:sp>
                          <p:nvSpPr>
                            <p:cNvPr id="30756" name="Oval 189"/>
                            <p:cNvSpPr>
                              <a:spLocks noChangeArrowheads="1"/>
                            </p:cNvSpPr>
                            <p:nvPr/>
                          </p:nvSpPr>
                          <p:spPr bwMode="auto">
                            <a:xfrm>
                              <a:off x="163" y="281"/>
                              <a:ext cx="56" cy="57"/>
                            </a:xfrm>
                            <a:prstGeom prst="ellipse">
                              <a:avLst/>
                            </a:prstGeom>
                            <a:solidFill>
                              <a:srgbClr val="FFFFFF"/>
                            </a:solidFill>
                            <a:ln w="9525">
                              <a:noFill/>
                              <a:round/>
                              <a:headEnd/>
                              <a:tailEnd/>
                            </a:ln>
                          </p:spPr>
                          <p:txBody>
                            <a:bodyPr/>
                            <a:lstStyle/>
                            <a:p>
                              <a:endParaRPr lang="zh-CN" altLang="en-US"/>
                            </a:p>
                          </p:txBody>
                        </p:sp>
                        <p:sp>
                          <p:nvSpPr>
                            <p:cNvPr id="30757" name="Oval 190"/>
                            <p:cNvSpPr>
                              <a:spLocks noChangeArrowheads="1"/>
                            </p:cNvSpPr>
                            <p:nvPr/>
                          </p:nvSpPr>
                          <p:spPr bwMode="auto">
                            <a:xfrm>
                              <a:off x="325" y="79"/>
                              <a:ext cx="57" cy="60"/>
                            </a:xfrm>
                            <a:prstGeom prst="ellipse">
                              <a:avLst/>
                            </a:prstGeom>
                            <a:solidFill>
                              <a:srgbClr val="FFFFFF"/>
                            </a:solidFill>
                            <a:ln w="9525">
                              <a:noFill/>
                              <a:round/>
                              <a:headEnd/>
                              <a:tailEnd/>
                            </a:ln>
                          </p:spPr>
                          <p:txBody>
                            <a:bodyPr/>
                            <a:lstStyle/>
                            <a:p>
                              <a:endParaRPr lang="zh-CN" altLang="en-US"/>
                            </a:p>
                          </p:txBody>
                        </p:sp>
                        <p:sp>
                          <p:nvSpPr>
                            <p:cNvPr id="30758" name="Oval 191"/>
                            <p:cNvSpPr>
                              <a:spLocks noChangeArrowheads="1"/>
                            </p:cNvSpPr>
                            <p:nvPr/>
                          </p:nvSpPr>
                          <p:spPr bwMode="auto">
                            <a:xfrm>
                              <a:off x="187" y="0"/>
                              <a:ext cx="80" cy="87"/>
                            </a:xfrm>
                            <a:prstGeom prst="ellipse">
                              <a:avLst/>
                            </a:prstGeom>
                            <a:solidFill>
                              <a:srgbClr val="FFFFFF"/>
                            </a:solidFill>
                            <a:ln w="9525">
                              <a:noFill/>
                              <a:round/>
                              <a:headEnd/>
                              <a:tailEnd/>
                            </a:ln>
                          </p:spPr>
                          <p:txBody>
                            <a:bodyPr/>
                            <a:lstStyle/>
                            <a:p>
                              <a:endParaRPr lang="zh-CN" altLang="en-US"/>
                            </a:p>
                          </p:txBody>
                        </p:sp>
                      </p:grpSp>
                      <p:sp>
                        <p:nvSpPr>
                          <p:cNvPr id="30752" name="未知"/>
                          <p:cNvSpPr>
                            <a:spLocks/>
                          </p:cNvSpPr>
                          <p:nvPr/>
                        </p:nvSpPr>
                        <p:spPr bwMode="auto">
                          <a:xfrm>
                            <a:off x="84" y="4"/>
                            <a:ext cx="271" cy="323"/>
                          </a:xfrm>
                          <a:custGeom>
                            <a:avLst/>
                            <a:gdLst>
                              <a:gd name="T0" fmla="*/ 27 w 271"/>
                              <a:gd name="T1" fmla="*/ 53 h 323"/>
                              <a:gd name="T2" fmla="*/ 124 w 271"/>
                              <a:gd name="T3" fmla="*/ 0 h 323"/>
                              <a:gd name="T4" fmla="*/ 173 w 271"/>
                              <a:gd name="T5" fmla="*/ 71 h 323"/>
                              <a:gd name="T6" fmla="*/ 124 w 271"/>
                              <a:gd name="T7" fmla="*/ 100 h 323"/>
                              <a:gd name="T8" fmla="*/ 262 w 271"/>
                              <a:gd name="T9" fmla="*/ 75 h 323"/>
                              <a:gd name="T10" fmla="*/ 271 w 271"/>
                              <a:gd name="T11" fmla="*/ 132 h 323"/>
                              <a:gd name="T12" fmla="*/ 177 w 271"/>
                              <a:gd name="T13" fmla="*/ 150 h 323"/>
                              <a:gd name="T14" fmla="*/ 262 w 271"/>
                              <a:gd name="T15" fmla="*/ 156 h 323"/>
                              <a:gd name="T16" fmla="*/ 260 w 271"/>
                              <a:gd name="T17" fmla="*/ 220 h 323"/>
                              <a:gd name="T18" fmla="*/ 174 w 271"/>
                              <a:gd name="T19" fmla="*/ 208 h 323"/>
                              <a:gd name="T20" fmla="*/ 213 w 271"/>
                              <a:gd name="T21" fmla="*/ 241 h 323"/>
                              <a:gd name="T22" fmla="*/ 176 w 271"/>
                              <a:gd name="T23" fmla="*/ 287 h 323"/>
                              <a:gd name="T24" fmla="*/ 121 w 271"/>
                              <a:gd name="T25" fmla="*/ 259 h 323"/>
                              <a:gd name="T26" fmla="*/ 133 w 271"/>
                              <a:gd name="T27" fmla="*/ 299 h 323"/>
                              <a:gd name="T28" fmla="*/ 85 w 271"/>
                              <a:gd name="T29" fmla="*/ 323 h 323"/>
                              <a:gd name="T30" fmla="*/ 0 w 271"/>
                              <a:gd name="T31" fmla="*/ 269 h 323"/>
                              <a:gd name="T32" fmla="*/ 27 w 271"/>
                              <a:gd name="T33" fmla="*/ 53 h 3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1"/>
                              <a:gd name="T52" fmla="*/ 0 h 323"/>
                              <a:gd name="T53" fmla="*/ 271 w 271"/>
                              <a:gd name="T54" fmla="*/ 323 h 3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1" h="323">
                                <a:moveTo>
                                  <a:pt x="27" y="53"/>
                                </a:moveTo>
                                <a:lnTo>
                                  <a:pt x="124" y="0"/>
                                </a:lnTo>
                                <a:lnTo>
                                  <a:pt x="173" y="71"/>
                                </a:lnTo>
                                <a:lnTo>
                                  <a:pt x="124" y="100"/>
                                </a:lnTo>
                                <a:lnTo>
                                  <a:pt x="262" y="75"/>
                                </a:lnTo>
                                <a:lnTo>
                                  <a:pt x="271" y="132"/>
                                </a:lnTo>
                                <a:lnTo>
                                  <a:pt x="177" y="150"/>
                                </a:lnTo>
                                <a:lnTo>
                                  <a:pt x="262" y="156"/>
                                </a:lnTo>
                                <a:lnTo>
                                  <a:pt x="260" y="220"/>
                                </a:lnTo>
                                <a:lnTo>
                                  <a:pt x="174" y="208"/>
                                </a:lnTo>
                                <a:lnTo>
                                  <a:pt x="213" y="241"/>
                                </a:lnTo>
                                <a:lnTo>
                                  <a:pt x="176" y="287"/>
                                </a:lnTo>
                                <a:lnTo>
                                  <a:pt x="121" y="259"/>
                                </a:lnTo>
                                <a:lnTo>
                                  <a:pt x="133" y="299"/>
                                </a:lnTo>
                                <a:lnTo>
                                  <a:pt x="85" y="323"/>
                                </a:lnTo>
                                <a:lnTo>
                                  <a:pt x="0" y="269"/>
                                </a:lnTo>
                                <a:lnTo>
                                  <a:pt x="27" y="53"/>
                                </a:lnTo>
                                <a:close/>
                              </a:path>
                            </a:pathLst>
                          </a:custGeom>
                          <a:solidFill>
                            <a:srgbClr val="FFFFFF"/>
                          </a:solidFill>
                          <a:ln w="9525">
                            <a:noFill/>
                            <a:round/>
                            <a:headEnd/>
                            <a:tailEnd/>
                          </a:ln>
                        </p:spPr>
                        <p:txBody>
                          <a:bodyPr/>
                          <a:lstStyle/>
                          <a:p>
                            <a:endParaRPr lang="zh-CN" altLang="en-US"/>
                          </a:p>
                        </p:txBody>
                      </p:sp>
                    </p:grpSp>
                    <p:grpSp>
                      <p:nvGrpSpPr>
                        <p:cNvPr id="30748" name="Group 193"/>
                        <p:cNvGrpSpPr>
                          <a:grpSpLocks/>
                        </p:cNvGrpSpPr>
                        <p:nvPr/>
                      </p:nvGrpSpPr>
                      <p:grpSpPr bwMode="auto">
                        <a:xfrm>
                          <a:off x="51" y="143"/>
                          <a:ext cx="116" cy="82"/>
                          <a:chOff x="0" y="0"/>
                          <a:chExt cx="116" cy="82"/>
                        </a:xfrm>
                      </p:grpSpPr>
                      <p:sp>
                        <p:nvSpPr>
                          <p:cNvPr id="30749" name="Line 194"/>
                          <p:cNvSpPr>
                            <a:spLocks noChangeShapeType="1"/>
                          </p:cNvSpPr>
                          <p:nvPr/>
                        </p:nvSpPr>
                        <p:spPr bwMode="auto">
                          <a:xfrm flipV="1">
                            <a:off x="14" y="0"/>
                            <a:ext cx="93" cy="6"/>
                          </a:xfrm>
                          <a:prstGeom prst="line">
                            <a:avLst/>
                          </a:prstGeom>
                          <a:noFill/>
                          <a:ln w="19050">
                            <a:solidFill>
                              <a:srgbClr val="000000"/>
                            </a:solidFill>
                            <a:round/>
                            <a:headEnd/>
                            <a:tailEnd/>
                          </a:ln>
                        </p:spPr>
                        <p:txBody>
                          <a:bodyPr/>
                          <a:lstStyle/>
                          <a:p>
                            <a:endParaRPr lang="zh-CN" altLang="en-US"/>
                          </a:p>
                        </p:txBody>
                      </p:sp>
                      <p:sp>
                        <p:nvSpPr>
                          <p:cNvPr id="30750" name="Line 195"/>
                          <p:cNvSpPr>
                            <a:spLocks noChangeShapeType="1"/>
                          </p:cNvSpPr>
                          <p:nvPr/>
                        </p:nvSpPr>
                        <p:spPr bwMode="auto">
                          <a:xfrm>
                            <a:off x="0" y="48"/>
                            <a:ext cx="116" cy="34"/>
                          </a:xfrm>
                          <a:prstGeom prst="line">
                            <a:avLst/>
                          </a:prstGeom>
                          <a:noFill/>
                          <a:ln w="19050">
                            <a:solidFill>
                              <a:srgbClr val="000000"/>
                            </a:solidFill>
                            <a:round/>
                            <a:headEnd/>
                            <a:tailEnd/>
                          </a:ln>
                        </p:spPr>
                        <p:txBody>
                          <a:bodyPr/>
                          <a:lstStyle/>
                          <a:p>
                            <a:endParaRPr lang="zh-CN" altLang="en-US"/>
                          </a:p>
                        </p:txBody>
                      </p:sp>
                    </p:grpSp>
                  </p:grpSp>
                </p:grpSp>
              </p:grpSp>
            </p:grpSp>
          </p:grpSp>
          <p:grpSp>
            <p:nvGrpSpPr>
              <p:cNvPr id="30731" name="Group 196"/>
              <p:cNvGrpSpPr>
                <a:grpSpLocks/>
              </p:cNvGrpSpPr>
              <p:nvPr/>
            </p:nvGrpSpPr>
            <p:grpSpPr bwMode="auto">
              <a:xfrm>
                <a:off x="1686" y="538"/>
                <a:ext cx="527" cy="369"/>
                <a:chOff x="0" y="0"/>
                <a:chExt cx="527" cy="369"/>
              </a:xfrm>
            </p:grpSpPr>
            <p:sp>
              <p:nvSpPr>
                <p:cNvPr id="30732" name="Oval 197"/>
                <p:cNvSpPr>
                  <a:spLocks noChangeArrowheads="1"/>
                </p:cNvSpPr>
                <p:nvPr/>
              </p:nvSpPr>
              <p:spPr bwMode="auto">
                <a:xfrm>
                  <a:off x="0" y="0"/>
                  <a:ext cx="37" cy="31"/>
                </a:xfrm>
                <a:prstGeom prst="ellipse">
                  <a:avLst/>
                </a:prstGeom>
                <a:solidFill>
                  <a:srgbClr val="008000"/>
                </a:solidFill>
                <a:ln w="9525">
                  <a:noFill/>
                  <a:round/>
                  <a:headEnd/>
                  <a:tailEnd/>
                </a:ln>
              </p:spPr>
              <p:txBody>
                <a:bodyPr/>
                <a:lstStyle/>
                <a:p>
                  <a:endParaRPr lang="zh-CN" altLang="en-US"/>
                </a:p>
              </p:txBody>
            </p:sp>
            <p:sp>
              <p:nvSpPr>
                <p:cNvPr id="30733" name="未知"/>
                <p:cNvSpPr>
                  <a:spLocks/>
                </p:cNvSpPr>
                <p:nvPr/>
              </p:nvSpPr>
              <p:spPr bwMode="auto">
                <a:xfrm>
                  <a:off x="4" y="2"/>
                  <a:ext cx="304" cy="209"/>
                </a:xfrm>
                <a:custGeom>
                  <a:avLst/>
                  <a:gdLst>
                    <a:gd name="T0" fmla="*/ 24 w 304"/>
                    <a:gd name="T1" fmla="*/ 0 h 209"/>
                    <a:gd name="T2" fmla="*/ 304 w 304"/>
                    <a:gd name="T3" fmla="*/ 176 h 209"/>
                    <a:gd name="T4" fmla="*/ 272 w 304"/>
                    <a:gd name="T5" fmla="*/ 209 h 209"/>
                    <a:gd name="T6" fmla="*/ 0 w 304"/>
                    <a:gd name="T7" fmla="*/ 25 h 209"/>
                    <a:gd name="T8" fmla="*/ 24 w 304"/>
                    <a:gd name="T9" fmla="*/ 0 h 209"/>
                    <a:gd name="T10" fmla="*/ 0 60000 65536"/>
                    <a:gd name="T11" fmla="*/ 0 60000 65536"/>
                    <a:gd name="T12" fmla="*/ 0 60000 65536"/>
                    <a:gd name="T13" fmla="*/ 0 60000 65536"/>
                    <a:gd name="T14" fmla="*/ 0 60000 65536"/>
                    <a:gd name="T15" fmla="*/ 0 w 304"/>
                    <a:gd name="T16" fmla="*/ 0 h 209"/>
                    <a:gd name="T17" fmla="*/ 304 w 304"/>
                    <a:gd name="T18" fmla="*/ 209 h 209"/>
                  </a:gdLst>
                  <a:ahLst/>
                  <a:cxnLst>
                    <a:cxn ang="T10">
                      <a:pos x="T0" y="T1"/>
                    </a:cxn>
                    <a:cxn ang="T11">
                      <a:pos x="T2" y="T3"/>
                    </a:cxn>
                    <a:cxn ang="T12">
                      <a:pos x="T4" y="T5"/>
                    </a:cxn>
                    <a:cxn ang="T13">
                      <a:pos x="T6" y="T7"/>
                    </a:cxn>
                    <a:cxn ang="T14">
                      <a:pos x="T8" y="T9"/>
                    </a:cxn>
                  </a:cxnLst>
                  <a:rect l="T15" t="T16" r="T17" b="T18"/>
                  <a:pathLst>
                    <a:path w="304" h="209">
                      <a:moveTo>
                        <a:pt x="24" y="0"/>
                      </a:moveTo>
                      <a:lnTo>
                        <a:pt x="304" y="176"/>
                      </a:lnTo>
                      <a:lnTo>
                        <a:pt x="272" y="209"/>
                      </a:lnTo>
                      <a:lnTo>
                        <a:pt x="0" y="25"/>
                      </a:lnTo>
                      <a:lnTo>
                        <a:pt x="24" y="0"/>
                      </a:lnTo>
                      <a:close/>
                    </a:path>
                  </a:pathLst>
                </a:custGeom>
                <a:solidFill>
                  <a:srgbClr val="008000"/>
                </a:solidFill>
                <a:ln w="9525">
                  <a:noFill/>
                  <a:round/>
                  <a:headEnd/>
                  <a:tailEnd/>
                </a:ln>
              </p:spPr>
              <p:txBody>
                <a:bodyPr/>
                <a:lstStyle/>
                <a:p>
                  <a:endParaRPr lang="zh-CN" altLang="en-US"/>
                </a:p>
              </p:txBody>
            </p:sp>
            <p:sp>
              <p:nvSpPr>
                <p:cNvPr id="30734" name="未知"/>
                <p:cNvSpPr>
                  <a:spLocks/>
                </p:cNvSpPr>
                <p:nvPr/>
              </p:nvSpPr>
              <p:spPr bwMode="auto">
                <a:xfrm>
                  <a:off x="272" y="179"/>
                  <a:ext cx="213" cy="162"/>
                </a:xfrm>
                <a:custGeom>
                  <a:avLst/>
                  <a:gdLst>
                    <a:gd name="T0" fmla="*/ 34 w 213"/>
                    <a:gd name="T1" fmla="*/ 0 h 162"/>
                    <a:gd name="T2" fmla="*/ 213 w 213"/>
                    <a:gd name="T3" fmla="*/ 110 h 162"/>
                    <a:gd name="T4" fmla="*/ 176 w 213"/>
                    <a:gd name="T5" fmla="*/ 162 h 162"/>
                    <a:gd name="T6" fmla="*/ 0 w 213"/>
                    <a:gd name="T7" fmla="*/ 30 h 162"/>
                    <a:gd name="T8" fmla="*/ 34 w 213"/>
                    <a:gd name="T9" fmla="*/ 0 h 162"/>
                    <a:gd name="T10" fmla="*/ 0 60000 65536"/>
                    <a:gd name="T11" fmla="*/ 0 60000 65536"/>
                    <a:gd name="T12" fmla="*/ 0 60000 65536"/>
                    <a:gd name="T13" fmla="*/ 0 60000 65536"/>
                    <a:gd name="T14" fmla="*/ 0 60000 65536"/>
                    <a:gd name="T15" fmla="*/ 0 w 213"/>
                    <a:gd name="T16" fmla="*/ 0 h 162"/>
                    <a:gd name="T17" fmla="*/ 213 w 213"/>
                    <a:gd name="T18" fmla="*/ 162 h 162"/>
                  </a:gdLst>
                  <a:ahLst/>
                  <a:cxnLst>
                    <a:cxn ang="T10">
                      <a:pos x="T0" y="T1"/>
                    </a:cxn>
                    <a:cxn ang="T11">
                      <a:pos x="T2" y="T3"/>
                    </a:cxn>
                    <a:cxn ang="T12">
                      <a:pos x="T4" y="T5"/>
                    </a:cxn>
                    <a:cxn ang="T13">
                      <a:pos x="T6" y="T7"/>
                    </a:cxn>
                    <a:cxn ang="T14">
                      <a:pos x="T8" y="T9"/>
                    </a:cxn>
                  </a:cxnLst>
                  <a:rect l="T15" t="T16" r="T17" b="T18"/>
                  <a:pathLst>
                    <a:path w="213" h="162">
                      <a:moveTo>
                        <a:pt x="34" y="0"/>
                      </a:moveTo>
                      <a:lnTo>
                        <a:pt x="213" y="110"/>
                      </a:lnTo>
                      <a:lnTo>
                        <a:pt x="176" y="162"/>
                      </a:lnTo>
                      <a:lnTo>
                        <a:pt x="0" y="30"/>
                      </a:lnTo>
                      <a:lnTo>
                        <a:pt x="34" y="0"/>
                      </a:lnTo>
                      <a:close/>
                    </a:path>
                  </a:pathLst>
                </a:custGeom>
                <a:solidFill>
                  <a:srgbClr val="0000FF"/>
                </a:solidFill>
                <a:ln w="9525">
                  <a:noFill/>
                  <a:round/>
                  <a:headEnd/>
                  <a:tailEnd/>
                </a:ln>
              </p:spPr>
              <p:txBody>
                <a:bodyPr/>
                <a:lstStyle/>
                <a:p>
                  <a:endParaRPr lang="zh-CN" altLang="en-US"/>
                </a:p>
              </p:txBody>
            </p:sp>
            <p:sp>
              <p:nvSpPr>
                <p:cNvPr id="30735" name="Oval 200"/>
                <p:cNvSpPr>
                  <a:spLocks noChangeArrowheads="1"/>
                </p:cNvSpPr>
                <p:nvPr/>
              </p:nvSpPr>
              <p:spPr bwMode="auto">
                <a:xfrm>
                  <a:off x="264" y="175"/>
                  <a:ext cx="54" cy="40"/>
                </a:xfrm>
                <a:prstGeom prst="ellipse">
                  <a:avLst/>
                </a:prstGeom>
                <a:solidFill>
                  <a:srgbClr val="0000FF"/>
                </a:solidFill>
                <a:ln w="9525">
                  <a:noFill/>
                  <a:round/>
                  <a:headEnd/>
                  <a:tailEnd/>
                </a:ln>
              </p:spPr>
              <p:txBody>
                <a:bodyPr/>
                <a:lstStyle/>
                <a:p>
                  <a:endParaRPr lang="zh-CN" altLang="en-US"/>
                </a:p>
              </p:txBody>
            </p:sp>
            <p:sp>
              <p:nvSpPr>
                <p:cNvPr id="30736" name="Oval 201"/>
                <p:cNvSpPr>
                  <a:spLocks noChangeArrowheads="1"/>
                </p:cNvSpPr>
                <p:nvPr/>
              </p:nvSpPr>
              <p:spPr bwMode="auto">
                <a:xfrm>
                  <a:off x="442" y="284"/>
                  <a:ext cx="85" cy="85"/>
                </a:xfrm>
                <a:prstGeom prst="ellipse">
                  <a:avLst/>
                </a:prstGeom>
                <a:solidFill>
                  <a:srgbClr val="FFFFFF"/>
                </a:solidFill>
                <a:ln w="9525">
                  <a:noFill/>
                  <a:round/>
                  <a:headEnd/>
                  <a:tailEnd/>
                </a:ln>
              </p:spPr>
              <p:txBody>
                <a:bodyPr/>
                <a:lstStyle/>
                <a:p>
                  <a:endParaRPr lang="zh-CN" altLang="en-US"/>
                </a:p>
              </p:txBody>
            </p:sp>
            <p:sp>
              <p:nvSpPr>
                <p:cNvPr id="30737" name="Oval 202"/>
                <p:cNvSpPr>
                  <a:spLocks noChangeArrowheads="1"/>
                </p:cNvSpPr>
                <p:nvPr/>
              </p:nvSpPr>
              <p:spPr bwMode="auto">
                <a:xfrm>
                  <a:off x="455" y="296"/>
                  <a:ext cx="60" cy="61"/>
                </a:xfrm>
                <a:prstGeom prst="ellipse">
                  <a:avLst/>
                </a:prstGeom>
                <a:solidFill>
                  <a:srgbClr val="000000"/>
                </a:solidFill>
                <a:ln w="9525">
                  <a:noFill/>
                  <a:round/>
                  <a:headEnd/>
                  <a:tailEnd/>
                </a:ln>
              </p:spPr>
              <p:txBody>
                <a:bodyPr/>
                <a:lstStyle/>
                <a:p>
                  <a:endParaRPr lang="zh-CN" altLang="en-US"/>
                </a:p>
              </p:txBody>
            </p:sp>
          </p:grpSp>
        </p:grpSp>
        <p:sp>
          <p:nvSpPr>
            <p:cNvPr id="30728" name="Text Box 203"/>
            <p:cNvSpPr txBox="1">
              <a:spLocks noChangeArrowheads="1"/>
            </p:cNvSpPr>
            <p:nvPr/>
          </p:nvSpPr>
          <p:spPr bwMode="auto">
            <a:xfrm>
              <a:off x="4196" y="2540"/>
              <a:ext cx="6349" cy="3723"/>
            </a:xfrm>
            <a:prstGeom prst="rect">
              <a:avLst/>
            </a:prstGeom>
            <a:noFill/>
            <a:ln w="9525">
              <a:noFill/>
              <a:miter lim="800000"/>
              <a:headEnd/>
              <a:tailEnd/>
            </a:ln>
          </p:spPr>
          <p:txBody>
            <a:bodyPr lIns="92075" tIns="46038" rIns="92075" bIns="46038" anchor="ctr">
              <a:spAutoFit/>
            </a:bodyPr>
            <a:lstStyle/>
            <a:p>
              <a:pPr eaLnBrk="0" hangingPunct="0">
                <a:spcBef>
                  <a:spcPct val="50000"/>
                </a:spcBef>
              </a:pPr>
              <a:r>
                <a:rPr lang="zh-CN" altLang="en-US" sz="1800">
                  <a:solidFill>
                    <a:srgbClr val="6666FF"/>
                  </a:solidFill>
                </a:rPr>
                <a:t>设总体分布的函数形式已知，但有未知参数</a:t>
              </a:r>
              <a:r>
                <a:rPr lang="en-US" altLang="zh-CN" sz="1800">
                  <a:solidFill>
                    <a:srgbClr val="6666FF"/>
                  </a:solidFill>
                </a:rPr>
                <a:t>θ</a:t>
              </a:r>
              <a:r>
                <a:rPr lang="zh-CN" altLang="en-US" sz="1800">
                  <a:solidFill>
                    <a:srgbClr val="6666FF"/>
                  </a:solidFill>
                </a:rPr>
                <a:t>，</a:t>
              </a:r>
              <a:r>
                <a:rPr lang="en-US" altLang="zh-CN" sz="1800">
                  <a:solidFill>
                    <a:srgbClr val="6666FF"/>
                  </a:solidFill>
                </a:rPr>
                <a:t>θ</a:t>
              </a:r>
              <a:r>
                <a:rPr lang="zh-CN" altLang="en-US" sz="1800">
                  <a:solidFill>
                    <a:srgbClr val="6666FF"/>
                  </a:solidFill>
                </a:rPr>
                <a:t>可以取很多值，在</a:t>
              </a:r>
              <a:r>
                <a:rPr lang="en-US" altLang="zh-CN" sz="1800">
                  <a:solidFill>
                    <a:srgbClr val="6666FF"/>
                  </a:solidFill>
                </a:rPr>
                <a:t>θ</a:t>
              </a:r>
              <a:r>
                <a:rPr lang="zh-CN" altLang="en-US" sz="1800">
                  <a:solidFill>
                    <a:srgbClr val="6666FF"/>
                  </a:solidFill>
                </a:rPr>
                <a:t>的一切可能取值中选一个使样本观察值出现的概率为最大的值作为其估计值，称为</a:t>
              </a:r>
              <a:r>
                <a:rPr lang="en-US" altLang="zh-CN" sz="1800">
                  <a:solidFill>
                    <a:srgbClr val="6666FF"/>
                  </a:solidFill>
                </a:rPr>
                <a:t>θ</a:t>
              </a:r>
              <a:r>
                <a:rPr lang="zh-CN" altLang="en-US" sz="1800">
                  <a:solidFill>
                    <a:srgbClr val="6666FF"/>
                  </a:solidFill>
                </a:rPr>
                <a:t>的极大似然估计值，这种求估计值的方法称为极大似然估计法。</a:t>
              </a:r>
            </a:p>
          </p:txBody>
        </p:sp>
        <p:sp>
          <p:nvSpPr>
            <p:cNvPr id="30729" name="Text Box 204"/>
            <p:cNvSpPr txBox="1">
              <a:spLocks noChangeArrowheads="1"/>
            </p:cNvSpPr>
            <p:nvPr/>
          </p:nvSpPr>
          <p:spPr bwMode="auto">
            <a:xfrm>
              <a:off x="2948" y="0"/>
              <a:ext cx="7032" cy="2068"/>
            </a:xfrm>
            <a:prstGeom prst="rect">
              <a:avLst/>
            </a:prstGeom>
            <a:noFill/>
            <a:ln w="9525">
              <a:noFill/>
              <a:miter lim="800000"/>
              <a:headEnd/>
              <a:tailEnd/>
            </a:ln>
          </p:spPr>
          <p:txBody>
            <a:bodyPr>
              <a:spAutoFit/>
            </a:bodyPr>
            <a:lstStyle/>
            <a:p>
              <a:pPr eaLnBrk="0" hangingPunct="0">
                <a:lnSpc>
                  <a:spcPct val="95000"/>
                </a:lnSpc>
                <a:spcBef>
                  <a:spcPct val="50000"/>
                </a:spcBef>
              </a:pPr>
              <a:r>
                <a:rPr lang="zh-CN" altLang="en-US" sz="2800" u="sng">
                  <a:solidFill>
                    <a:srgbClr val="FF0000"/>
                  </a:solidFill>
                  <a:latin typeface="黑体" pitchFamily="49" charset="-122"/>
                </a:rPr>
                <a:t>费雪</a:t>
              </a:r>
            </a:p>
            <a:p>
              <a:pPr eaLnBrk="0" hangingPunct="0">
                <a:lnSpc>
                  <a:spcPct val="95000"/>
                </a:lnSpc>
                <a:spcBef>
                  <a:spcPct val="50000"/>
                </a:spcBef>
              </a:pPr>
              <a:r>
                <a:rPr lang="zh-CN" altLang="en-US" sz="2800">
                  <a:solidFill>
                    <a:srgbClr val="FF0000"/>
                  </a:solidFill>
                  <a:latin typeface="黑体" pitchFamily="49" charset="-122"/>
                </a:rPr>
                <a:t>    （</a:t>
              </a:r>
              <a:r>
                <a:rPr lang="en-US" altLang="zh-CN" sz="2800">
                  <a:solidFill>
                    <a:srgbClr val="FF0000"/>
                  </a:solidFill>
                  <a:latin typeface="黑体" pitchFamily="49" charset="-122"/>
                </a:rPr>
                <a:t>Fisher</a:t>
              </a:r>
              <a:r>
                <a:rPr lang="en-US" sz="2800">
                  <a:solidFill>
                    <a:srgbClr val="FF0000"/>
                  </a:solidFill>
                  <a:latin typeface="黑体" pitchFamily="49" charset="-122"/>
                </a:rPr>
                <a:t>）</a:t>
              </a:r>
            </a:p>
          </p:txBody>
        </p:sp>
      </p:grpSp>
      <p:sp>
        <p:nvSpPr>
          <p:cNvPr id="30725" name="Text Box 2"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任务三 抽样估计</a:t>
            </a:r>
            <a:endParaRPr lang="en-US" sz="3600">
              <a:solidFill>
                <a:schemeClr val="bg1"/>
              </a:solidFill>
              <a:latin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4579">
                                            <p:bg/>
                                          </p:spTgt>
                                        </p:tgtEl>
                                        <p:attrNameLst>
                                          <p:attrName>style.visibility</p:attrName>
                                        </p:attrNameLst>
                                      </p:cBhvr>
                                      <p:to>
                                        <p:strVal val="visible"/>
                                      </p:to>
                                    </p:set>
                                    <p:anim calcmode="lin" valueType="num">
                                      <p:cBhvr additive="base">
                                        <p:cTn id="7" dur="1000" fill="hold"/>
                                        <p:tgtEl>
                                          <p:spTgt spid="24579">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4579">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4579">
                                            <p:txEl>
                                              <p:pRg st="0" end="0"/>
                                            </p:txEl>
                                          </p:spTgt>
                                        </p:tgtEl>
                                        <p:attrNameLst>
                                          <p:attrName>style.visibility</p:attrName>
                                        </p:attrNameLst>
                                      </p:cBhvr>
                                      <p:to>
                                        <p:strVal val="visible"/>
                                      </p:to>
                                    </p:set>
                                    <p:anim calcmode="lin" valueType="num">
                                      <p:cBhvr additive="base">
                                        <p:cTn id="11"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4579">
                                            <p:txEl>
                                              <p:pRg st="0" end="0"/>
                                            </p:txEl>
                                          </p:spTgt>
                                        </p:tgtEl>
                                        <p:attrNameLst>
                                          <p:attrName>ppt_y</p:attrName>
                                        </p:attrNameLst>
                                      </p:cBhvr>
                                      <p:tavLst>
                                        <p:tav tm="0">
                                          <p:val>
                                            <p:strVal val="0-#ppt_h/2"/>
                                          </p:val>
                                        </p:tav>
                                        <p:tav tm="100000">
                                          <p:val>
                                            <p:strVal val="#ppt_y"/>
                                          </p:val>
                                        </p:tav>
                                      </p:tavLst>
                                    </p:anim>
                                  </p:childTnLst>
                                </p:cTn>
                              </p:par>
                              <p:par>
                                <p:cTn id="13" presetID="29"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ppt_x</p:attrName>
                                        </p:attrNameLst>
                                      </p:cBhvr>
                                      <p:tavLst>
                                        <p:tav tm="0">
                                          <p:val>
                                            <p:strVal val="#ppt_x-.2"/>
                                          </p:val>
                                        </p:tav>
                                        <p:tav tm="100000">
                                          <p:val>
                                            <p:strVal val="#ppt_x"/>
                                          </p:val>
                                        </p:tav>
                                      </p:tavLst>
                                    </p:anim>
                                    <p:anim calcmode="lin" valueType="num">
                                      <p:cBhvr>
                                        <p:cTn id="16"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1.</a:t>
            </a:r>
            <a:r>
              <a:rPr lang="zh-CN" altLang="en-US">
                <a:solidFill>
                  <a:srgbClr val="204BB6"/>
                </a:solidFill>
                <a:effectLst>
                  <a:outerShdw blurRad="38100" dist="38100" dir="2700000" algn="tl">
                    <a:srgbClr val="C0C0C0"/>
                  </a:outerShdw>
                </a:effectLst>
              </a:rPr>
              <a:t>区间估计的含义及表达式</a:t>
            </a:r>
          </a:p>
        </p:txBody>
      </p:sp>
      <p:sp>
        <p:nvSpPr>
          <p:cNvPr id="5128" name="Rectangle 347"/>
          <p:cNvSpPr>
            <a:spLocks noChangeArrowheads="1"/>
          </p:cNvSpPr>
          <p:nvPr/>
        </p:nvSpPr>
        <p:spPr bwMode="auto">
          <a:xfrm>
            <a:off x="0" y="981075"/>
            <a:ext cx="24844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二、区间估计</a:t>
            </a:r>
            <a:endParaRPr lang="zh-CN" altLang="en-US" sz="1800" b="0">
              <a:solidFill>
                <a:schemeClr val="tx1"/>
              </a:solidFill>
              <a:latin typeface="Arial" pitchFamily="34" charset="0"/>
              <a:ea typeface="宋体" pitchFamily="2" charset="-122"/>
            </a:endParaRPr>
          </a:p>
        </p:txBody>
      </p:sp>
      <p:grpSp>
        <p:nvGrpSpPr>
          <p:cNvPr id="2" name="Group 5"/>
          <p:cNvGrpSpPr>
            <a:grpSpLocks/>
          </p:cNvGrpSpPr>
          <p:nvPr/>
        </p:nvGrpSpPr>
        <p:grpSpPr bwMode="auto">
          <a:xfrm>
            <a:off x="971550" y="2349500"/>
            <a:ext cx="7343775" cy="2998788"/>
            <a:chOff x="0" y="0"/>
            <a:chExt cx="11566" cy="4724"/>
          </a:xfrm>
        </p:grpSpPr>
        <p:sp>
          <p:nvSpPr>
            <p:cNvPr id="5131" name="AutoShape 7"/>
            <p:cNvSpPr>
              <a:spLocks noChangeArrowheads="1"/>
            </p:cNvSpPr>
            <p:nvPr/>
          </p:nvSpPr>
          <p:spPr bwMode="auto">
            <a:xfrm>
              <a:off x="340" y="0"/>
              <a:ext cx="11226" cy="1928"/>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5132" name="Group 7"/>
            <p:cNvGrpSpPr>
              <a:grpSpLocks/>
            </p:cNvGrpSpPr>
            <p:nvPr/>
          </p:nvGrpSpPr>
          <p:grpSpPr bwMode="auto">
            <a:xfrm>
              <a:off x="0" y="646"/>
              <a:ext cx="600" cy="600"/>
              <a:chOff x="0" y="0"/>
              <a:chExt cx="1615" cy="1615"/>
            </a:xfrm>
          </p:grpSpPr>
          <p:sp>
            <p:nvSpPr>
              <p:cNvPr id="5143" name="Oval 9"/>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44" name="Oval 10"/>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5610" name="Oval 11"/>
              <p:cNvSpPr>
                <a:spLocks noChangeArrowheads="1"/>
              </p:cNvSpPr>
              <p:nvPr/>
            </p:nvSpPr>
            <p:spPr bwMode="auto">
              <a:xfrm>
                <a:off x="175" y="173"/>
                <a:ext cx="1265" cy="1265"/>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5146" name="Oval 12"/>
              <p:cNvSpPr>
                <a:spLocks noChangeArrowheads="1"/>
              </p:cNvSpPr>
              <p:nvPr/>
            </p:nvSpPr>
            <p:spPr bwMode="auto">
              <a:xfrm>
                <a:off x="176" y="176"/>
                <a:ext cx="1262" cy="1264"/>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5612" name="Oval 13"/>
              <p:cNvSpPr>
                <a:spLocks noChangeArrowheads="1"/>
              </p:cNvSpPr>
              <p:nvPr/>
            </p:nvSpPr>
            <p:spPr bwMode="auto">
              <a:xfrm>
                <a:off x="256" y="254"/>
                <a:ext cx="1097" cy="1104"/>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5148" name="Oval 14"/>
              <p:cNvSpPr>
                <a:spLocks noChangeArrowheads="1"/>
              </p:cNvSpPr>
              <p:nvPr/>
            </p:nvSpPr>
            <p:spPr bwMode="auto">
              <a:xfrm>
                <a:off x="259" y="259"/>
                <a:ext cx="1096" cy="1098"/>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25614" name="Text Box 14"/>
            <p:cNvSpPr txBox="1">
              <a:spLocks noChangeArrowheads="1"/>
            </p:cNvSpPr>
            <p:nvPr/>
          </p:nvSpPr>
          <p:spPr bwMode="auto">
            <a:xfrm>
              <a:off x="795" y="225"/>
              <a:ext cx="10431" cy="1443"/>
            </a:xfrm>
            <a:prstGeom prst="rect">
              <a:avLst/>
            </a:prstGeom>
            <a:noFill/>
            <a:ln w="9525">
              <a:noFill/>
              <a:miter lim="800000"/>
              <a:headEnd/>
              <a:tailEnd/>
            </a:ln>
          </p:spPr>
          <p:txBody>
            <a:bodyPr>
              <a:spAutoFit/>
            </a:bodyPr>
            <a:lstStyle/>
            <a:p>
              <a:pPr>
                <a:defRPr/>
              </a:pPr>
              <a:r>
                <a:rPr lang="zh-CN" altLang="en-US" sz="1800" b="0">
                  <a:solidFill>
                    <a:schemeClr val="tx1"/>
                  </a:solidFill>
                  <a:effectLst>
                    <a:outerShdw blurRad="38100" dist="38100" dir="2700000" algn="tl">
                      <a:srgbClr val="C0C0C0"/>
                    </a:outerShdw>
                  </a:effectLst>
                  <a:sym typeface="Times New Roman" pitchFamily="18" charset="0"/>
                </a:rPr>
                <a:t>        所谓区间估计，是指以一定的概率保证估计总体参数的一个值域，即根据样本指标和抽样平均误差推断总体指标的可能范围，这个范围又称为置信区间。</a:t>
              </a:r>
            </a:p>
          </p:txBody>
        </p:sp>
        <p:sp>
          <p:nvSpPr>
            <p:cNvPr id="5134" name="AutoShape 7"/>
            <p:cNvSpPr>
              <a:spLocks noChangeArrowheads="1"/>
            </p:cNvSpPr>
            <p:nvPr/>
          </p:nvSpPr>
          <p:spPr bwMode="auto">
            <a:xfrm>
              <a:off x="340" y="2510"/>
              <a:ext cx="11226" cy="1686"/>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5135" name="Group 16"/>
            <p:cNvGrpSpPr>
              <a:grpSpLocks/>
            </p:cNvGrpSpPr>
            <p:nvPr/>
          </p:nvGrpSpPr>
          <p:grpSpPr bwMode="auto">
            <a:xfrm>
              <a:off x="0" y="3028"/>
              <a:ext cx="600" cy="600"/>
              <a:chOff x="0" y="0"/>
              <a:chExt cx="1615" cy="1615"/>
            </a:xfrm>
          </p:grpSpPr>
          <p:sp>
            <p:nvSpPr>
              <p:cNvPr id="5137" name="Oval 9"/>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38" name="Oval 10"/>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5619" name="Oval 11"/>
              <p:cNvSpPr>
                <a:spLocks noChangeArrowheads="1"/>
              </p:cNvSpPr>
              <p:nvPr/>
            </p:nvSpPr>
            <p:spPr bwMode="auto">
              <a:xfrm>
                <a:off x="175" y="176"/>
                <a:ext cx="1265" cy="1265"/>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5140" name="Oval 12"/>
              <p:cNvSpPr>
                <a:spLocks noChangeArrowheads="1"/>
              </p:cNvSpPr>
              <p:nvPr/>
            </p:nvSpPr>
            <p:spPr bwMode="auto">
              <a:xfrm>
                <a:off x="176" y="176"/>
                <a:ext cx="1262" cy="1264"/>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5621" name="Oval 13"/>
              <p:cNvSpPr>
                <a:spLocks noChangeArrowheads="1"/>
              </p:cNvSpPr>
              <p:nvPr/>
            </p:nvSpPr>
            <p:spPr bwMode="auto">
              <a:xfrm>
                <a:off x="256" y="257"/>
                <a:ext cx="1097" cy="1104"/>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5142" name="Oval 14"/>
              <p:cNvSpPr>
                <a:spLocks noChangeArrowheads="1"/>
              </p:cNvSpPr>
              <p:nvPr/>
            </p:nvSpPr>
            <p:spPr bwMode="auto">
              <a:xfrm>
                <a:off x="259" y="259"/>
                <a:ext cx="1096" cy="1098"/>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5136" name="Text Box 23"/>
            <p:cNvSpPr txBox="1">
              <a:spLocks noChangeArrowheads="1"/>
            </p:cNvSpPr>
            <p:nvPr/>
          </p:nvSpPr>
          <p:spPr bwMode="auto">
            <a:xfrm>
              <a:off x="795" y="2848"/>
              <a:ext cx="10431" cy="1876"/>
            </a:xfrm>
            <a:prstGeom prst="rect">
              <a:avLst/>
            </a:prstGeom>
            <a:noFill/>
            <a:ln w="9525">
              <a:noFill/>
              <a:miter lim="800000"/>
              <a:headEnd/>
              <a:tailEnd/>
            </a:ln>
          </p:spPr>
          <p:txBody>
            <a:bodyPr>
              <a:spAutoFit/>
            </a:bodyPr>
            <a:lstStyle/>
            <a:p>
              <a:r>
                <a:rPr lang="zh-CN" altLang="en-US" sz="1800" b="0">
                  <a:solidFill>
                    <a:schemeClr val="tx1"/>
                  </a:solidFill>
                  <a:sym typeface="Times New Roman" pitchFamily="18" charset="0"/>
                </a:rPr>
                <a:t>一般地说，对于总体被估计参数</a:t>
              </a:r>
              <a:r>
                <a:rPr lang="en-US" altLang="zh-CN" sz="1800" b="0">
                  <a:solidFill>
                    <a:schemeClr val="tx1"/>
                  </a:solidFill>
                  <a:sym typeface="Times New Roman" pitchFamily="18" charset="0"/>
                </a:rPr>
                <a:t>θ</a:t>
              </a:r>
              <a:r>
                <a:rPr lang="zh-CN" altLang="en-US" sz="1800" b="0">
                  <a:solidFill>
                    <a:schemeClr val="tx1"/>
                  </a:solidFill>
                  <a:sym typeface="Times New Roman" pitchFamily="18" charset="0"/>
                </a:rPr>
                <a:t>，由样本构造出两个估计量 和  （其中             ），使得区间            涵盖被估计参数真值的概率为</a:t>
              </a:r>
              <a:r>
                <a:rPr lang="en-US" altLang="zh-CN" sz="1800" b="0">
                  <a:solidFill>
                    <a:schemeClr val="tx1"/>
                  </a:solidFill>
                  <a:sym typeface="Times New Roman" pitchFamily="18" charset="0"/>
                </a:rPr>
                <a:t>F(Z)</a:t>
              </a:r>
              <a:r>
                <a:rPr lang="zh-CN" altLang="en-US" sz="1800" b="0">
                  <a:solidFill>
                    <a:schemeClr val="tx1"/>
                  </a:solidFill>
                  <a:sym typeface="Times New Roman" pitchFamily="18" charset="0"/>
                </a:rPr>
                <a:t>，即：</a:t>
              </a:r>
            </a:p>
            <a:p>
              <a:endParaRPr lang="zh-CN" altLang="en-US" sz="1800">
                <a:solidFill>
                  <a:schemeClr val="tx1"/>
                </a:solidFill>
                <a:sym typeface="Times New Roman" pitchFamily="18" charset="0"/>
              </a:endParaRPr>
            </a:p>
          </p:txBody>
        </p:sp>
      </p:grpSp>
      <p:graphicFrame>
        <p:nvGraphicFramePr>
          <p:cNvPr id="5122" name="Object 2"/>
          <p:cNvGraphicFramePr>
            <a:graphicFrameLocks noChangeAspect="1"/>
          </p:cNvGraphicFramePr>
          <p:nvPr/>
        </p:nvGraphicFramePr>
        <p:xfrm>
          <a:off x="7524750" y="4149725"/>
          <a:ext cx="246063" cy="360363"/>
        </p:xfrm>
        <a:graphic>
          <a:graphicData uri="http://schemas.openxmlformats.org/presentationml/2006/ole">
            <mc:AlternateContent xmlns:mc="http://schemas.openxmlformats.org/markup-compatibility/2006">
              <mc:Choice xmlns:v="urn:schemas-microsoft-com:vml" Requires="v">
                <p:oleObj spid="_x0000_s5132" r:id="rId3" imgW="165202" imgH="241303" progId="Equation.3">
                  <p:embed/>
                </p:oleObj>
              </mc:Choice>
              <mc:Fallback>
                <p:oleObj r:id="rId3" imgW="165202" imgH="241303"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750" y="4149725"/>
                        <a:ext cx="246063"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3" name="Object 3"/>
          <p:cNvGraphicFramePr>
            <a:graphicFrameLocks noChangeAspect="1"/>
          </p:cNvGraphicFramePr>
          <p:nvPr/>
        </p:nvGraphicFramePr>
        <p:xfrm>
          <a:off x="7885113" y="4149725"/>
          <a:ext cx="246062" cy="360363"/>
        </p:xfrm>
        <a:graphic>
          <a:graphicData uri="http://schemas.openxmlformats.org/presentationml/2006/ole">
            <mc:AlternateContent xmlns:mc="http://schemas.openxmlformats.org/markup-compatibility/2006">
              <mc:Choice xmlns:v="urn:schemas-microsoft-com:vml" Requires="v">
                <p:oleObj spid="_x0000_s5133" r:id="rId5" imgW="165202" imgH="241303" progId="Equation.3">
                  <p:embed/>
                </p:oleObj>
              </mc:Choice>
              <mc:Fallback>
                <p:oleObj r:id="rId5" imgW="165202" imgH="24130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85113" y="4149725"/>
                        <a:ext cx="246062"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4" name="Object 4"/>
          <p:cNvGraphicFramePr>
            <a:graphicFrameLocks noChangeAspect="1"/>
          </p:cNvGraphicFramePr>
          <p:nvPr/>
        </p:nvGraphicFramePr>
        <p:xfrm>
          <a:off x="2339975" y="4437063"/>
          <a:ext cx="661988" cy="360362"/>
        </p:xfrm>
        <a:graphic>
          <a:graphicData uri="http://schemas.openxmlformats.org/presentationml/2006/ole">
            <mc:AlternateContent xmlns:mc="http://schemas.openxmlformats.org/markup-compatibility/2006">
              <mc:Choice xmlns:v="urn:schemas-microsoft-com:vml" Requires="v">
                <p:oleObj spid="_x0000_s5134" r:id="rId7" imgW="444624" imgH="241512" progId="Equation.3">
                  <p:embed/>
                </p:oleObj>
              </mc:Choice>
              <mc:Fallback>
                <p:oleObj r:id="rId7" imgW="444624" imgH="241512"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9975" y="4437063"/>
                        <a:ext cx="661988"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5" name="Object 5"/>
          <p:cNvGraphicFramePr>
            <a:graphicFrameLocks noChangeAspect="1"/>
          </p:cNvGraphicFramePr>
          <p:nvPr/>
        </p:nvGraphicFramePr>
        <p:xfrm>
          <a:off x="4356100" y="4437063"/>
          <a:ext cx="757238" cy="360362"/>
        </p:xfrm>
        <a:graphic>
          <a:graphicData uri="http://schemas.openxmlformats.org/presentationml/2006/ole">
            <mc:AlternateContent xmlns:mc="http://schemas.openxmlformats.org/markup-compatibility/2006">
              <mc:Choice xmlns:v="urn:schemas-microsoft-com:vml" Requires="v">
                <p:oleObj spid="_x0000_s5135" r:id="rId9" imgW="508097" imgH="241512" progId="Equation.3">
                  <p:embed/>
                </p:oleObj>
              </mc:Choice>
              <mc:Fallback>
                <p:oleObj r:id="rId9" imgW="508097" imgH="241512"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56100" y="4437063"/>
                        <a:ext cx="757238"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6" name="Object 6"/>
          <p:cNvGraphicFramePr>
            <a:graphicFrameLocks noChangeAspect="1"/>
          </p:cNvGraphicFramePr>
          <p:nvPr/>
        </p:nvGraphicFramePr>
        <p:xfrm>
          <a:off x="2843213" y="4724400"/>
          <a:ext cx="1943100" cy="338138"/>
        </p:xfrm>
        <a:graphic>
          <a:graphicData uri="http://schemas.openxmlformats.org/presentationml/2006/ole">
            <mc:AlternateContent xmlns:mc="http://schemas.openxmlformats.org/markup-compatibility/2006">
              <mc:Choice xmlns:v="urn:schemas-microsoft-com:vml" Requires="v">
                <p:oleObj spid="_x0000_s5136" r:id="rId11" imgW="1384016" imgH="241512" progId="Equation.3">
                  <p:embed/>
                </p:oleObj>
              </mc:Choice>
              <mc:Fallback>
                <p:oleObj r:id="rId11" imgW="1384016" imgH="241512" progId="Equation.3">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43213" y="4724400"/>
                        <a:ext cx="1943100" cy="338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0" name="Text Box 2"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任务三 抽样估计</a:t>
            </a:r>
            <a:endParaRPr lang="en-US" sz="3600">
              <a:solidFill>
                <a:schemeClr val="bg1"/>
              </a:solidFill>
              <a:latin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5603">
                                            <p:bg/>
                                          </p:spTgt>
                                        </p:tgtEl>
                                        <p:attrNameLst>
                                          <p:attrName>style.visibility</p:attrName>
                                        </p:attrNameLst>
                                      </p:cBhvr>
                                      <p:to>
                                        <p:strVal val="visible"/>
                                      </p:to>
                                    </p:set>
                                    <p:anim calcmode="lin" valueType="num">
                                      <p:cBhvr additive="base">
                                        <p:cTn id="7" dur="1000" fill="hold"/>
                                        <p:tgtEl>
                                          <p:spTgt spid="25603">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5603">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5603">
                                            <p:txEl>
                                              <p:pRg st="0" end="0"/>
                                            </p:txEl>
                                          </p:spTgt>
                                        </p:tgtEl>
                                        <p:attrNameLst>
                                          <p:attrName>style.visibility</p:attrName>
                                        </p:attrNameLst>
                                      </p:cBhvr>
                                      <p:to>
                                        <p:strVal val="visible"/>
                                      </p:to>
                                    </p:set>
                                    <p:anim calcmode="lin" valueType="num">
                                      <p:cBhvr additive="base">
                                        <p:cTn id="11"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5603">
                                            <p:txEl>
                                              <p:pRg st="0" end="0"/>
                                            </p:txEl>
                                          </p:spTgt>
                                        </p:tgtEl>
                                        <p:attrNameLst>
                                          <p:attrName>ppt_y</p:attrName>
                                        </p:attrNameLst>
                                      </p:cBhvr>
                                      <p:tavLst>
                                        <p:tav tm="0">
                                          <p:val>
                                            <p:strVal val="0-#ppt_h/2"/>
                                          </p:val>
                                        </p:tav>
                                        <p:tav tm="100000">
                                          <p:val>
                                            <p:strVal val="#ppt_y"/>
                                          </p:val>
                                        </p:tav>
                                      </p:tavLst>
                                    </p:anim>
                                  </p:childTnLst>
                                </p:cTn>
                              </p:par>
                              <p:par>
                                <p:cTn id="13" presetID="3"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4572000" y="1484313"/>
            <a:ext cx="3671888" cy="577850"/>
          </a:xfrm>
          <a:prstGeom prst="rect">
            <a:avLst/>
          </a:prstGeom>
          <a:noFill/>
          <a:ln w="9525" cmpd="sng">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buClr>
                <a:schemeClr val="hlink"/>
              </a:buClr>
              <a:buFont typeface="Wingdings" pitchFamily="2" charset="2"/>
              <a:buNone/>
              <a:defRPr/>
            </a:pPr>
            <a:r>
              <a:rPr lang="en-US">
                <a:solidFill>
                  <a:srgbClr val="204BB6"/>
                </a:solidFill>
                <a:effectLst>
                  <a:outerShdw blurRad="38100" dist="38100" dir="2700000" algn="tl">
                    <a:srgbClr val="C0C0C0"/>
                  </a:outerShdw>
                </a:effectLst>
              </a:rPr>
              <a:t>2.</a:t>
            </a:r>
            <a:r>
              <a:rPr lang="zh-CN" altLang="en-US">
                <a:solidFill>
                  <a:srgbClr val="204BB6"/>
                </a:solidFill>
                <a:effectLst>
                  <a:outerShdw blurRad="38100" dist="38100" dir="2700000" algn="tl">
                    <a:srgbClr val="C0C0C0"/>
                  </a:outerShdw>
                </a:effectLst>
              </a:rPr>
              <a:t>区间估计的具体方法</a:t>
            </a:r>
          </a:p>
        </p:txBody>
      </p:sp>
      <p:sp>
        <p:nvSpPr>
          <p:cNvPr id="6148" name="Rectangle 347"/>
          <p:cNvSpPr>
            <a:spLocks noChangeArrowheads="1"/>
          </p:cNvSpPr>
          <p:nvPr/>
        </p:nvSpPr>
        <p:spPr bwMode="auto">
          <a:xfrm>
            <a:off x="0" y="981075"/>
            <a:ext cx="24844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二、区间估计</a:t>
            </a:r>
            <a:endParaRPr lang="zh-CN" altLang="en-US" sz="1800" b="0">
              <a:solidFill>
                <a:schemeClr val="tx1"/>
              </a:solidFill>
              <a:latin typeface="Arial" pitchFamily="34" charset="0"/>
              <a:ea typeface="宋体" pitchFamily="2" charset="-122"/>
            </a:endParaRPr>
          </a:p>
        </p:txBody>
      </p:sp>
      <p:grpSp>
        <p:nvGrpSpPr>
          <p:cNvPr id="2" name="Group 5"/>
          <p:cNvGrpSpPr>
            <a:grpSpLocks/>
          </p:cNvGrpSpPr>
          <p:nvPr/>
        </p:nvGrpSpPr>
        <p:grpSpPr bwMode="auto">
          <a:xfrm>
            <a:off x="611188" y="2781300"/>
            <a:ext cx="7343775" cy="2376488"/>
            <a:chOff x="0" y="0"/>
            <a:chExt cx="11566" cy="2379"/>
          </a:xfrm>
        </p:grpSpPr>
        <p:sp>
          <p:nvSpPr>
            <p:cNvPr id="6151" name="AutoShape 7"/>
            <p:cNvSpPr>
              <a:spLocks noChangeArrowheads="1"/>
            </p:cNvSpPr>
            <p:nvPr/>
          </p:nvSpPr>
          <p:spPr bwMode="auto">
            <a:xfrm>
              <a:off x="340" y="0"/>
              <a:ext cx="11226" cy="2379"/>
            </a:xfrm>
            <a:prstGeom prst="roundRect">
              <a:avLst>
                <a:gd name="adj" fmla="val 50000"/>
              </a:avLst>
            </a:prstGeom>
            <a:gradFill rotWithShape="1">
              <a:gsLst>
                <a:gs pos="0">
                  <a:srgbClr val="FFFFFF"/>
                </a:gs>
                <a:gs pos="100000">
                  <a:srgbClr val="D8BCE2"/>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sp>
          <p:nvSpPr>
            <p:cNvPr id="6152" name="Text Box 7"/>
            <p:cNvSpPr txBox="1">
              <a:spLocks noChangeArrowheads="1"/>
            </p:cNvSpPr>
            <p:nvPr/>
          </p:nvSpPr>
          <p:spPr bwMode="auto">
            <a:xfrm>
              <a:off x="795" y="226"/>
              <a:ext cx="10431" cy="1862"/>
            </a:xfrm>
            <a:prstGeom prst="rect">
              <a:avLst/>
            </a:prstGeom>
            <a:noFill/>
            <a:ln w="9525">
              <a:noFill/>
              <a:miter lim="800000"/>
              <a:headEnd/>
              <a:tailEnd/>
            </a:ln>
          </p:spPr>
          <p:txBody>
            <a:bodyPr>
              <a:spAutoFit/>
            </a:bodyPr>
            <a:lstStyle/>
            <a:p>
              <a:r>
                <a:rPr lang="zh-CN" altLang="en-US" b="0" dirty="0">
                  <a:solidFill>
                    <a:schemeClr val="tx1"/>
                  </a:solidFill>
                  <a:sym typeface="Times New Roman" pitchFamily="18" charset="0"/>
                </a:rPr>
                <a:t>        根据前述抽样极限误差的概念，将式</a:t>
              </a:r>
              <a:r>
                <a:rPr lang="zh-CN" altLang="en-US" b="0" dirty="0" smtClean="0">
                  <a:solidFill>
                    <a:schemeClr val="tx1"/>
                  </a:solidFill>
                  <a:sym typeface="Times New Roman" pitchFamily="18" charset="0"/>
                </a:rPr>
                <a:t>（</a:t>
              </a:r>
              <a:r>
                <a:rPr lang="en-US" altLang="zh-CN" b="0" dirty="0" smtClean="0">
                  <a:solidFill>
                    <a:schemeClr val="tx1"/>
                  </a:solidFill>
                  <a:sym typeface="Times New Roman" pitchFamily="18" charset="0"/>
                </a:rPr>
                <a:t>7-19</a:t>
              </a:r>
              <a:r>
                <a:rPr lang="zh-CN" altLang="en-US" b="0" dirty="0">
                  <a:solidFill>
                    <a:schemeClr val="tx1"/>
                  </a:solidFill>
                  <a:sym typeface="Times New Roman" pitchFamily="18" charset="0"/>
                </a:rPr>
                <a:t>）和式</a:t>
              </a:r>
              <a:r>
                <a:rPr lang="zh-CN" altLang="en-US" b="0" dirty="0" smtClean="0">
                  <a:solidFill>
                    <a:schemeClr val="tx1"/>
                  </a:solidFill>
                  <a:sym typeface="Times New Roman" pitchFamily="18" charset="0"/>
                </a:rPr>
                <a:t>（</a:t>
              </a:r>
              <a:r>
                <a:rPr lang="en-US" altLang="zh-CN" b="0" dirty="0">
                  <a:solidFill>
                    <a:schemeClr val="tx1"/>
                  </a:solidFill>
                  <a:sym typeface="Times New Roman" pitchFamily="18" charset="0"/>
                </a:rPr>
                <a:t>7</a:t>
              </a:r>
              <a:r>
                <a:rPr lang="en-US" altLang="zh-CN" b="0" dirty="0" smtClean="0">
                  <a:solidFill>
                    <a:schemeClr val="tx1"/>
                  </a:solidFill>
                  <a:sym typeface="Times New Roman" pitchFamily="18" charset="0"/>
                </a:rPr>
                <a:t>-20</a:t>
              </a:r>
              <a:r>
                <a:rPr lang="zh-CN" altLang="en-US" b="0" dirty="0">
                  <a:solidFill>
                    <a:schemeClr val="tx1"/>
                  </a:solidFill>
                  <a:sym typeface="Times New Roman" pitchFamily="18" charset="0"/>
                </a:rPr>
                <a:t>）进行变形可得：</a:t>
              </a:r>
            </a:p>
            <a:p>
              <a:endParaRPr lang="en-US" altLang="zh-CN" b="0" dirty="0">
                <a:solidFill>
                  <a:schemeClr val="tx1"/>
                </a:solidFill>
                <a:sym typeface="Times New Roman" pitchFamily="18" charset="0"/>
              </a:endParaRPr>
            </a:p>
            <a:p>
              <a:endParaRPr lang="en-US" altLang="zh-CN" b="0" dirty="0">
                <a:solidFill>
                  <a:schemeClr val="tx1"/>
                </a:solidFill>
                <a:sym typeface="Times New Roman" pitchFamily="18" charset="0"/>
              </a:endParaRPr>
            </a:p>
            <a:p>
              <a:r>
                <a:rPr lang="zh-CN" altLang="en-US" sz="1800" b="0" dirty="0">
                  <a:solidFill>
                    <a:schemeClr val="tx1"/>
                  </a:solidFill>
                  <a:sym typeface="Times New Roman" pitchFamily="18" charset="0"/>
                </a:rPr>
                <a:t>这两个公式是对总体平均数和总体成数进行区间估计的公式</a:t>
              </a:r>
              <a:endParaRPr lang="en-US" sz="1800" b="0" dirty="0">
                <a:solidFill>
                  <a:schemeClr val="tx1"/>
                </a:solidFill>
                <a:sym typeface="Times New Roman" pitchFamily="18" charset="0"/>
              </a:endParaRPr>
            </a:p>
            <a:p>
              <a:endParaRPr lang="zh-CN" altLang="en-US" sz="1800" dirty="0">
                <a:solidFill>
                  <a:schemeClr val="tx1"/>
                </a:solidFill>
                <a:sym typeface="Times New Roman" pitchFamily="18" charset="0"/>
              </a:endParaRPr>
            </a:p>
          </p:txBody>
        </p:sp>
        <p:grpSp>
          <p:nvGrpSpPr>
            <p:cNvPr id="6153" name="Group 8"/>
            <p:cNvGrpSpPr>
              <a:grpSpLocks/>
            </p:cNvGrpSpPr>
            <p:nvPr/>
          </p:nvGrpSpPr>
          <p:grpSpPr bwMode="auto">
            <a:xfrm>
              <a:off x="0" y="984"/>
              <a:ext cx="600" cy="600"/>
              <a:chOff x="0" y="0"/>
              <a:chExt cx="1615" cy="1615"/>
            </a:xfrm>
          </p:grpSpPr>
          <p:sp>
            <p:nvSpPr>
              <p:cNvPr id="6154" name="Oval 16"/>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6155" name="Oval 17"/>
              <p:cNvSpPr>
                <a:spLocks noChangeArrowheads="1"/>
              </p:cNvSpPr>
              <p:nvPr/>
            </p:nvSpPr>
            <p:spPr bwMode="auto">
              <a:xfrm>
                <a:off x="92" y="91"/>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6635" name="Oval 18"/>
              <p:cNvSpPr>
                <a:spLocks noChangeArrowheads="1"/>
              </p:cNvSpPr>
              <p:nvPr/>
            </p:nvSpPr>
            <p:spPr bwMode="auto">
              <a:xfrm>
                <a:off x="249" y="162"/>
                <a:ext cx="781" cy="1296"/>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6157" name="Oval 19"/>
              <p:cNvSpPr>
                <a:spLocks noChangeArrowheads="1"/>
              </p:cNvSpPr>
              <p:nvPr/>
            </p:nvSpPr>
            <p:spPr bwMode="auto">
              <a:xfrm>
                <a:off x="249" y="163"/>
                <a:ext cx="781" cy="1296"/>
              </a:xfrm>
              <a:prstGeom prst="ellipse">
                <a:avLst/>
              </a:prstGeom>
              <a:gradFill rotWithShape="1">
                <a:gsLst>
                  <a:gs pos="0">
                    <a:srgbClr val="000000"/>
                  </a:gs>
                  <a:gs pos="100000">
                    <a:srgbClr val="48BE67"/>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6637" name="Oval 20"/>
              <p:cNvSpPr>
                <a:spLocks noChangeArrowheads="1"/>
              </p:cNvSpPr>
              <p:nvPr/>
            </p:nvSpPr>
            <p:spPr bwMode="auto">
              <a:xfrm>
                <a:off x="256" y="162"/>
                <a:ext cx="1097" cy="1296"/>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6159" name="Oval 21"/>
              <p:cNvSpPr>
                <a:spLocks noChangeArrowheads="1"/>
              </p:cNvSpPr>
              <p:nvPr/>
            </p:nvSpPr>
            <p:spPr bwMode="auto">
              <a:xfrm>
                <a:off x="256" y="167"/>
                <a:ext cx="1097" cy="1295"/>
              </a:xfrm>
              <a:prstGeom prst="ellipse">
                <a:avLst/>
              </a:prstGeom>
              <a:gradFill rotWithShape="1">
                <a:gsLst>
                  <a:gs pos="0">
                    <a:srgbClr val="48BE67"/>
                  </a:gs>
                  <a:gs pos="100000">
                    <a:srgbClr val="235C32"/>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grpSp>
      <p:graphicFrame>
        <p:nvGraphicFramePr>
          <p:cNvPr id="26639" name="Object 2"/>
          <p:cNvGraphicFramePr>
            <a:graphicFrameLocks noChangeAspect="1"/>
          </p:cNvGraphicFramePr>
          <p:nvPr/>
        </p:nvGraphicFramePr>
        <p:xfrm>
          <a:off x="3995738" y="3429000"/>
          <a:ext cx="2232025" cy="857250"/>
        </p:xfrm>
        <a:graphic>
          <a:graphicData uri="http://schemas.openxmlformats.org/presentationml/2006/ole">
            <mc:AlternateContent xmlns:mc="http://schemas.openxmlformats.org/markup-compatibility/2006">
              <mc:Choice xmlns:v="urn:schemas-microsoft-com:vml" Requires="v">
                <p:oleObj spid="_x0000_s6148" r:id="rId3" imgW="1257072" imgH="482708" progId="Equation.DSMT4">
                  <p:embed/>
                </p:oleObj>
              </mc:Choice>
              <mc:Fallback>
                <p:oleObj r:id="rId3" imgW="1257072" imgH="482708"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738" y="3429000"/>
                        <a:ext cx="2232025"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0" name="Text Box 2"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lgn="ctr">
              <a:spcBef>
                <a:spcPct val="50000"/>
              </a:spcBef>
            </a:pPr>
            <a:r>
              <a:rPr lang="zh-CN" altLang="en-US" sz="3600">
                <a:solidFill>
                  <a:schemeClr val="bg1"/>
                </a:solidFill>
                <a:latin typeface="黑体" pitchFamily="49" charset="-122"/>
              </a:rPr>
              <a:t>任务三 抽样估计</a:t>
            </a:r>
            <a:endParaRPr lang="en-US" sz="3600">
              <a:solidFill>
                <a:schemeClr val="bg1"/>
              </a:solidFill>
              <a:latin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627">
                                            <p:bg/>
                                          </p:spTgt>
                                        </p:tgtEl>
                                        <p:attrNameLst>
                                          <p:attrName>style.visibility</p:attrName>
                                        </p:attrNameLst>
                                      </p:cBhvr>
                                      <p:to>
                                        <p:strVal val="visible"/>
                                      </p:to>
                                    </p:set>
                                    <p:anim calcmode="lin" valueType="num">
                                      <p:cBhvr additive="base">
                                        <p:cTn id="7" dur="1000" fill="hold"/>
                                        <p:tgtEl>
                                          <p:spTgt spid="26627">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6627">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6627">
                                            <p:txEl>
                                              <p:pRg st="0" end="0"/>
                                            </p:txEl>
                                          </p:spTgt>
                                        </p:tgtEl>
                                        <p:attrNameLst>
                                          <p:attrName>style.visibility</p:attrName>
                                        </p:attrNameLst>
                                      </p:cBhvr>
                                      <p:to>
                                        <p:strVal val="visible"/>
                                      </p:to>
                                    </p:set>
                                    <p:anim calcmode="lin" valueType="num">
                                      <p:cBhvr additive="base">
                                        <p:cTn id="11"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66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26639"/>
                                        </p:tgtEl>
                                        <p:attrNameLst>
                                          <p:attrName>style.visibility</p:attrName>
                                        </p:attrNameLst>
                                      </p:cBhvr>
                                      <p:to>
                                        <p:strVal val="visible"/>
                                      </p:to>
                                    </p:set>
                                    <p:animEffect transition="in" filter="fade">
                                      <p:cBhvr>
                                        <p:cTn id="22" dur="800" decel="100000"/>
                                        <p:tgtEl>
                                          <p:spTgt spid="26639"/>
                                        </p:tgtEl>
                                      </p:cBhvr>
                                    </p:animEffect>
                                    <p:anim calcmode="lin" valueType="num">
                                      <p:cBhvr>
                                        <p:cTn id="23" dur="800" decel="100000" fill="hold"/>
                                        <p:tgtEl>
                                          <p:spTgt spid="26639"/>
                                        </p:tgtEl>
                                        <p:attrNameLst>
                                          <p:attrName>style.rotation</p:attrName>
                                        </p:attrNameLst>
                                      </p:cBhvr>
                                      <p:tavLst>
                                        <p:tav tm="0">
                                          <p:val>
                                            <p:fltVal val="-90"/>
                                          </p:val>
                                        </p:tav>
                                        <p:tav tm="100000">
                                          <p:val>
                                            <p:fltVal val="0"/>
                                          </p:val>
                                        </p:tav>
                                      </p:tavLst>
                                    </p:anim>
                                    <p:anim calcmode="lin" valueType="num">
                                      <p:cBhvr>
                                        <p:cTn id="24" dur="800" decel="100000" fill="hold"/>
                                        <p:tgtEl>
                                          <p:spTgt spid="26639"/>
                                        </p:tgtEl>
                                        <p:attrNameLst>
                                          <p:attrName>ppt_x</p:attrName>
                                        </p:attrNameLst>
                                      </p:cBhvr>
                                      <p:tavLst>
                                        <p:tav tm="0">
                                          <p:val>
                                            <p:strVal val="#ppt_x+0.4"/>
                                          </p:val>
                                        </p:tav>
                                        <p:tav tm="100000">
                                          <p:val>
                                            <p:strVal val="#ppt_x-0.05"/>
                                          </p:val>
                                        </p:tav>
                                      </p:tavLst>
                                    </p:anim>
                                    <p:anim calcmode="lin" valueType="num">
                                      <p:cBhvr>
                                        <p:cTn id="25" dur="800" decel="100000" fill="hold"/>
                                        <p:tgtEl>
                                          <p:spTgt spid="26639"/>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6639"/>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663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zh-CN" altLang="en-US" sz="1800" b="0">
                <a:solidFill>
                  <a:schemeClr val="tx1"/>
                </a:solidFill>
                <a:latin typeface="Arial" pitchFamily="34" charset="0"/>
                <a:ea typeface="宋体" pitchFamily="2" charset="-122"/>
              </a:rPr>
              <a:t>   </a:t>
            </a:r>
          </a:p>
          <a:p>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17414" name="Group 8"/>
          <p:cNvGrpSpPr>
            <a:grpSpLocks/>
          </p:cNvGrpSpPr>
          <p:nvPr/>
        </p:nvGrpSpPr>
        <p:grpSpPr bwMode="auto">
          <a:xfrm>
            <a:off x="3276600" y="0"/>
            <a:ext cx="3240088" cy="1700213"/>
            <a:chOff x="0" y="0"/>
            <a:chExt cx="1889" cy="1009"/>
          </a:xfrm>
        </p:grpSpPr>
        <p:grpSp>
          <p:nvGrpSpPr>
            <p:cNvPr id="17418" name="Group 9"/>
            <p:cNvGrpSpPr>
              <a:grpSpLocks/>
            </p:cNvGrpSpPr>
            <p:nvPr/>
          </p:nvGrpSpPr>
          <p:grpSpPr bwMode="auto">
            <a:xfrm>
              <a:off x="0" y="90"/>
              <a:ext cx="1889" cy="919"/>
              <a:chOff x="0" y="0"/>
              <a:chExt cx="1926" cy="937"/>
            </a:xfrm>
          </p:grpSpPr>
          <p:sp>
            <p:nvSpPr>
              <p:cNvPr id="17423"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24"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7419"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7420"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7421"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7422"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7415" name="Text Box 37"/>
          <p:cNvSpPr txBox="1">
            <a:spLocks noChangeArrowheads="1"/>
          </p:cNvSpPr>
          <p:nvPr/>
        </p:nvSpPr>
        <p:spPr bwMode="auto">
          <a:xfrm>
            <a:off x="3492500" y="333375"/>
            <a:ext cx="2622550" cy="823913"/>
          </a:xfrm>
          <a:prstGeom prst="rect">
            <a:avLst/>
          </a:prstGeom>
          <a:noFill/>
          <a:ln w="9525">
            <a:noFill/>
            <a:miter lim="800000"/>
            <a:headEnd/>
            <a:tailEnd/>
          </a:ln>
        </p:spPr>
        <p:txBody>
          <a:bodyPr wrap="none">
            <a:spAutoFit/>
          </a:bodyPr>
          <a:lstStyle/>
          <a:p>
            <a:pPr algn="ctr" eaLnBrk="0" hangingPunct="0"/>
            <a:r>
              <a:rPr lang="zh-CN" altLang="en-US" sz="4800" b="0">
                <a:solidFill>
                  <a:srgbClr val="000000"/>
                </a:solidFill>
                <a:latin typeface="Arial" pitchFamily="34" charset="0"/>
              </a:rPr>
              <a:t>学习目标</a:t>
            </a:r>
          </a:p>
        </p:txBody>
      </p:sp>
      <p:sp>
        <p:nvSpPr>
          <p:cNvPr id="18" name="AutoShape 5"/>
          <p:cNvSpPr>
            <a:spLocks noChangeArrowheads="1"/>
          </p:cNvSpPr>
          <p:nvPr/>
        </p:nvSpPr>
        <p:spPr bwMode="auto">
          <a:xfrm>
            <a:off x="4211638" y="2852738"/>
            <a:ext cx="4464050" cy="576262"/>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600" b="0"/>
              <a:t>学会运用</a:t>
            </a:r>
            <a:r>
              <a:rPr lang="en-US" altLang="zh-CN" sz="1600" b="0"/>
              <a:t>Excel</a:t>
            </a:r>
            <a:r>
              <a:rPr lang="zh-CN" altLang="en-US" sz="1600" b="0"/>
              <a:t>进行区间估计；</a:t>
            </a:r>
          </a:p>
        </p:txBody>
      </p:sp>
      <p:sp>
        <p:nvSpPr>
          <p:cNvPr id="19" name="AutoShape 6"/>
          <p:cNvSpPr>
            <a:spLocks noChangeArrowheads="1"/>
          </p:cNvSpPr>
          <p:nvPr/>
        </p:nvSpPr>
        <p:spPr bwMode="auto">
          <a:xfrm>
            <a:off x="4140200" y="4221163"/>
            <a:ext cx="4684713" cy="576262"/>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600" b="0"/>
          </a:p>
          <a:p>
            <a:pPr algn="ctr" eaLnBrk="0" hangingPunct="0"/>
            <a:r>
              <a:rPr lang="zh-CN" altLang="en-US" sz="1600" b="0"/>
              <a:t>能够将抽样推断的方法应运于统计实践工作中。</a:t>
            </a:r>
          </a:p>
          <a:p>
            <a:pPr algn="ctr" eaLnBrk="0" hangingPunct="0"/>
            <a:endParaRPr lang="zh-CN" altLang="en-US" sz="1800" b="0">
              <a:solidFill>
                <a:schemeClr val="bg1"/>
              </a:solidFill>
              <a:latin typeface="Arial" pitchFamily="34" charset="0"/>
              <a:ea typeface="宋体" pitchFamily="2"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cBhvr>
                                    </p:anim>
                                  </p:childTnLst>
                                </p:cTn>
                              </p:par>
                              <p:par>
                                <p:cTn id="8" presetID="24"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 to="" calcmode="lin" valueType="num">
                                      <p:cBhvr>
                                        <p:cTn id="10" dur="1" fill="hold"/>
                                        <p:tgtEl>
                                          <p:spTgt spid="5123"/>
                                        </p:tgtEl>
                                      </p:cBhvr>
                                    </p:anim>
                                  </p:childTnLst>
                                </p:cTn>
                              </p:par>
                              <p:par>
                                <p:cTn id="11" presetID="24" presetClass="entr" presetSubtype="0"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 to="" calcmode="lin" valueType="num">
                                      <p:cBhvr>
                                        <p:cTn id="13" dur="1" fill="hold"/>
                                        <p:tgtEl>
                                          <p:spTgt spid="5124"/>
                                        </p:tgtEl>
                                      </p:cBhvr>
                                    </p:anim>
                                  </p:childTnLst>
                                </p:cTn>
                              </p:par>
                              <p:par>
                                <p:cTn id="14" presetID="24" presetClass="entr" presetSubtype="0" fill="hold" grpId="0" nodeType="withEffect">
                                  <p:stCondLst>
                                    <p:cond delay="0"/>
                                  </p:stCondLst>
                                  <p:childTnLst>
                                    <p:set>
                                      <p:cBhvr>
                                        <p:cTn id="15" dur="1" fill="hold">
                                          <p:stCondLst>
                                            <p:cond delay="0"/>
                                          </p:stCondLst>
                                        </p:cTn>
                                        <p:tgtEl>
                                          <p:spTgt spid="5127"/>
                                        </p:tgtEl>
                                        <p:attrNameLst>
                                          <p:attrName>style.visibility</p:attrName>
                                        </p:attrNameLst>
                                      </p:cBhvr>
                                      <p:to>
                                        <p:strVal val="visible"/>
                                      </p:to>
                                    </p:set>
                                    <p:anim to="" calcmode="lin" valueType="num">
                                      <p:cBhvr>
                                        <p:cTn id="16" dur="1" fill="hold"/>
                                        <p:tgtEl>
                                          <p:spTgt spid="5127"/>
                                        </p:tgtEl>
                                      </p:cBhvr>
                                    </p:anim>
                                  </p:childTnLst>
                                </p:cTn>
                              </p:par>
                              <p:par>
                                <p:cTn id="17" presetID="34"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from="(-#ppt_w/2)" to="(#ppt_x)" calcmode="lin" valueType="num">
                                      <p:cBhvr>
                                        <p:cTn id="19" dur="600" fill="hold">
                                          <p:stCondLst>
                                            <p:cond delay="0"/>
                                          </p:stCondLst>
                                        </p:cTn>
                                        <p:tgtEl>
                                          <p:spTgt spid="18"/>
                                        </p:tgtEl>
                                        <p:attrNameLst>
                                          <p:attrName>ppt_x</p:attrName>
                                        </p:attrNameLst>
                                      </p:cBhvr>
                                    </p:anim>
                                    <p:anim from="0" to="-1.0" calcmode="lin" valueType="num">
                                      <p:cBhvr>
                                        <p:cTn id="20" dur="200" decel="50000" autoRev="1" fill="hold">
                                          <p:stCondLst>
                                            <p:cond delay="600"/>
                                          </p:stCondLst>
                                        </p:cTn>
                                        <p:tgtEl>
                                          <p:spTgt spid="18"/>
                                        </p:tgtEl>
                                        <p:attrNameLst>
                                          <p:attrName>xshear</p:attrName>
                                        </p:attrNameLst>
                                      </p:cBhvr>
                                    </p:anim>
                                    <p:animScale>
                                      <p:cBhvr>
                                        <p:cTn id="21" dur="200" decel="100000" autoRev="1" fill="hold">
                                          <p:stCondLst>
                                            <p:cond delay="600"/>
                                          </p:stCondLst>
                                        </p:cTn>
                                        <p:tgtEl>
                                          <p:spTgt spid="18"/>
                                        </p:tgtEl>
                                      </p:cBhvr>
                                      <p:from x="100000" y="100000"/>
                                      <p:to x="80000" y="100000"/>
                                    </p:animScale>
                                    <p:anim by="(#ppt_h/3+#ppt_w*0.1)" calcmode="lin" valueType="num">
                                      <p:cBhvr additive="sum">
                                        <p:cTn id="22" dur="200" decel="100000" autoRev="1" fill="hold">
                                          <p:stCondLst>
                                            <p:cond delay="600"/>
                                          </p:stCondLst>
                                        </p:cTn>
                                        <p:tgtEl>
                                          <p:spTgt spid="18"/>
                                        </p:tgtEl>
                                        <p:attrNameLst>
                                          <p:attrName>ppt_x</p:attrName>
                                        </p:attrNameLst>
                                      </p:cBhvr>
                                    </p:anim>
                                  </p:childTnLst>
                                </p:cTn>
                              </p:par>
                              <p:par>
                                <p:cTn id="23" presetID="34"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from="(-#ppt_w/2)" to="(#ppt_x)" calcmode="lin" valueType="num">
                                      <p:cBhvr>
                                        <p:cTn id="25" dur="600" fill="hold">
                                          <p:stCondLst>
                                            <p:cond delay="0"/>
                                          </p:stCondLst>
                                        </p:cTn>
                                        <p:tgtEl>
                                          <p:spTgt spid="19"/>
                                        </p:tgtEl>
                                        <p:attrNameLst>
                                          <p:attrName>ppt_x</p:attrName>
                                        </p:attrNameLst>
                                      </p:cBhvr>
                                    </p:anim>
                                    <p:anim from="0" to="-1.0" calcmode="lin" valueType="num">
                                      <p:cBhvr>
                                        <p:cTn id="26" dur="200" decel="50000" autoRev="1" fill="hold">
                                          <p:stCondLst>
                                            <p:cond delay="600"/>
                                          </p:stCondLst>
                                        </p:cTn>
                                        <p:tgtEl>
                                          <p:spTgt spid="19"/>
                                        </p:tgtEl>
                                        <p:attrNameLst>
                                          <p:attrName>xshear</p:attrName>
                                        </p:attrNameLst>
                                      </p:cBhvr>
                                    </p:anim>
                                    <p:animScale>
                                      <p:cBhvr>
                                        <p:cTn id="27" dur="200" decel="100000" autoRev="1" fill="hold">
                                          <p:stCondLst>
                                            <p:cond delay="600"/>
                                          </p:stCondLst>
                                        </p:cTn>
                                        <p:tgtEl>
                                          <p:spTgt spid="19"/>
                                        </p:tgtEl>
                                      </p:cBhvr>
                                      <p:from x="100000" y="100000"/>
                                      <p:to x="80000" y="100000"/>
                                    </p:animScale>
                                    <p:anim by="(#ppt_h/3+#ppt_w*0.1)" calcmode="lin" valueType="num">
                                      <p:cBhvr additive="sum">
                                        <p:cTn id="28" dur="200" decel="100000" autoRev="1" fill="hold">
                                          <p:stCondLst>
                                            <p:cond delay="600"/>
                                          </p:stCondLst>
                                        </p:cTn>
                                        <p:tgtEl>
                                          <p:spTgt spid="1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utoUpdateAnimBg="0"/>
      <p:bldP spid="5124" grpId="0" bldLvl="0" animBg="1" autoUpdateAnimBg="0"/>
      <p:bldP spid="5127" grpId="0" bldLvl="0" autoUpdateAnimBg="0"/>
      <p:bldP spid="18" grpId="0" animBg="1" autoUpdateAnimBg="0"/>
      <p:bldP spid="19"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一、抽样推断的含义</a:t>
            </a:r>
          </a:p>
        </p:txBody>
      </p:sp>
      <p:sp>
        <p:nvSpPr>
          <p:cNvPr id="1843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pic>
        <p:nvPicPr>
          <p:cNvPr id="12" name="Picture 4" descr="1"/>
          <p:cNvPicPr>
            <a:picLocks noChangeAspect="1" noChangeArrowheads="1"/>
          </p:cNvPicPr>
          <p:nvPr/>
        </p:nvPicPr>
        <p:blipFill>
          <a:blip r:embed="rId2" cstate="print"/>
          <a:srcRect/>
          <a:stretch>
            <a:fillRect/>
          </a:stretch>
        </p:blipFill>
        <p:spPr bwMode="auto">
          <a:xfrm>
            <a:off x="755650" y="1844675"/>
            <a:ext cx="7559675" cy="3743325"/>
          </a:xfrm>
          <a:prstGeom prst="rect">
            <a:avLst/>
          </a:prstGeom>
          <a:noFill/>
          <a:ln w="9525">
            <a:noFill/>
            <a:miter lim="800000"/>
            <a:headEnd/>
            <a:tailEnd/>
          </a:ln>
        </p:spPr>
      </p:pic>
      <p:sp>
        <p:nvSpPr>
          <p:cNvPr id="18437" name="Text Box 5" descr="金融10"/>
          <p:cNvSpPr txBox="1">
            <a:spLocks noChangeArrowheads="1"/>
          </p:cNvSpPr>
          <p:nvPr/>
        </p:nvSpPr>
        <p:spPr bwMode="auto">
          <a:xfrm>
            <a:off x="1476375" y="2781300"/>
            <a:ext cx="5975350" cy="1311275"/>
          </a:xfrm>
          <a:prstGeom prst="rect">
            <a:avLst/>
          </a:prstGeom>
          <a:noFill/>
          <a:ln w="9525">
            <a:noFill/>
            <a:miter lim="800000"/>
            <a:headEnd/>
            <a:tailEnd/>
          </a:ln>
        </p:spPr>
        <p:txBody>
          <a:bodyPr>
            <a:spAutoFit/>
          </a:bodyPr>
          <a:lstStyle/>
          <a:p>
            <a:r>
              <a:rPr lang="zh-CN" altLang="en-US" b="0"/>
              <a:t>        抽样推断是指按照随机性原则，从研究对象中抽取一部分进行观察，并根据所得到的观察数据，对研究对象的数量特征作出具有一定可靠程度的估计和推断，以达到认识总体的一种统计方法。</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二、抽样推断的特点</a:t>
            </a:r>
          </a:p>
        </p:txBody>
      </p:sp>
      <p:grpSp>
        <p:nvGrpSpPr>
          <p:cNvPr id="2" name="Group 4"/>
          <p:cNvGrpSpPr>
            <a:grpSpLocks/>
          </p:cNvGrpSpPr>
          <p:nvPr/>
        </p:nvGrpSpPr>
        <p:grpSpPr bwMode="auto">
          <a:xfrm>
            <a:off x="2339975" y="1773238"/>
            <a:ext cx="5111750" cy="4032250"/>
            <a:chOff x="0" y="0"/>
            <a:chExt cx="7825" cy="5971"/>
          </a:xfrm>
        </p:grpSpPr>
        <p:grpSp>
          <p:nvGrpSpPr>
            <p:cNvPr id="19464" name="Group 5"/>
            <p:cNvGrpSpPr>
              <a:grpSpLocks/>
            </p:cNvGrpSpPr>
            <p:nvPr/>
          </p:nvGrpSpPr>
          <p:grpSpPr bwMode="auto">
            <a:xfrm>
              <a:off x="598" y="2900"/>
              <a:ext cx="6328" cy="3071"/>
              <a:chOff x="0" y="0"/>
              <a:chExt cx="2986268" cy="1863523"/>
            </a:xfrm>
          </p:grpSpPr>
          <p:sp>
            <p:nvSpPr>
              <p:cNvPr id="19476" name="任意多边形 8"/>
              <p:cNvSpPr>
                <a:spLocks/>
              </p:cNvSpPr>
              <p:nvPr/>
            </p:nvSpPr>
            <p:spPr bwMode="auto">
              <a:xfrm>
                <a:off x="0" y="1174409"/>
                <a:ext cx="2986268" cy="689114"/>
              </a:xfrm>
              <a:custGeom>
                <a:avLst/>
                <a:gdLst>
                  <a:gd name="T0" fmla="*/ 0 w 2963119"/>
                  <a:gd name="T1" fmla="*/ 0 h 689114"/>
                  <a:gd name="T2" fmla="*/ 2963119 w 2963119"/>
                  <a:gd name="T3" fmla="*/ 52507 h 689114"/>
                  <a:gd name="T4" fmla="*/ 2905245 w 2963119"/>
                  <a:gd name="T5" fmla="*/ 689114 h 689114"/>
                  <a:gd name="T6" fmla="*/ 69448 w 2963119"/>
                  <a:gd name="T7" fmla="*/ 665965 h 689114"/>
                  <a:gd name="T8" fmla="*/ 0 w 2963119"/>
                  <a:gd name="T9" fmla="*/ 0 h 689114"/>
                  <a:gd name="T10" fmla="*/ 0 60000 65536"/>
                  <a:gd name="T11" fmla="*/ 0 60000 65536"/>
                  <a:gd name="T12" fmla="*/ 0 60000 65536"/>
                  <a:gd name="T13" fmla="*/ 0 60000 65536"/>
                  <a:gd name="T14" fmla="*/ 0 60000 65536"/>
                  <a:gd name="T15" fmla="*/ 0 w 2963119"/>
                  <a:gd name="T16" fmla="*/ 0 h 689114"/>
                  <a:gd name="T17" fmla="*/ 2963119 w 2963119"/>
                  <a:gd name="T18" fmla="*/ 689114 h 689114"/>
                </a:gdLst>
                <a:ahLst/>
                <a:cxnLst>
                  <a:cxn ang="T10">
                    <a:pos x="T0" y="T1"/>
                  </a:cxn>
                  <a:cxn ang="T11">
                    <a:pos x="T2" y="T3"/>
                  </a:cxn>
                  <a:cxn ang="T12">
                    <a:pos x="T4" y="T5"/>
                  </a:cxn>
                  <a:cxn ang="T13">
                    <a:pos x="T6" y="T7"/>
                  </a:cxn>
                  <a:cxn ang="T14">
                    <a:pos x="T8" y="T9"/>
                  </a:cxn>
                </a:cxnLst>
                <a:rect l="T15" t="T16" r="T17" b="T18"/>
                <a:pathLst>
                  <a:path w="2963119" h="689114">
                    <a:moveTo>
                      <a:pt x="0" y="0"/>
                    </a:moveTo>
                    <a:lnTo>
                      <a:pt x="2963119" y="52507"/>
                    </a:lnTo>
                    <a:lnTo>
                      <a:pt x="2905245" y="689114"/>
                    </a:lnTo>
                    <a:lnTo>
                      <a:pt x="69448" y="665965"/>
                    </a:lnTo>
                    <a:lnTo>
                      <a:pt x="0" y="0"/>
                    </a:lnTo>
                    <a:close/>
                  </a:path>
                </a:pathLst>
              </a:custGeom>
              <a:gradFill rotWithShape="1">
                <a:gsLst>
                  <a:gs pos="0">
                    <a:srgbClr val="119707"/>
                  </a:gs>
                  <a:gs pos="17999">
                    <a:srgbClr val="119707"/>
                  </a:gs>
                  <a:gs pos="67000">
                    <a:srgbClr val="8AD53F"/>
                  </a:gs>
                  <a:gs pos="100000">
                    <a:srgbClr val="BCEB6F"/>
                  </a:gs>
                </a:gsLst>
                <a:lin ang="0" scaled="1"/>
              </a:gradFill>
              <a:ln w="3175" cap="flat" cmpd="sng">
                <a:solidFill>
                  <a:schemeClr val="bg1"/>
                </a:solidFill>
                <a:round/>
                <a:headEnd/>
                <a:tailEnd/>
              </a:ln>
            </p:spPr>
            <p:txBody>
              <a:bodyPr anchor="ctr"/>
              <a:lstStyle/>
              <a:p>
                <a:endParaRPr lang="zh-CN" altLang="en-US"/>
              </a:p>
            </p:txBody>
          </p:sp>
          <p:sp>
            <p:nvSpPr>
              <p:cNvPr id="19477" name="任意多边形 9"/>
              <p:cNvSpPr>
                <a:spLocks/>
              </p:cNvSpPr>
              <p:nvPr/>
            </p:nvSpPr>
            <p:spPr bwMode="auto">
              <a:xfrm>
                <a:off x="0" y="0"/>
                <a:ext cx="2986268" cy="1226917"/>
              </a:xfrm>
              <a:custGeom>
                <a:avLst/>
                <a:gdLst>
                  <a:gd name="T0" fmla="*/ 2986268 w 2986268"/>
                  <a:gd name="T1" fmla="*/ 1226917 h 1226917"/>
                  <a:gd name="T2" fmla="*/ 2777924 w 2986268"/>
                  <a:gd name="T3" fmla="*/ 34724 h 1226917"/>
                  <a:gd name="T4" fmla="*/ 266217 w 2986268"/>
                  <a:gd name="T5" fmla="*/ 0 h 1226917"/>
                  <a:gd name="T6" fmla="*/ 0 w 2986268"/>
                  <a:gd name="T7" fmla="*/ 1169043 h 1226917"/>
                  <a:gd name="T8" fmla="*/ 2986268 w 2986268"/>
                  <a:gd name="T9" fmla="*/ 1226917 h 1226917"/>
                  <a:gd name="T10" fmla="*/ 0 60000 65536"/>
                  <a:gd name="T11" fmla="*/ 0 60000 65536"/>
                  <a:gd name="T12" fmla="*/ 0 60000 65536"/>
                  <a:gd name="T13" fmla="*/ 0 60000 65536"/>
                  <a:gd name="T14" fmla="*/ 0 60000 65536"/>
                  <a:gd name="T15" fmla="*/ 0 w 2986268"/>
                  <a:gd name="T16" fmla="*/ 0 h 1226917"/>
                  <a:gd name="T17" fmla="*/ 2986268 w 2986268"/>
                  <a:gd name="T18" fmla="*/ 1226917 h 1226917"/>
                </a:gdLst>
                <a:ahLst/>
                <a:cxnLst>
                  <a:cxn ang="T10">
                    <a:pos x="T0" y="T1"/>
                  </a:cxn>
                  <a:cxn ang="T11">
                    <a:pos x="T2" y="T3"/>
                  </a:cxn>
                  <a:cxn ang="T12">
                    <a:pos x="T4" y="T5"/>
                  </a:cxn>
                  <a:cxn ang="T13">
                    <a:pos x="T6" y="T7"/>
                  </a:cxn>
                  <a:cxn ang="T14">
                    <a:pos x="T8" y="T9"/>
                  </a:cxn>
                </a:cxnLst>
                <a:rect l="T15" t="T16" r="T17" b="T18"/>
                <a:pathLst>
                  <a:path w="2986268" h="1226917">
                    <a:moveTo>
                      <a:pt x="2986268" y="1226917"/>
                    </a:moveTo>
                    <a:lnTo>
                      <a:pt x="2777924" y="34724"/>
                    </a:lnTo>
                    <a:lnTo>
                      <a:pt x="266217" y="0"/>
                    </a:lnTo>
                    <a:lnTo>
                      <a:pt x="0" y="1169043"/>
                    </a:lnTo>
                    <a:lnTo>
                      <a:pt x="2986268" y="1226917"/>
                    </a:lnTo>
                    <a:close/>
                  </a:path>
                </a:pathLst>
              </a:custGeom>
              <a:gradFill rotWithShape="1">
                <a:gsLst>
                  <a:gs pos="0">
                    <a:srgbClr val="119707"/>
                  </a:gs>
                  <a:gs pos="17999">
                    <a:srgbClr val="119707"/>
                  </a:gs>
                  <a:gs pos="67000">
                    <a:srgbClr val="8AD53F"/>
                  </a:gs>
                  <a:gs pos="100000">
                    <a:srgbClr val="BCEB6F"/>
                  </a:gs>
                </a:gsLst>
                <a:lin ang="5400000" scaled="1"/>
              </a:gradFill>
              <a:ln w="3175" cap="flat" cmpd="sng">
                <a:solidFill>
                  <a:schemeClr val="bg1"/>
                </a:solidFill>
                <a:round/>
                <a:headEnd/>
                <a:tailEnd/>
              </a:ln>
            </p:spPr>
            <p:txBody>
              <a:bodyPr anchor="ctr"/>
              <a:lstStyle/>
              <a:p>
                <a:endParaRPr lang="zh-CN" altLang="en-US"/>
              </a:p>
            </p:txBody>
          </p:sp>
        </p:grpSp>
        <p:grpSp>
          <p:nvGrpSpPr>
            <p:cNvPr id="19465" name="Group 8"/>
            <p:cNvGrpSpPr>
              <a:grpSpLocks/>
            </p:cNvGrpSpPr>
            <p:nvPr/>
          </p:nvGrpSpPr>
          <p:grpSpPr bwMode="auto">
            <a:xfrm>
              <a:off x="0" y="1550"/>
              <a:ext cx="6792" cy="3506"/>
              <a:chOff x="0" y="0"/>
              <a:chExt cx="3206187" cy="2126517"/>
            </a:xfrm>
          </p:grpSpPr>
          <p:sp>
            <p:nvSpPr>
              <p:cNvPr id="19473" name="任意多边形 11"/>
              <p:cNvSpPr>
                <a:spLocks/>
              </p:cNvSpPr>
              <p:nvPr/>
            </p:nvSpPr>
            <p:spPr bwMode="auto">
              <a:xfrm>
                <a:off x="0" y="842566"/>
                <a:ext cx="2835797" cy="1273215"/>
              </a:xfrm>
              <a:custGeom>
                <a:avLst/>
                <a:gdLst>
                  <a:gd name="T0" fmla="*/ 0 w 2835797"/>
                  <a:gd name="T1" fmla="*/ 0 h 1273215"/>
                  <a:gd name="T2" fmla="*/ 2835797 w 2835797"/>
                  <a:gd name="T3" fmla="*/ 544010 h 1273215"/>
                  <a:gd name="T4" fmla="*/ 2766349 w 2835797"/>
                  <a:gd name="T5" fmla="*/ 1273215 h 1273215"/>
                  <a:gd name="T6" fmla="*/ 11575 w 2835797"/>
                  <a:gd name="T7" fmla="*/ 706056 h 1273215"/>
                  <a:gd name="T8" fmla="*/ 0 w 2835797"/>
                  <a:gd name="T9" fmla="*/ 0 h 1273215"/>
                  <a:gd name="T10" fmla="*/ 0 60000 65536"/>
                  <a:gd name="T11" fmla="*/ 0 60000 65536"/>
                  <a:gd name="T12" fmla="*/ 0 60000 65536"/>
                  <a:gd name="T13" fmla="*/ 0 60000 65536"/>
                  <a:gd name="T14" fmla="*/ 0 60000 65536"/>
                  <a:gd name="T15" fmla="*/ 0 w 2835797"/>
                  <a:gd name="T16" fmla="*/ 0 h 1273215"/>
                  <a:gd name="T17" fmla="*/ 2835797 w 2835797"/>
                  <a:gd name="T18" fmla="*/ 1273215 h 1273215"/>
                </a:gdLst>
                <a:ahLst/>
                <a:cxnLst>
                  <a:cxn ang="T10">
                    <a:pos x="T0" y="T1"/>
                  </a:cxn>
                  <a:cxn ang="T11">
                    <a:pos x="T2" y="T3"/>
                  </a:cxn>
                  <a:cxn ang="T12">
                    <a:pos x="T4" y="T5"/>
                  </a:cxn>
                  <a:cxn ang="T13">
                    <a:pos x="T6" y="T7"/>
                  </a:cxn>
                  <a:cxn ang="T14">
                    <a:pos x="T8" y="T9"/>
                  </a:cxn>
                </a:cxnLst>
                <a:rect l="T15" t="T16" r="T17" b="T18"/>
                <a:pathLst>
                  <a:path w="2835797" h="1273215">
                    <a:moveTo>
                      <a:pt x="0" y="0"/>
                    </a:moveTo>
                    <a:lnTo>
                      <a:pt x="2835797" y="544010"/>
                    </a:lnTo>
                    <a:lnTo>
                      <a:pt x="2766349" y="1273215"/>
                    </a:lnTo>
                    <a:lnTo>
                      <a:pt x="11575" y="706056"/>
                    </a:lnTo>
                    <a:lnTo>
                      <a:pt x="0" y="0"/>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sp>
            <p:nvSpPr>
              <p:cNvPr id="19474" name="任意多边形 12"/>
              <p:cNvSpPr>
                <a:spLocks/>
              </p:cNvSpPr>
              <p:nvPr/>
            </p:nvSpPr>
            <p:spPr bwMode="auto">
              <a:xfrm>
                <a:off x="2771718" y="356429"/>
                <a:ext cx="434469" cy="1770088"/>
              </a:xfrm>
              <a:custGeom>
                <a:avLst/>
                <a:gdLst>
                  <a:gd name="T0" fmla="*/ 64080 w 434470"/>
                  <a:gd name="T1" fmla="*/ 1018573 h 1770087"/>
                  <a:gd name="T2" fmla="*/ 0 w 434470"/>
                  <a:gd name="T3" fmla="*/ 1770087 h 1770087"/>
                  <a:gd name="T4" fmla="*/ 399746 w 434470"/>
                  <a:gd name="T5" fmla="*/ 451413 h 1770087"/>
                  <a:gd name="T6" fmla="*/ 434470 w 434470"/>
                  <a:gd name="T7" fmla="*/ 0 h 1770087"/>
                  <a:gd name="T8" fmla="*/ 64080 w 434470"/>
                  <a:gd name="T9" fmla="*/ 1018573 h 1770087"/>
                  <a:gd name="T10" fmla="*/ 0 60000 65536"/>
                  <a:gd name="T11" fmla="*/ 0 60000 65536"/>
                  <a:gd name="T12" fmla="*/ 0 60000 65536"/>
                  <a:gd name="T13" fmla="*/ 0 60000 65536"/>
                  <a:gd name="T14" fmla="*/ 0 60000 65536"/>
                  <a:gd name="T15" fmla="*/ 0 w 434470"/>
                  <a:gd name="T16" fmla="*/ 0 h 1770087"/>
                  <a:gd name="T17" fmla="*/ 434470 w 434470"/>
                  <a:gd name="T18" fmla="*/ 1770087 h 1770087"/>
                </a:gdLst>
                <a:ahLst/>
                <a:cxnLst>
                  <a:cxn ang="T10">
                    <a:pos x="T0" y="T1"/>
                  </a:cxn>
                  <a:cxn ang="T11">
                    <a:pos x="T2" y="T3"/>
                  </a:cxn>
                  <a:cxn ang="T12">
                    <a:pos x="T4" y="T5"/>
                  </a:cxn>
                  <a:cxn ang="T13">
                    <a:pos x="T6" y="T7"/>
                  </a:cxn>
                  <a:cxn ang="T14">
                    <a:pos x="T8" y="T9"/>
                  </a:cxn>
                </a:cxnLst>
                <a:rect l="T15" t="T16" r="T17" b="T18"/>
                <a:pathLst>
                  <a:path w="434470" h="1770087">
                    <a:moveTo>
                      <a:pt x="64080" y="1018573"/>
                    </a:moveTo>
                    <a:lnTo>
                      <a:pt x="0" y="1770087"/>
                    </a:lnTo>
                    <a:lnTo>
                      <a:pt x="399746" y="451413"/>
                    </a:lnTo>
                    <a:lnTo>
                      <a:pt x="434470" y="0"/>
                    </a:lnTo>
                    <a:lnTo>
                      <a:pt x="64080" y="1018573"/>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sp>
            <p:nvSpPr>
              <p:cNvPr id="19475" name="任意多边形 13"/>
              <p:cNvSpPr>
                <a:spLocks/>
              </p:cNvSpPr>
              <p:nvPr/>
            </p:nvSpPr>
            <p:spPr bwMode="auto">
              <a:xfrm>
                <a:off x="0" y="0"/>
                <a:ext cx="3206187" cy="1409726"/>
              </a:xfrm>
              <a:custGeom>
                <a:avLst/>
                <a:gdLst>
                  <a:gd name="T0" fmla="*/ 3206187 w 3206187"/>
                  <a:gd name="T1" fmla="*/ 368004 h 1409726"/>
                  <a:gd name="T2" fmla="*/ 2835797 w 3206187"/>
                  <a:gd name="T3" fmla="*/ 1409726 h 1409726"/>
                  <a:gd name="T4" fmla="*/ 0 w 3206187"/>
                  <a:gd name="T5" fmla="*/ 854141 h 1409726"/>
                  <a:gd name="T6" fmla="*/ 671685 w 3206187"/>
                  <a:gd name="T7" fmla="*/ 0 h 1409726"/>
                  <a:gd name="T8" fmla="*/ 3206187 w 3206187"/>
                  <a:gd name="T9" fmla="*/ 368004 h 1409726"/>
                  <a:gd name="T10" fmla="*/ 0 60000 65536"/>
                  <a:gd name="T11" fmla="*/ 0 60000 65536"/>
                  <a:gd name="T12" fmla="*/ 0 60000 65536"/>
                  <a:gd name="T13" fmla="*/ 0 60000 65536"/>
                  <a:gd name="T14" fmla="*/ 0 60000 65536"/>
                  <a:gd name="T15" fmla="*/ 0 w 3206187"/>
                  <a:gd name="T16" fmla="*/ 0 h 1409726"/>
                  <a:gd name="T17" fmla="*/ 3206187 w 3206187"/>
                  <a:gd name="T18" fmla="*/ 1409726 h 1409726"/>
                </a:gdLst>
                <a:ahLst/>
                <a:cxnLst>
                  <a:cxn ang="T10">
                    <a:pos x="T0" y="T1"/>
                  </a:cxn>
                  <a:cxn ang="T11">
                    <a:pos x="T2" y="T3"/>
                  </a:cxn>
                  <a:cxn ang="T12">
                    <a:pos x="T4" y="T5"/>
                  </a:cxn>
                  <a:cxn ang="T13">
                    <a:pos x="T6" y="T7"/>
                  </a:cxn>
                  <a:cxn ang="T14">
                    <a:pos x="T8" y="T9"/>
                  </a:cxn>
                </a:cxnLst>
                <a:rect l="T15" t="T16" r="T17" b="T18"/>
                <a:pathLst>
                  <a:path w="3206187" h="1409726">
                    <a:moveTo>
                      <a:pt x="3206187" y="368004"/>
                    </a:moveTo>
                    <a:lnTo>
                      <a:pt x="2835797" y="1409726"/>
                    </a:lnTo>
                    <a:lnTo>
                      <a:pt x="0" y="854141"/>
                    </a:lnTo>
                    <a:lnTo>
                      <a:pt x="671685" y="0"/>
                    </a:lnTo>
                    <a:lnTo>
                      <a:pt x="3206187" y="368004"/>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grpSp>
        <p:grpSp>
          <p:nvGrpSpPr>
            <p:cNvPr id="19466" name="Group 12"/>
            <p:cNvGrpSpPr>
              <a:grpSpLocks/>
            </p:cNvGrpSpPr>
            <p:nvPr/>
          </p:nvGrpSpPr>
          <p:grpSpPr bwMode="auto">
            <a:xfrm>
              <a:off x="55" y="0"/>
              <a:ext cx="7770" cy="3678"/>
              <a:chOff x="0" y="0"/>
              <a:chExt cx="3667494" cy="2233915"/>
            </a:xfrm>
          </p:grpSpPr>
          <p:sp>
            <p:nvSpPr>
              <p:cNvPr id="19470" name="任意多边形 15"/>
              <p:cNvSpPr>
                <a:spLocks/>
              </p:cNvSpPr>
              <p:nvPr/>
            </p:nvSpPr>
            <p:spPr bwMode="auto">
              <a:xfrm>
                <a:off x="1514605" y="696164"/>
                <a:ext cx="2146684" cy="1537751"/>
              </a:xfrm>
              <a:custGeom>
                <a:avLst/>
                <a:gdLst>
                  <a:gd name="T0" fmla="*/ 23150 w 2158226"/>
                  <a:gd name="T1" fmla="*/ 692800 h 1537752"/>
                  <a:gd name="T2" fmla="*/ 0 w 2158226"/>
                  <a:gd name="T3" fmla="*/ 1537752 h 1537752"/>
                  <a:gd name="T4" fmla="*/ 2118167 w 2158226"/>
                  <a:gd name="T5" fmla="*/ 681226 h 1537752"/>
                  <a:gd name="T6" fmla="*/ 2158226 w 2158226"/>
                  <a:gd name="T7" fmla="*/ 0 h 1537752"/>
                  <a:gd name="T8" fmla="*/ 23150 w 2158226"/>
                  <a:gd name="T9" fmla="*/ 692800 h 1537752"/>
                  <a:gd name="T10" fmla="*/ 0 60000 65536"/>
                  <a:gd name="T11" fmla="*/ 0 60000 65536"/>
                  <a:gd name="T12" fmla="*/ 0 60000 65536"/>
                  <a:gd name="T13" fmla="*/ 0 60000 65536"/>
                  <a:gd name="T14" fmla="*/ 0 60000 65536"/>
                  <a:gd name="T15" fmla="*/ 0 w 2158226"/>
                  <a:gd name="T16" fmla="*/ 0 h 1537752"/>
                  <a:gd name="T17" fmla="*/ 2158226 w 2158226"/>
                  <a:gd name="T18" fmla="*/ 1537752 h 1537752"/>
                </a:gdLst>
                <a:ahLst/>
                <a:cxnLst>
                  <a:cxn ang="T10">
                    <a:pos x="T0" y="T1"/>
                  </a:cxn>
                  <a:cxn ang="T11">
                    <a:pos x="T2" y="T3"/>
                  </a:cxn>
                  <a:cxn ang="T12">
                    <a:pos x="T4" y="T5"/>
                  </a:cxn>
                  <a:cxn ang="T13">
                    <a:pos x="T6" y="T7"/>
                  </a:cxn>
                  <a:cxn ang="T14">
                    <a:pos x="T8" y="T9"/>
                  </a:cxn>
                </a:cxnLst>
                <a:rect l="T15" t="T16" r="T17" b="T18"/>
                <a:pathLst>
                  <a:path w="2158226" h="1537752">
                    <a:moveTo>
                      <a:pt x="23150" y="692800"/>
                    </a:moveTo>
                    <a:lnTo>
                      <a:pt x="0" y="1537752"/>
                    </a:lnTo>
                    <a:lnTo>
                      <a:pt x="2118167" y="681226"/>
                    </a:lnTo>
                    <a:lnTo>
                      <a:pt x="2158226" y="0"/>
                    </a:lnTo>
                    <a:lnTo>
                      <a:pt x="23150" y="69280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sp>
            <p:nvSpPr>
              <p:cNvPr id="19471" name="任意多边形 16"/>
              <p:cNvSpPr>
                <a:spLocks/>
              </p:cNvSpPr>
              <p:nvPr/>
            </p:nvSpPr>
            <p:spPr bwMode="auto">
              <a:xfrm>
                <a:off x="6206" y="0"/>
                <a:ext cx="3661288" cy="1400537"/>
              </a:xfrm>
              <a:custGeom>
                <a:avLst/>
                <a:gdLst>
                  <a:gd name="T0" fmla="*/ 1519972 w 3661288"/>
                  <a:gd name="T1" fmla="*/ 1400537 h 1400537"/>
                  <a:gd name="T2" fmla="*/ 3661288 w 3661288"/>
                  <a:gd name="T3" fmla="*/ 694481 h 1400537"/>
                  <a:gd name="T4" fmla="*/ 1948235 w 3661288"/>
                  <a:gd name="T5" fmla="*/ 0 h 1400537"/>
                  <a:gd name="T6" fmla="*/ 0 w 3661288"/>
                  <a:gd name="T7" fmla="*/ 520862 h 1400537"/>
                  <a:gd name="T8" fmla="*/ 1519972 w 3661288"/>
                  <a:gd name="T9" fmla="*/ 1400537 h 1400537"/>
                  <a:gd name="T10" fmla="*/ 0 60000 65536"/>
                  <a:gd name="T11" fmla="*/ 0 60000 65536"/>
                  <a:gd name="T12" fmla="*/ 0 60000 65536"/>
                  <a:gd name="T13" fmla="*/ 0 60000 65536"/>
                  <a:gd name="T14" fmla="*/ 0 60000 65536"/>
                  <a:gd name="T15" fmla="*/ 0 w 3661288"/>
                  <a:gd name="T16" fmla="*/ 0 h 1400537"/>
                  <a:gd name="T17" fmla="*/ 3661288 w 3661288"/>
                  <a:gd name="T18" fmla="*/ 1400537 h 1400537"/>
                </a:gdLst>
                <a:ahLst/>
                <a:cxnLst>
                  <a:cxn ang="T10">
                    <a:pos x="T0" y="T1"/>
                  </a:cxn>
                  <a:cxn ang="T11">
                    <a:pos x="T2" y="T3"/>
                  </a:cxn>
                  <a:cxn ang="T12">
                    <a:pos x="T4" y="T5"/>
                  </a:cxn>
                  <a:cxn ang="T13">
                    <a:pos x="T6" y="T7"/>
                  </a:cxn>
                  <a:cxn ang="T14">
                    <a:pos x="T8" y="T9"/>
                  </a:cxn>
                </a:cxnLst>
                <a:rect l="T15" t="T16" r="T17" b="T18"/>
                <a:pathLst>
                  <a:path w="3661288" h="1400537">
                    <a:moveTo>
                      <a:pt x="1519972" y="1400537"/>
                    </a:moveTo>
                    <a:lnTo>
                      <a:pt x="3661288" y="694481"/>
                    </a:lnTo>
                    <a:lnTo>
                      <a:pt x="1948235" y="0"/>
                    </a:lnTo>
                    <a:lnTo>
                      <a:pt x="0" y="520862"/>
                    </a:lnTo>
                    <a:lnTo>
                      <a:pt x="1519972" y="1400537"/>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sp>
            <p:nvSpPr>
              <p:cNvPr id="19472" name="任意多边形 17"/>
              <p:cNvSpPr>
                <a:spLocks/>
              </p:cNvSpPr>
              <p:nvPr/>
            </p:nvSpPr>
            <p:spPr bwMode="auto">
              <a:xfrm>
                <a:off x="0" y="516334"/>
                <a:ext cx="1532388" cy="1717580"/>
              </a:xfrm>
              <a:custGeom>
                <a:avLst/>
                <a:gdLst>
                  <a:gd name="T0" fmla="*/ 0 w 1532387"/>
                  <a:gd name="T1" fmla="*/ 0 h 1717580"/>
                  <a:gd name="T2" fmla="*/ 21470 w 1532387"/>
                  <a:gd name="T3" fmla="*/ 652709 h 1717580"/>
                  <a:gd name="T4" fmla="*/ 1526179 w 1532387"/>
                  <a:gd name="T5" fmla="*/ 1717580 h 1717580"/>
                  <a:gd name="T6" fmla="*/ 1532387 w 1532387"/>
                  <a:gd name="T7" fmla="*/ 891250 h 1717580"/>
                  <a:gd name="T8" fmla="*/ 0 w 1532387"/>
                  <a:gd name="T9" fmla="*/ 0 h 1717580"/>
                  <a:gd name="T10" fmla="*/ 0 60000 65536"/>
                  <a:gd name="T11" fmla="*/ 0 60000 65536"/>
                  <a:gd name="T12" fmla="*/ 0 60000 65536"/>
                  <a:gd name="T13" fmla="*/ 0 60000 65536"/>
                  <a:gd name="T14" fmla="*/ 0 60000 65536"/>
                  <a:gd name="T15" fmla="*/ 0 w 1532387"/>
                  <a:gd name="T16" fmla="*/ 0 h 1717580"/>
                  <a:gd name="T17" fmla="*/ 1532387 w 1532387"/>
                  <a:gd name="T18" fmla="*/ 1717580 h 1717580"/>
                </a:gdLst>
                <a:ahLst/>
                <a:cxnLst>
                  <a:cxn ang="T10">
                    <a:pos x="T0" y="T1"/>
                  </a:cxn>
                  <a:cxn ang="T11">
                    <a:pos x="T2" y="T3"/>
                  </a:cxn>
                  <a:cxn ang="T12">
                    <a:pos x="T4" y="T5"/>
                  </a:cxn>
                  <a:cxn ang="T13">
                    <a:pos x="T6" y="T7"/>
                  </a:cxn>
                  <a:cxn ang="T14">
                    <a:pos x="T8" y="T9"/>
                  </a:cxn>
                </a:cxnLst>
                <a:rect l="T15" t="T16" r="T17" b="T18"/>
                <a:pathLst>
                  <a:path w="1532387" h="1717580">
                    <a:moveTo>
                      <a:pt x="0" y="0"/>
                    </a:moveTo>
                    <a:lnTo>
                      <a:pt x="21470" y="652709"/>
                    </a:lnTo>
                    <a:lnTo>
                      <a:pt x="1526179" y="1717580"/>
                    </a:lnTo>
                    <a:cubicBezTo>
                      <a:pt x="1528248" y="1442137"/>
                      <a:pt x="1530318" y="1166693"/>
                      <a:pt x="1532387" y="891250"/>
                    </a:cubicBezTo>
                    <a:lnTo>
                      <a:pt x="0" y="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grpSp>
        <p:sp>
          <p:nvSpPr>
            <p:cNvPr id="7184" name="TextBox 11"/>
            <p:cNvSpPr txBox="1">
              <a:spLocks noChangeArrowheads="1"/>
            </p:cNvSpPr>
            <p:nvPr/>
          </p:nvSpPr>
          <p:spPr bwMode="auto">
            <a:xfrm flipH="1">
              <a:off x="719" y="3684"/>
              <a:ext cx="4355" cy="588"/>
            </a:xfrm>
            <a:prstGeom prst="rect">
              <a:avLst/>
            </a:prstGeom>
            <a:noFill/>
            <a:ln w="9525">
              <a:noFill/>
              <a:miter lim="800000"/>
              <a:headEnd/>
              <a:tailEnd/>
            </a:ln>
            <a:effectLst/>
          </p:spPr>
          <p:txBody>
            <a:bodyPr>
              <a:spAutoFit/>
            </a:bodyPr>
            <a:lstStyle/>
            <a:p>
              <a:pPr algn="r" eaLnBrk="0" hangingPunct="0">
                <a:defRPr/>
              </a:pPr>
              <a:endParaRPr lang="en-US">
                <a:effectLst>
                  <a:outerShdw blurRad="38100" dist="38100" dir="2700000" algn="tl">
                    <a:srgbClr val="C0C0C0"/>
                  </a:outerShdw>
                </a:effectLst>
              </a:endParaRPr>
            </a:p>
          </p:txBody>
        </p:sp>
        <p:sp>
          <p:nvSpPr>
            <p:cNvPr id="19468" name="TextBox 11"/>
            <p:cNvSpPr txBox="1">
              <a:spLocks noChangeArrowheads="1"/>
            </p:cNvSpPr>
            <p:nvPr/>
          </p:nvSpPr>
          <p:spPr bwMode="auto">
            <a:xfrm flipH="1">
              <a:off x="343" y="5132"/>
              <a:ext cx="6398" cy="587"/>
            </a:xfrm>
            <a:prstGeom prst="rect">
              <a:avLst/>
            </a:prstGeom>
            <a:noFill/>
            <a:ln w="9525">
              <a:noFill/>
              <a:miter lim="800000"/>
              <a:headEnd/>
              <a:tailEnd/>
            </a:ln>
          </p:spPr>
          <p:txBody>
            <a:bodyPr>
              <a:spAutoFit/>
            </a:bodyPr>
            <a:lstStyle/>
            <a:p>
              <a:pPr algn="r" eaLnBrk="0" hangingPunct="0"/>
              <a:endParaRPr lang="en-US" altLang="zh-CN"/>
            </a:p>
          </p:txBody>
        </p:sp>
        <p:sp>
          <p:nvSpPr>
            <p:cNvPr id="7186" name="Text Box 18"/>
            <p:cNvSpPr txBox="1">
              <a:spLocks noChangeArrowheads="1"/>
            </p:cNvSpPr>
            <p:nvPr/>
          </p:nvSpPr>
          <p:spPr bwMode="auto">
            <a:xfrm>
              <a:off x="1050" y="444"/>
              <a:ext cx="5565" cy="950"/>
            </a:xfrm>
            <a:prstGeom prst="rect">
              <a:avLst/>
            </a:prstGeom>
            <a:noFill/>
            <a:ln w="9525">
              <a:noFill/>
              <a:miter lim="800000"/>
              <a:headEnd/>
              <a:tailEnd/>
            </a:ln>
            <a:effectLst/>
          </p:spPr>
          <p:txBody>
            <a:bodyPr>
              <a:spAutoFit/>
            </a:bodyPr>
            <a:lstStyle/>
            <a:p>
              <a:pPr algn="ctr">
                <a:defRPr/>
              </a:pPr>
              <a:r>
                <a:rPr lang="zh-CN" altLang="en-US" sz="1800" b="0" dirty="0">
                  <a:effectLst>
                    <a:outerShdw blurRad="38100" dist="38100" dir="2700000" algn="tl">
                      <a:srgbClr val="C0C0C0"/>
                    </a:outerShdw>
                  </a:effectLst>
                </a:rPr>
                <a:t>（</a:t>
              </a:r>
              <a:r>
                <a:rPr lang="en-US" sz="1800" b="0" dirty="0">
                  <a:effectLst>
                    <a:outerShdw blurRad="38100" dist="38100" dir="2700000" algn="tl">
                      <a:srgbClr val="C0C0C0"/>
                    </a:outerShdw>
                  </a:effectLst>
                </a:rPr>
                <a:t>1</a:t>
              </a:r>
              <a:r>
                <a:rPr lang="zh-CN" altLang="en-US" sz="1800" b="0" dirty="0">
                  <a:effectLst>
                    <a:outerShdw blurRad="38100" dist="38100" dir="2700000" algn="tl">
                      <a:srgbClr val="C0C0C0"/>
                    </a:outerShdw>
                  </a:effectLst>
                </a:rPr>
                <a:t>） 按照随机原则从总体中抽取样本单</a:t>
              </a:r>
              <a:r>
                <a:rPr lang="zh-CN" altLang="en-US" sz="1800" b="0" dirty="0" smtClean="0">
                  <a:effectLst>
                    <a:outerShdw blurRad="38100" dist="38100" dir="2700000" algn="tl">
                      <a:srgbClr val="C0C0C0"/>
                    </a:outerShdw>
                  </a:effectLst>
                </a:rPr>
                <a:t>位。</a:t>
              </a:r>
              <a:endParaRPr lang="zh-CN" altLang="en-US" sz="1800" b="0" dirty="0">
                <a:effectLst>
                  <a:outerShdw blurRad="38100" dist="38100" dir="2700000" algn="tl">
                    <a:srgbClr val="C0C0C0"/>
                  </a:outerShdw>
                </a:effectLst>
              </a:endParaRPr>
            </a:p>
          </p:txBody>
        </p:sp>
      </p:grpSp>
      <p:sp>
        <p:nvSpPr>
          <p:cNvPr id="7187" name="AutoShape 19"/>
          <p:cNvSpPr>
            <a:spLocks noChangeArrowheads="1"/>
          </p:cNvSpPr>
          <p:nvPr/>
        </p:nvSpPr>
        <p:spPr bwMode="auto">
          <a:xfrm>
            <a:off x="5435600" y="1125538"/>
            <a:ext cx="2089150" cy="865187"/>
          </a:xfrm>
          <a:prstGeom prst="downArrowCallout">
            <a:avLst>
              <a:gd name="adj1" fmla="val 60367"/>
              <a:gd name="adj2" fmla="val 60367"/>
              <a:gd name="adj3" fmla="val 16667"/>
              <a:gd name="adj4" fmla="val 66667"/>
            </a:avLst>
          </a:prstGeom>
          <a:solidFill>
            <a:srgbClr val="6600FF"/>
          </a:solidFill>
          <a:ln w="9525">
            <a:solidFill>
              <a:schemeClr val="tx1"/>
            </a:solidFill>
            <a:miter lim="800000"/>
            <a:headEnd/>
            <a:tailEnd/>
          </a:ln>
        </p:spPr>
        <p:txBody>
          <a:bodyPr wrap="none" anchor="ctr"/>
          <a:lstStyle/>
          <a:p>
            <a:pPr algn="ctr"/>
            <a:r>
              <a:rPr lang="zh-CN" altLang="en-US" b="0">
                <a:solidFill>
                  <a:srgbClr val="FFFF00"/>
                </a:solidFill>
              </a:rPr>
              <a:t>抽样推断的特点</a:t>
            </a:r>
          </a:p>
        </p:txBody>
      </p:sp>
      <p:sp>
        <p:nvSpPr>
          <p:cNvPr id="7188" name="Text Box 20" descr="金融10"/>
          <p:cNvSpPr txBox="1">
            <a:spLocks noChangeArrowheads="1"/>
          </p:cNvSpPr>
          <p:nvPr/>
        </p:nvSpPr>
        <p:spPr bwMode="auto">
          <a:xfrm>
            <a:off x="3419475" y="5084763"/>
            <a:ext cx="2952750" cy="641350"/>
          </a:xfrm>
          <a:prstGeom prst="rect">
            <a:avLst/>
          </a:prstGeom>
          <a:noFill/>
          <a:ln w="9525">
            <a:noFill/>
            <a:miter lim="800000"/>
            <a:headEnd/>
            <a:tailEnd/>
          </a:ln>
        </p:spPr>
        <p:txBody>
          <a:bodyPr>
            <a:spAutoFit/>
          </a:bodyPr>
          <a:lstStyle/>
          <a:p>
            <a:pPr>
              <a:spcBef>
                <a:spcPct val="50000"/>
              </a:spcBef>
            </a:pPr>
            <a:r>
              <a:rPr lang="zh-CN" altLang="en-US" sz="1800" b="0"/>
              <a:t>（</a:t>
            </a:r>
            <a:r>
              <a:rPr lang="en-US" altLang="zh-CN" sz="1800" b="0"/>
              <a:t>3</a:t>
            </a:r>
            <a:r>
              <a:rPr lang="zh-CN" altLang="en-US" sz="1800" b="0"/>
              <a:t>） 抽样误差可以事先计算并加以控制。</a:t>
            </a:r>
          </a:p>
        </p:txBody>
      </p:sp>
      <p:sp>
        <p:nvSpPr>
          <p:cNvPr id="7189" name="Rectangle 21" descr="金融10"/>
          <p:cNvSpPr>
            <a:spLocks noChangeArrowheads="1"/>
          </p:cNvSpPr>
          <p:nvPr/>
        </p:nvSpPr>
        <p:spPr bwMode="auto">
          <a:xfrm>
            <a:off x="3348038" y="4173538"/>
            <a:ext cx="2413000" cy="641350"/>
          </a:xfrm>
          <a:prstGeom prst="rect">
            <a:avLst/>
          </a:prstGeom>
          <a:noFill/>
          <a:ln w="9525">
            <a:noFill/>
            <a:miter lim="800000"/>
            <a:headEnd/>
            <a:tailEnd/>
          </a:ln>
          <a:effectLst/>
        </p:spPr>
        <p:txBody>
          <a:bodyPr wrap="none">
            <a:spAutoFit/>
          </a:bodyPr>
          <a:lstStyle/>
          <a:p>
            <a:pPr>
              <a:defRPr/>
            </a:pPr>
            <a:r>
              <a:rPr lang="zh-CN" altLang="en-US" sz="1800" b="0">
                <a:effectLst>
                  <a:outerShdw blurRad="38100" dist="38100" dir="2700000" algn="tl">
                    <a:srgbClr val="C0C0C0"/>
                  </a:outerShdw>
                </a:effectLst>
              </a:rPr>
              <a:t>（</a:t>
            </a:r>
            <a:r>
              <a:rPr lang="en-US" sz="1800" b="0">
                <a:effectLst>
                  <a:outerShdw blurRad="38100" dist="38100" dir="2700000" algn="tl">
                    <a:srgbClr val="C0C0C0"/>
                  </a:outerShdw>
                </a:effectLst>
              </a:rPr>
              <a:t>2</a:t>
            </a:r>
            <a:r>
              <a:rPr lang="zh-CN" altLang="en-US" sz="1800" b="0">
                <a:effectLst>
                  <a:outerShdw blurRad="38100" dist="38100" dir="2700000" algn="tl">
                    <a:srgbClr val="C0C0C0"/>
                  </a:outerShdw>
                </a:effectLst>
              </a:rPr>
              <a:t>） 以部分单位的数</a:t>
            </a:r>
          </a:p>
          <a:p>
            <a:pPr>
              <a:defRPr/>
            </a:pPr>
            <a:r>
              <a:rPr lang="zh-CN" altLang="en-US" sz="1800" b="0">
                <a:effectLst>
                  <a:outerShdw blurRad="38100" dist="38100" dir="2700000" algn="tl">
                    <a:srgbClr val="C0C0C0"/>
                  </a:outerShdw>
                </a:effectLst>
              </a:rPr>
              <a:t>值推断总体的数值。</a:t>
            </a:r>
          </a:p>
        </p:txBody>
      </p:sp>
      <p:sp>
        <p:nvSpPr>
          <p:cNvPr id="1946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187"/>
                                        </p:tgtEl>
                                        <p:attrNameLst>
                                          <p:attrName>style.visibility</p:attrName>
                                        </p:attrNameLst>
                                      </p:cBhvr>
                                      <p:to>
                                        <p:strVal val="visible"/>
                                      </p:to>
                                    </p:set>
                                    <p:animEffect transition="in" filter="diamond(in)">
                                      <p:cBhvr>
                                        <p:cTn id="7" dur="1000"/>
                                        <p:tgtEl>
                                          <p:spTgt spid="7187"/>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1000" fill="hold"/>
                                        <p:tgtEl>
                                          <p:spTgt spid="2"/>
                                        </p:tgtEl>
                                        <p:attrNameLst>
                                          <p:attrName>ppt_w</p:attrName>
                                        </p:attrNameLst>
                                      </p:cBhvr>
                                      <p:tavLst>
                                        <p:tav tm="0">
                                          <p:val>
                                            <p:fltVal val="0"/>
                                          </p:val>
                                        </p:tav>
                                        <p:tav tm="100000">
                                          <p:val>
                                            <p:strVal val="#ppt_w"/>
                                          </p:val>
                                        </p:tav>
                                      </p:tavLst>
                                    </p:anim>
                                    <p:anim calcmode="lin" valueType="num">
                                      <p:cBhvr>
                                        <p:cTn id="11" dur="1000" fill="hold"/>
                                        <p:tgtEl>
                                          <p:spTgt spid="2"/>
                                        </p:tgtEl>
                                        <p:attrNameLst>
                                          <p:attrName>ppt_h</p:attrName>
                                        </p:attrNameLst>
                                      </p:cBhvr>
                                      <p:tavLst>
                                        <p:tav tm="0">
                                          <p:val>
                                            <p:fltVal val="0"/>
                                          </p:val>
                                        </p:tav>
                                        <p:tav tm="100000">
                                          <p:val>
                                            <p:strVal val="#ppt_h"/>
                                          </p:val>
                                        </p:tav>
                                      </p:tavLst>
                                    </p:anim>
                                    <p:anim calcmode="lin" valueType="num">
                                      <p:cBhvr>
                                        <p:cTn id="12" dur="1000" fill="hold"/>
                                        <p:tgtEl>
                                          <p:spTgt spid="2"/>
                                        </p:tgtEl>
                                        <p:attrNameLst>
                                          <p:attrName>style.rotation</p:attrName>
                                        </p:attrNameLst>
                                      </p:cBhvr>
                                      <p:tavLst>
                                        <p:tav tm="0">
                                          <p:val>
                                            <p:fltVal val="360"/>
                                          </p:val>
                                        </p:tav>
                                        <p:tav tm="100000">
                                          <p:val>
                                            <p:fltVal val="0"/>
                                          </p:val>
                                        </p:tav>
                                      </p:tavLst>
                                    </p:anim>
                                    <p:animEffect transition="in" filter="fade">
                                      <p:cBhvr>
                                        <p:cTn id="13" dur="1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0" presetClass="entr" presetSubtype="0" fill="hold" grpId="0" nodeType="clickEffect">
                                  <p:stCondLst>
                                    <p:cond delay="0"/>
                                  </p:stCondLst>
                                  <p:childTnLst>
                                    <p:set>
                                      <p:cBhvr>
                                        <p:cTn id="17" dur="1" fill="hold">
                                          <p:stCondLst>
                                            <p:cond delay="0"/>
                                          </p:stCondLst>
                                        </p:cTn>
                                        <p:tgtEl>
                                          <p:spTgt spid="7189"/>
                                        </p:tgtEl>
                                        <p:attrNameLst>
                                          <p:attrName>style.visibility</p:attrName>
                                        </p:attrNameLst>
                                      </p:cBhvr>
                                      <p:to>
                                        <p:strVal val="visible"/>
                                      </p:to>
                                    </p:set>
                                    <p:animEffect transition="in" filter="fade">
                                      <p:cBhvr>
                                        <p:cTn id="18" dur="800" decel="100000"/>
                                        <p:tgtEl>
                                          <p:spTgt spid="7189"/>
                                        </p:tgtEl>
                                      </p:cBhvr>
                                    </p:animEffect>
                                    <p:anim calcmode="lin" valueType="num">
                                      <p:cBhvr>
                                        <p:cTn id="19" dur="800" decel="100000" fill="hold"/>
                                        <p:tgtEl>
                                          <p:spTgt spid="7189"/>
                                        </p:tgtEl>
                                        <p:attrNameLst>
                                          <p:attrName>style.rotation</p:attrName>
                                        </p:attrNameLst>
                                      </p:cBhvr>
                                      <p:tavLst>
                                        <p:tav tm="0">
                                          <p:val>
                                            <p:fltVal val="-90"/>
                                          </p:val>
                                        </p:tav>
                                        <p:tav tm="100000">
                                          <p:val>
                                            <p:fltVal val="0"/>
                                          </p:val>
                                        </p:tav>
                                      </p:tavLst>
                                    </p:anim>
                                    <p:anim calcmode="lin" valueType="num">
                                      <p:cBhvr>
                                        <p:cTn id="20" dur="800" decel="100000" fill="hold"/>
                                        <p:tgtEl>
                                          <p:spTgt spid="7189"/>
                                        </p:tgtEl>
                                        <p:attrNameLst>
                                          <p:attrName>ppt_x</p:attrName>
                                        </p:attrNameLst>
                                      </p:cBhvr>
                                      <p:tavLst>
                                        <p:tav tm="0">
                                          <p:val>
                                            <p:strVal val="#ppt_x+0.4"/>
                                          </p:val>
                                        </p:tav>
                                        <p:tav tm="100000">
                                          <p:val>
                                            <p:strVal val="#ppt_x-0.05"/>
                                          </p:val>
                                        </p:tav>
                                      </p:tavLst>
                                    </p:anim>
                                    <p:anim calcmode="lin" valueType="num">
                                      <p:cBhvr>
                                        <p:cTn id="21" dur="800" decel="100000" fill="hold"/>
                                        <p:tgtEl>
                                          <p:spTgt spid="7189"/>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7189"/>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7189"/>
                                        </p:tgtEl>
                                        <p:attrNameLst>
                                          <p:attrName>ppt_y</p:attrName>
                                        </p:attrNameLst>
                                      </p:cBhvr>
                                      <p:tavLst>
                                        <p:tav tm="0">
                                          <p:val>
                                            <p:strVal val="#ppt_y+0.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7188"/>
                                        </p:tgtEl>
                                        <p:attrNameLst>
                                          <p:attrName>style.visibility</p:attrName>
                                        </p:attrNameLst>
                                      </p:cBhvr>
                                      <p:to>
                                        <p:strVal val="visible"/>
                                      </p:to>
                                    </p:set>
                                    <p:anim calcmode="lin" valueType="num">
                                      <p:cBhvr additive="base">
                                        <p:cTn id="28" dur="500" fill="hold"/>
                                        <p:tgtEl>
                                          <p:spTgt spid="7188"/>
                                        </p:tgtEl>
                                        <p:attrNameLst>
                                          <p:attrName>ppt_x</p:attrName>
                                        </p:attrNameLst>
                                      </p:cBhvr>
                                      <p:tavLst>
                                        <p:tav tm="0">
                                          <p:val>
                                            <p:strVal val="#ppt_x"/>
                                          </p:val>
                                        </p:tav>
                                        <p:tav tm="100000">
                                          <p:val>
                                            <p:strVal val="#ppt_x"/>
                                          </p:val>
                                        </p:tav>
                                      </p:tavLst>
                                    </p:anim>
                                    <p:anim calcmode="lin" valueType="num">
                                      <p:cBhvr additive="base">
                                        <p:cTn id="29" dur="500" fill="hold"/>
                                        <p:tgtEl>
                                          <p:spTgt spid="71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7" grpId="0" animBg="1" autoUpdateAnimBg="0"/>
      <p:bldP spid="7188" grpId="0" autoUpdateAnimBg="0"/>
      <p:bldP spid="7189"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三、抽样推断的作用</a:t>
            </a:r>
          </a:p>
        </p:txBody>
      </p:sp>
      <p:grpSp>
        <p:nvGrpSpPr>
          <p:cNvPr id="2" name="Group 4"/>
          <p:cNvGrpSpPr>
            <a:grpSpLocks/>
          </p:cNvGrpSpPr>
          <p:nvPr/>
        </p:nvGrpSpPr>
        <p:grpSpPr bwMode="auto">
          <a:xfrm>
            <a:off x="684213" y="2133600"/>
            <a:ext cx="7848600" cy="3816350"/>
            <a:chOff x="0" y="0"/>
            <a:chExt cx="13380" cy="6464"/>
          </a:xfrm>
        </p:grpSpPr>
        <p:sp>
          <p:nvSpPr>
            <p:cNvPr id="20485" name="AutoShape 5"/>
            <p:cNvSpPr>
              <a:spLocks noChangeArrowheads="1"/>
            </p:cNvSpPr>
            <p:nvPr/>
          </p:nvSpPr>
          <p:spPr bwMode="auto">
            <a:xfrm>
              <a:off x="149" y="0"/>
              <a:ext cx="13067" cy="6464"/>
            </a:xfrm>
            <a:prstGeom prst="roundRect">
              <a:avLst>
                <a:gd name="adj" fmla="val 2972"/>
              </a:avLst>
            </a:prstGeom>
            <a:solidFill>
              <a:srgbClr val="663300">
                <a:alpha val="39999"/>
              </a:srgbClr>
            </a:solidFill>
            <a:ln w="9525">
              <a:solidFill>
                <a:srgbClr val="FFFFFF"/>
              </a:solid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86" name="Oval 11"/>
            <p:cNvSpPr>
              <a:spLocks noChangeArrowheads="1"/>
            </p:cNvSpPr>
            <p:nvPr/>
          </p:nvSpPr>
          <p:spPr bwMode="auto">
            <a:xfrm>
              <a:off x="4422" y="1216"/>
              <a:ext cx="4522" cy="4131"/>
            </a:xfrm>
            <a:prstGeom prst="ellipse">
              <a:avLst/>
            </a:prstGeom>
            <a:gradFill rotWithShape="1">
              <a:gsLst>
                <a:gs pos="0">
                  <a:srgbClr val="FFEA96">
                    <a:alpha val="59998"/>
                  </a:srgbClr>
                </a:gs>
                <a:gs pos="100000">
                  <a:srgbClr val="FFCC00">
                    <a:alpha val="59998"/>
                  </a:srgbClr>
                </a:gs>
              </a:gsLst>
              <a:path path="shape">
                <a:fillToRect l="50000" t="50000" r="50000" b="50000"/>
              </a:path>
            </a:gradFill>
            <a:ln w="57150">
              <a:solidFill>
                <a:schemeClr val="bg1"/>
              </a:solid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87" name="AutoShape 16"/>
            <p:cNvSpPr>
              <a:spLocks/>
            </p:cNvSpPr>
            <p:nvPr/>
          </p:nvSpPr>
          <p:spPr bwMode="auto">
            <a:xfrm>
              <a:off x="4466" y="1256"/>
              <a:ext cx="4435" cy="4051"/>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663 w 21600"/>
                <a:gd name="T11" fmla="*/ 10800 h 21600"/>
                <a:gd name="T12" fmla="*/ 10800 w 21600"/>
                <a:gd name="T13" fmla="*/ 20937 h 21600"/>
                <a:gd name="T14" fmla="*/ 20937 w 21600"/>
                <a:gd name="T15" fmla="*/ 10800 h 21600"/>
                <a:gd name="T16" fmla="*/ 10800 w 21600"/>
                <a:gd name="T17" fmla="*/ 663 h 21600"/>
                <a:gd name="T18" fmla="*/ 663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2 h 21600"/>
                <a:gd name="T32" fmla="*/ 18439 w 21600"/>
                <a:gd name="T33" fmla="*/ 18438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63" y="10800"/>
                  </a:moveTo>
                  <a:cubicBezTo>
                    <a:pt x="663" y="16399"/>
                    <a:pt x="5201" y="20937"/>
                    <a:pt x="10800" y="20937"/>
                  </a:cubicBezTo>
                  <a:cubicBezTo>
                    <a:pt x="16399" y="20937"/>
                    <a:pt x="20937" y="16399"/>
                    <a:pt x="20937" y="10800"/>
                  </a:cubicBezTo>
                  <a:cubicBezTo>
                    <a:pt x="20937" y="5201"/>
                    <a:pt x="16399" y="663"/>
                    <a:pt x="10800" y="663"/>
                  </a:cubicBezTo>
                  <a:cubicBezTo>
                    <a:pt x="5201" y="663"/>
                    <a:pt x="663" y="5201"/>
                    <a:pt x="663" y="10800"/>
                  </a:cubicBezTo>
                  <a:close/>
                </a:path>
              </a:pathLst>
            </a:custGeom>
            <a:solidFill>
              <a:srgbClr val="663300">
                <a:alpha val="50195"/>
              </a:srgbClr>
            </a:solidFill>
            <a:ln w="9525">
              <a:noFill/>
              <a:round/>
              <a:headEnd/>
              <a:tailEnd/>
            </a:ln>
          </p:spPr>
          <p:txBody>
            <a:bodyPr wrap="none" anchor="ctr"/>
            <a:lstStyle/>
            <a:p>
              <a:endParaRPr lang="zh-CN" altLang="en-US"/>
            </a:p>
          </p:txBody>
        </p:sp>
        <p:sp>
          <p:nvSpPr>
            <p:cNvPr id="8200" name="Line 17"/>
            <p:cNvSpPr>
              <a:spLocks noChangeShapeType="1"/>
            </p:cNvSpPr>
            <p:nvPr/>
          </p:nvSpPr>
          <p:spPr bwMode="auto">
            <a:xfrm>
              <a:off x="6679" y="1767"/>
              <a:ext cx="0" cy="1543"/>
            </a:xfrm>
            <a:prstGeom prst="line">
              <a:avLst/>
            </a:prstGeom>
            <a:noFill/>
            <a:ln w="38100" cmpd="sng">
              <a:solidFill>
                <a:schemeClr val="bg1"/>
              </a:solidFill>
              <a:round/>
              <a:headEnd type="triangle" w="med" len="med"/>
              <a:tailEnd/>
            </a:ln>
            <a:effectLst>
              <a:outerShdw dist="28398" dir="3806097" algn="ctr" rotWithShape="0">
                <a:srgbClr val="663300"/>
              </a:outerShdw>
            </a:effectLst>
          </p:spPr>
          <p:txBody>
            <a:bodyPr/>
            <a:lstStyle/>
            <a:p>
              <a:pPr>
                <a:defRPr/>
              </a:pPr>
              <a:endParaRPr lang="zh-CN" altLang="en-US"/>
            </a:p>
          </p:txBody>
        </p:sp>
        <p:sp>
          <p:nvSpPr>
            <p:cNvPr id="8201" name="Line 22"/>
            <p:cNvSpPr>
              <a:spLocks noChangeShapeType="1"/>
            </p:cNvSpPr>
            <p:nvPr/>
          </p:nvSpPr>
          <p:spPr bwMode="auto">
            <a:xfrm flipV="1">
              <a:off x="5521" y="3310"/>
              <a:ext cx="1158" cy="1309"/>
            </a:xfrm>
            <a:prstGeom prst="line">
              <a:avLst/>
            </a:prstGeom>
            <a:noFill/>
            <a:ln w="38100" cmpd="sng">
              <a:solidFill>
                <a:schemeClr val="bg1"/>
              </a:solidFill>
              <a:round/>
              <a:headEnd type="triangle" w="med" len="med"/>
              <a:tailEnd/>
            </a:ln>
            <a:effectLst>
              <a:outerShdw dist="28398" dir="3806097" algn="ctr" rotWithShape="0">
                <a:srgbClr val="663300"/>
              </a:outerShdw>
            </a:effectLst>
          </p:spPr>
          <p:txBody>
            <a:bodyPr/>
            <a:lstStyle/>
            <a:p>
              <a:pPr>
                <a:defRPr/>
              </a:pPr>
              <a:endParaRPr lang="zh-CN" altLang="en-US"/>
            </a:p>
          </p:txBody>
        </p:sp>
        <p:sp>
          <p:nvSpPr>
            <p:cNvPr id="8202" name="Line 23"/>
            <p:cNvSpPr>
              <a:spLocks noChangeShapeType="1"/>
            </p:cNvSpPr>
            <p:nvPr/>
          </p:nvSpPr>
          <p:spPr bwMode="auto">
            <a:xfrm>
              <a:off x="4912" y="2928"/>
              <a:ext cx="1767" cy="382"/>
            </a:xfrm>
            <a:prstGeom prst="line">
              <a:avLst/>
            </a:prstGeom>
            <a:noFill/>
            <a:ln w="38100" cmpd="sng">
              <a:solidFill>
                <a:schemeClr val="bg1"/>
              </a:solidFill>
              <a:round/>
              <a:headEnd type="triangle" w="med" len="med"/>
              <a:tailEnd/>
            </a:ln>
            <a:effectLst>
              <a:outerShdw dist="28398" dir="3806097" algn="ctr" rotWithShape="0">
                <a:srgbClr val="663300"/>
              </a:outerShdw>
            </a:effectLst>
          </p:spPr>
          <p:txBody>
            <a:bodyPr/>
            <a:lstStyle/>
            <a:p>
              <a:pPr>
                <a:defRPr/>
              </a:pPr>
              <a:endParaRPr lang="zh-CN" altLang="en-US"/>
            </a:p>
          </p:txBody>
        </p:sp>
        <p:sp>
          <p:nvSpPr>
            <p:cNvPr id="8203" name="Line 24"/>
            <p:cNvSpPr>
              <a:spLocks noChangeShapeType="1"/>
            </p:cNvSpPr>
            <p:nvPr/>
          </p:nvSpPr>
          <p:spPr bwMode="auto">
            <a:xfrm flipH="1">
              <a:off x="6676" y="2928"/>
              <a:ext cx="1748" cy="382"/>
            </a:xfrm>
            <a:prstGeom prst="line">
              <a:avLst/>
            </a:prstGeom>
            <a:noFill/>
            <a:ln w="38100" cmpd="sng">
              <a:solidFill>
                <a:schemeClr val="bg1"/>
              </a:solidFill>
              <a:round/>
              <a:headEnd type="triangle" w="med" len="med"/>
              <a:tailEnd/>
            </a:ln>
            <a:effectLst>
              <a:outerShdw dist="28398" dir="3806097" algn="ctr" rotWithShape="0">
                <a:srgbClr val="663300"/>
              </a:outerShdw>
            </a:effectLst>
          </p:spPr>
          <p:txBody>
            <a:bodyPr/>
            <a:lstStyle/>
            <a:p>
              <a:pPr>
                <a:defRPr/>
              </a:pPr>
              <a:endParaRPr lang="zh-CN" altLang="en-US"/>
            </a:p>
          </p:txBody>
        </p:sp>
        <p:sp>
          <p:nvSpPr>
            <p:cNvPr id="8204" name="Line 25"/>
            <p:cNvSpPr>
              <a:spLocks noChangeShapeType="1"/>
            </p:cNvSpPr>
            <p:nvPr/>
          </p:nvSpPr>
          <p:spPr bwMode="auto">
            <a:xfrm flipH="1" flipV="1">
              <a:off x="6676" y="3310"/>
              <a:ext cx="1129" cy="1342"/>
            </a:xfrm>
            <a:prstGeom prst="line">
              <a:avLst/>
            </a:prstGeom>
            <a:noFill/>
            <a:ln w="38100" cmpd="sng">
              <a:solidFill>
                <a:schemeClr val="bg1"/>
              </a:solidFill>
              <a:round/>
              <a:headEnd type="triangle" w="med" len="med"/>
              <a:tailEnd/>
            </a:ln>
            <a:effectLst>
              <a:outerShdw dist="28398" dir="3806097" algn="ctr" rotWithShape="0">
                <a:srgbClr val="663300"/>
              </a:outerShdw>
            </a:effectLst>
          </p:spPr>
          <p:txBody>
            <a:bodyPr/>
            <a:lstStyle/>
            <a:p>
              <a:pPr>
                <a:defRPr/>
              </a:pPr>
              <a:endParaRPr lang="zh-CN" altLang="en-US"/>
            </a:p>
          </p:txBody>
        </p:sp>
        <p:pic>
          <p:nvPicPr>
            <p:cNvPr id="20493" name="Picture 29" descr="3원_3"/>
            <p:cNvPicPr>
              <a:picLocks noChangeAspect="1" noChangeArrowheads="1"/>
            </p:cNvPicPr>
            <p:nvPr/>
          </p:nvPicPr>
          <p:blipFill>
            <a:blip r:embed="rId2" cstate="print">
              <a:lum bright="-12000" contrast="18000"/>
            </a:blip>
            <a:srcRect/>
            <a:stretch>
              <a:fillRect/>
            </a:stretch>
          </p:blipFill>
          <p:spPr bwMode="auto">
            <a:xfrm>
              <a:off x="5706" y="2369"/>
              <a:ext cx="1978" cy="1820"/>
            </a:xfrm>
            <a:prstGeom prst="rect">
              <a:avLst/>
            </a:prstGeom>
            <a:noFill/>
            <a:ln w="9525">
              <a:noFill/>
              <a:miter lim="800000"/>
              <a:headEnd/>
              <a:tailEnd/>
            </a:ln>
          </p:spPr>
        </p:pic>
        <p:sp>
          <p:nvSpPr>
            <p:cNvPr id="20494" name="AutoShape 30"/>
            <p:cNvSpPr>
              <a:spLocks noChangeArrowheads="1"/>
            </p:cNvSpPr>
            <p:nvPr/>
          </p:nvSpPr>
          <p:spPr bwMode="auto">
            <a:xfrm>
              <a:off x="5827" y="4"/>
              <a:ext cx="6532" cy="1732"/>
            </a:xfrm>
            <a:prstGeom prst="roundRect">
              <a:avLst>
                <a:gd name="adj" fmla="val 50000"/>
              </a:avLst>
            </a:prstGeom>
            <a:gradFill rotWithShape="1">
              <a:gsLst>
                <a:gs pos="0">
                  <a:srgbClr val="663300">
                    <a:alpha val="79999"/>
                  </a:srgbClr>
                </a:gs>
                <a:gs pos="100000">
                  <a:schemeClr val="bg1">
                    <a:alpha val="0"/>
                  </a:schemeClr>
                </a:gs>
              </a:gsLst>
              <a:path path="rect">
                <a:fillToRect t="100000" r="100000"/>
              </a:path>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95" name="AutoShape 32"/>
            <p:cNvSpPr>
              <a:spLocks noChangeArrowheads="1"/>
            </p:cNvSpPr>
            <p:nvPr/>
          </p:nvSpPr>
          <p:spPr bwMode="auto">
            <a:xfrm>
              <a:off x="8506" y="1957"/>
              <a:ext cx="4875" cy="1731"/>
            </a:xfrm>
            <a:prstGeom prst="roundRect">
              <a:avLst>
                <a:gd name="adj" fmla="val 50000"/>
              </a:avLst>
            </a:prstGeom>
            <a:gradFill rotWithShape="1">
              <a:gsLst>
                <a:gs pos="0">
                  <a:srgbClr val="663300">
                    <a:alpha val="79999"/>
                  </a:srgbClr>
                </a:gs>
                <a:gs pos="100000">
                  <a:schemeClr val="bg1">
                    <a:alpha val="0"/>
                  </a:schemeClr>
                </a:gs>
              </a:gsLst>
              <a:path path="rect">
                <a:fillToRect t="100000" r="100000"/>
              </a:path>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96" name="AutoShape 33"/>
            <p:cNvSpPr>
              <a:spLocks noChangeArrowheads="1"/>
            </p:cNvSpPr>
            <p:nvPr/>
          </p:nvSpPr>
          <p:spPr bwMode="auto">
            <a:xfrm>
              <a:off x="0" y="1957"/>
              <a:ext cx="4874" cy="1731"/>
            </a:xfrm>
            <a:prstGeom prst="roundRect">
              <a:avLst>
                <a:gd name="adj" fmla="val 50000"/>
              </a:avLst>
            </a:prstGeom>
            <a:gradFill rotWithShape="1">
              <a:gsLst>
                <a:gs pos="0">
                  <a:srgbClr val="663300">
                    <a:alpha val="79999"/>
                  </a:srgbClr>
                </a:gs>
                <a:gs pos="100000">
                  <a:srgbClr val="2F1800">
                    <a:alpha val="0"/>
                  </a:srgbClr>
                </a:gs>
              </a:gsLst>
              <a:path path="rect">
                <a:fillToRect l="100000" t="100000"/>
              </a:path>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97" name="AutoShape 34"/>
            <p:cNvSpPr>
              <a:spLocks noChangeArrowheads="1"/>
            </p:cNvSpPr>
            <p:nvPr/>
          </p:nvSpPr>
          <p:spPr bwMode="auto">
            <a:xfrm>
              <a:off x="836" y="4384"/>
              <a:ext cx="4875" cy="1731"/>
            </a:xfrm>
            <a:prstGeom prst="roundRect">
              <a:avLst>
                <a:gd name="adj" fmla="val 50000"/>
              </a:avLst>
            </a:prstGeom>
            <a:gradFill rotWithShape="1">
              <a:gsLst>
                <a:gs pos="0">
                  <a:srgbClr val="663300">
                    <a:alpha val="79999"/>
                  </a:srgbClr>
                </a:gs>
                <a:gs pos="100000">
                  <a:srgbClr val="2F1800">
                    <a:alpha val="0"/>
                  </a:srgbClr>
                </a:gs>
              </a:gsLst>
              <a:path path="rect">
                <a:fillToRect l="100000" t="100000"/>
              </a:path>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498" name="AutoShape 35"/>
            <p:cNvSpPr>
              <a:spLocks noChangeArrowheads="1"/>
            </p:cNvSpPr>
            <p:nvPr/>
          </p:nvSpPr>
          <p:spPr bwMode="auto">
            <a:xfrm>
              <a:off x="7576" y="4385"/>
              <a:ext cx="5351" cy="1731"/>
            </a:xfrm>
            <a:prstGeom prst="roundRect">
              <a:avLst>
                <a:gd name="adj" fmla="val 50000"/>
              </a:avLst>
            </a:prstGeom>
            <a:gradFill rotWithShape="1">
              <a:gsLst>
                <a:gs pos="0">
                  <a:srgbClr val="663300">
                    <a:alpha val="79999"/>
                  </a:srgbClr>
                </a:gs>
                <a:gs pos="100000">
                  <a:schemeClr val="bg1">
                    <a:alpha val="0"/>
                  </a:schemeClr>
                </a:gs>
              </a:gsLst>
              <a:path path="rect">
                <a:fillToRect t="100000" r="100000"/>
              </a:path>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8211" name="AutoShape 36"/>
            <p:cNvSpPr>
              <a:spLocks/>
            </p:cNvSpPr>
            <p:nvPr/>
          </p:nvSpPr>
          <p:spPr bwMode="auto">
            <a:xfrm>
              <a:off x="5865" y="118"/>
              <a:ext cx="1648" cy="1506"/>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2160" y="10800"/>
                </a:cxn>
                <a:cxn ang="0">
                  <a:pos x="10800" y="19440"/>
                </a:cxn>
                <a:cxn ang="0">
                  <a:pos x="19440" y="10800"/>
                </a:cxn>
                <a:cxn ang="0">
                  <a:pos x="10800" y="2160"/>
                </a:cxn>
                <a:cxn ang="0">
                  <a:pos x="216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gradFill rotWithShape="1">
              <a:gsLst>
                <a:gs pos="0">
                  <a:srgbClr val="F18A46"/>
                </a:gs>
                <a:gs pos="100000">
                  <a:srgbClr val="EB5F01"/>
                </a:gs>
              </a:gsLst>
              <a:lin ang="5400000" scaled="1"/>
            </a:gradFill>
            <a:ln w="9525" cap="flat" cmpd="sng">
              <a:solidFill>
                <a:schemeClr val="bg1"/>
              </a:solidFill>
              <a:round/>
              <a:headEnd/>
              <a:tailEnd/>
            </a:ln>
            <a:effectLst>
              <a:outerShdw dist="38100" dir="5400000" algn="ctr" rotWithShape="0">
                <a:srgbClr val="482400">
                  <a:alpha val="59999"/>
                </a:srgbClr>
              </a:outerShdw>
            </a:effectLst>
          </p:spPr>
          <p:txBody>
            <a:bodyPr wrap="none" anchor="ctr"/>
            <a:lstStyle/>
            <a:p>
              <a:pPr>
                <a:defRPr/>
              </a:pPr>
              <a:endParaRPr lang="zh-CN" altLang="en-US"/>
            </a:p>
          </p:txBody>
        </p:sp>
        <p:sp>
          <p:nvSpPr>
            <p:cNvPr id="20500" name="Oval 46"/>
            <p:cNvSpPr>
              <a:spLocks noChangeArrowheads="1"/>
            </p:cNvSpPr>
            <p:nvPr/>
          </p:nvSpPr>
          <p:spPr bwMode="auto">
            <a:xfrm>
              <a:off x="5922" y="116"/>
              <a:ext cx="1513" cy="1381"/>
            </a:xfrm>
            <a:prstGeom prst="ellipse">
              <a:avLst/>
            </a:prstGeom>
            <a:gradFill rotWithShape="1">
              <a:gsLst>
                <a:gs pos="0">
                  <a:srgbClr val="FED0A2"/>
                </a:gs>
                <a:gs pos="100000">
                  <a:srgbClr val="FFEFDF"/>
                </a:gs>
              </a:gsLst>
              <a:lin ang="5400000" scaled="1"/>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501" name="AutoShape 47"/>
            <p:cNvSpPr>
              <a:spLocks/>
            </p:cNvSpPr>
            <p:nvPr/>
          </p:nvSpPr>
          <p:spPr bwMode="auto">
            <a:xfrm>
              <a:off x="5933" y="129"/>
              <a:ext cx="1502" cy="1368"/>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4 w 21600"/>
                <a:gd name="T31" fmla="*/ 3158 h 21600"/>
                <a:gd name="T32" fmla="*/ 18436 w 21600"/>
                <a:gd name="T33" fmla="*/ 18442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FEBD7C"/>
                </a:gs>
                <a:gs pos="100000">
                  <a:schemeClr val="bg1"/>
                </a:gs>
              </a:gsLst>
              <a:lin ang="5400000" scaled="1"/>
            </a:gradFill>
            <a:ln w="9525">
              <a:noFill/>
              <a:round/>
              <a:headEnd/>
              <a:tailEnd/>
            </a:ln>
          </p:spPr>
          <p:txBody>
            <a:bodyPr wrap="none" anchor="ctr"/>
            <a:lstStyle/>
            <a:p>
              <a:endParaRPr lang="zh-CN" altLang="en-US"/>
            </a:p>
          </p:txBody>
        </p:sp>
        <p:sp>
          <p:nvSpPr>
            <p:cNvPr id="8214" name="AutoShape 48"/>
            <p:cNvSpPr>
              <a:spLocks/>
            </p:cNvSpPr>
            <p:nvPr/>
          </p:nvSpPr>
          <p:spPr bwMode="auto">
            <a:xfrm>
              <a:off x="8574" y="2070"/>
              <a:ext cx="1648" cy="1506"/>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2160" y="10800"/>
                </a:cxn>
                <a:cxn ang="0">
                  <a:pos x="10800" y="19440"/>
                </a:cxn>
                <a:cxn ang="0">
                  <a:pos x="19440" y="10800"/>
                </a:cxn>
                <a:cxn ang="0">
                  <a:pos x="10800" y="2160"/>
                </a:cxn>
                <a:cxn ang="0">
                  <a:pos x="216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gradFill rotWithShape="1">
              <a:gsLst>
                <a:gs pos="0">
                  <a:srgbClr val="F08A46"/>
                </a:gs>
                <a:gs pos="100000">
                  <a:srgbClr val="EB5F01"/>
                </a:gs>
              </a:gsLst>
              <a:lin ang="5400000" scaled="1"/>
            </a:gradFill>
            <a:ln w="9525" cap="flat" cmpd="sng">
              <a:solidFill>
                <a:schemeClr val="bg1"/>
              </a:solidFill>
              <a:round/>
              <a:headEnd/>
              <a:tailEnd/>
            </a:ln>
            <a:effectLst>
              <a:outerShdw dist="38100" dir="5400000" algn="ctr" rotWithShape="0">
                <a:srgbClr val="482400">
                  <a:alpha val="59999"/>
                </a:srgbClr>
              </a:outerShdw>
            </a:effectLst>
          </p:spPr>
          <p:txBody>
            <a:bodyPr wrap="none" anchor="ctr"/>
            <a:lstStyle/>
            <a:p>
              <a:pPr>
                <a:defRPr/>
              </a:pPr>
              <a:endParaRPr lang="zh-CN" altLang="en-US"/>
            </a:p>
          </p:txBody>
        </p:sp>
        <p:sp>
          <p:nvSpPr>
            <p:cNvPr id="20503" name="Oval 49"/>
            <p:cNvSpPr>
              <a:spLocks noChangeArrowheads="1"/>
            </p:cNvSpPr>
            <p:nvPr/>
          </p:nvSpPr>
          <p:spPr bwMode="auto">
            <a:xfrm>
              <a:off x="8641" y="2069"/>
              <a:ext cx="1514" cy="1381"/>
            </a:xfrm>
            <a:prstGeom prst="ellipse">
              <a:avLst/>
            </a:prstGeom>
            <a:gradFill rotWithShape="1">
              <a:gsLst>
                <a:gs pos="0">
                  <a:srgbClr val="FED0A2"/>
                </a:gs>
                <a:gs pos="100000">
                  <a:srgbClr val="FFEFDF"/>
                </a:gs>
              </a:gsLst>
              <a:lin ang="5400000" scaled="1"/>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504" name="AutoShape 50"/>
            <p:cNvSpPr>
              <a:spLocks/>
            </p:cNvSpPr>
            <p:nvPr/>
          </p:nvSpPr>
          <p:spPr bwMode="auto">
            <a:xfrm>
              <a:off x="8646" y="2078"/>
              <a:ext cx="1502" cy="1367"/>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4 w 21600"/>
                <a:gd name="T31" fmla="*/ 3160 h 21600"/>
                <a:gd name="T32" fmla="*/ 18436 w 21600"/>
                <a:gd name="T33" fmla="*/ 1844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FEBD7C"/>
                </a:gs>
                <a:gs pos="100000">
                  <a:schemeClr val="bg1"/>
                </a:gs>
              </a:gsLst>
              <a:lin ang="5400000" scaled="1"/>
            </a:gradFill>
            <a:ln w="9525">
              <a:noFill/>
              <a:round/>
              <a:headEnd/>
              <a:tailEnd/>
            </a:ln>
          </p:spPr>
          <p:txBody>
            <a:bodyPr wrap="none" anchor="ctr"/>
            <a:lstStyle/>
            <a:p>
              <a:endParaRPr lang="zh-CN" altLang="en-US"/>
            </a:p>
          </p:txBody>
        </p:sp>
        <p:sp>
          <p:nvSpPr>
            <p:cNvPr id="8217" name="AutoShape 51"/>
            <p:cNvSpPr>
              <a:spLocks/>
            </p:cNvSpPr>
            <p:nvPr/>
          </p:nvSpPr>
          <p:spPr bwMode="auto">
            <a:xfrm>
              <a:off x="7629" y="4498"/>
              <a:ext cx="1648" cy="1506"/>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2160" y="10800"/>
                </a:cxn>
                <a:cxn ang="0">
                  <a:pos x="10800" y="19440"/>
                </a:cxn>
                <a:cxn ang="0">
                  <a:pos x="19440" y="10800"/>
                </a:cxn>
                <a:cxn ang="0">
                  <a:pos x="10800" y="2160"/>
                </a:cxn>
                <a:cxn ang="0">
                  <a:pos x="216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gradFill rotWithShape="1">
              <a:gsLst>
                <a:gs pos="0">
                  <a:srgbClr val="F08A46"/>
                </a:gs>
                <a:gs pos="100000">
                  <a:srgbClr val="EB5F01"/>
                </a:gs>
              </a:gsLst>
              <a:lin ang="5400000" scaled="1"/>
            </a:gradFill>
            <a:ln w="9525" cap="flat" cmpd="sng">
              <a:solidFill>
                <a:schemeClr val="bg1"/>
              </a:solidFill>
              <a:round/>
              <a:headEnd/>
              <a:tailEnd/>
            </a:ln>
            <a:effectLst>
              <a:outerShdw dist="38100" dir="5400000" algn="ctr" rotWithShape="0">
                <a:srgbClr val="482400">
                  <a:alpha val="59999"/>
                </a:srgbClr>
              </a:outerShdw>
            </a:effectLst>
          </p:spPr>
          <p:txBody>
            <a:bodyPr wrap="none" anchor="ctr"/>
            <a:lstStyle/>
            <a:p>
              <a:pPr>
                <a:defRPr/>
              </a:pPr>
              <a:endParaRPr lang="zh-CN" altLang="en-US"/>
            </a:p>
          </p:txBody>
        </p:sp>
        <p:sp>
          <p:nvSpPr>
            <p:cNvPr id="20506" name="Oval 52"/>
            <p:cNvSpPr>
              <a:spLocks noChangeArrowheads="1"/>
            </p:cNvSpPr>
            <p:nvPr/>
          </p:nvSpPr>
          <p:spPr bwMode="auto">
            <a:xfrm>
              <a:off x="7696" y="4497"/>
              <a:ext cx="1514" cy="1380"/>
            </a:xfrm>
            <a:prstGeom prst="ellipse">
              <a:avLst/>
            </a:prstGeom>
            <a:gradFill rotWithShape="1">
              <a:gsLst>
                <a:gs pos="0">
                  <a:srgbClr val="FED0A2"/>
                </a:gs>
                <a:gs pos="100000">
                  <a:srgbClr val="FFEFDF"/>
                </a:gs>
              </a:gsLst>
              <a:lin ang="5400000" scaled="1"/>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507" name="AutoShape 53"/>
            <p:cNvSpPr>
              <a:spLocks/>
            </p:cNvSpPr>
            <p:nvPr/>
          </p:nvSpPr>
          <p:spPr bwMode="auto">
            <a:xfrm>
              <a:off x="7701" y="4506"/>
              <a:ext cx="1501" cy="1366"/>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6 w 21600"/>
                <a:gd name="T31" fmla="*/ 3163 h 21600"/>
                <a:gd name="T32" fmla="*/ 18434 w 21600"/>
                <a:gd name="T33" fmla="*/ 1843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FEBD7C"/>
                </a:gs>
                <a:gs pos="100000">
                  <a:schemeClr val="bg1"/>
                </a:gs>
              </a:gsLst>
              <a:lin ang="5400000" scaled="1"/>
            </a:gradFill>
            <a:ln w="9525">
              <a:noFill/>
              <a:round/>
              <a:headEnd/>
              <a:tailEnd/>
            </a:ln>
          </p:spPr>
          <p:txBody>
            <a:bodyPr wrap="none" anchor="ctr"/>
            <a:lstStyle/>
            <a:p>
              <a:endParaRPr lang="zh-CN" altLang="en-US"/>
            </a:p>
          </p:txBody>
        </p:sp>
        <p:sp>
          <p:nvSpPr>
            <p:cNvPr id="8220" name="AutoShape 54"/>
            <p:cNvSpPr>
              <a:spLocks/>
            </p:cNvSpPr>
            <p:nvPr/>
          </p:nvSpPr>
          <p:spPr bwMode="auto">
            <a:xfrm>
              <a:off x="4046" y="4498"/>
              <a:ext cx="1651" cy="1506"/>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2160" y="10800"/>
                </a:cxn>
                <a:cxn ang="0">
                  <a:pos x="10800" y="19440"/>
                </a:cxn>
                <a:cxn ang="0">
                  <a:pos x="19440" y="10800"/>
                </a:cxn>
                <a:cxn ang="0">
                  <a:pos x="10800" y="2160"/>
                </a:cxn>
                <a:cxn ang="0">
                  <a:pos x="216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gradFill rotWithShape="1">
              <a:gsLst>
                <a:gs pos="0">
                  <a:srgbClr val="F08A46"/>
                </a:gs>
                <a:gs pos="100000">
                  <a:srgbClr val="EB5F01"/>
                </a:gs>
              </a:gsLst>
              <a:lin ang="5400000" scaled="1"/>
            </a:gradFill>
            <a:ln w="9525" cap="flat" cmpd="sng">
              <a:solidFill>
                <a:schemeClr val="bg1"/>
              </a:solidFill>
              <a:round/>
              <a:headEnd/>
              <a:tailEnd/>
            </a:ln>
            <a:effectLst>
              <a:outerShdw dist="38100" dir="5400000" algn="ctr" rotWithShape="0">
                <a:srgbClr val="482400">
                  <a:alpha val="59999"/>
                </a:srgbClr>
              </a:outerShdw>
            </a:effectLst>
          </p:spPr>
          <p:txBody>
            <a:bodyPr wrap="none" anchor="ctr"/>
            <a:lstStyle/>
            <a:p>
              <a:pPr>
                <a:defRPr/>
              </a:pPr>
              <a:endParaRPr lang="zh-CN" altLang="en-US"/>
            </a:p>
          </p:txBody>
        </p:sp>
        <p:sp>
          <p:nvSpPr>
            <p:cNvPr id="20509" name="Oval 55"/>
            <p:cNvSpPr>
              <a:spLocks noChangeArrowheads="1"/>
            </p:cNvSpPr>
            <p:nvPr/>
          </p:nvSpPr>
          <p:spPr bwMode="auto">
            <a:xfrm>
              <a:off x="4115" y="4497"/>
              <a:ext cx="1514" cy="1380"/>
            </a:xfrm>
            <a:prstGeom prst="ellipse">
              <a:avLst/>
            </a:prstGeom>
            <a:gradFill rotWithShape="1">
              <a:gsLst>
                <a:gs pos="0">
                  <a:srgbClr val="FED0A2"/>
                </a:gs>
                <a:gs pos="100000">
                  <a:srgbClr val="FFEFDF"/>
                </a:gs>
              </a:gsLst>
              <a:lin ang="5400000" scaled="1"/>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510" name="AutoShape 56"/>
            <p:cNvSpPr>
              <a:spLocks/>
            </p:cNvSpPr>
            <p:nvPr/>
          </p:nvSpPr>
          <p:spPr bwMode="auto">
            <a:xfrm>
              <a:off x="4120" y="4506"/>
              <a:ext cx="1502" cy="1366"/>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4 w 21600"/>
                <a:gd name="T31" fmla="*/ 3163 h 21600"/>
                <a:gd name="T32" fmla="*/ 18436 w 21600"/>
                <a:gd name="T33" fmla="*/ 1843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FEBD7C"/>
                </a:gs>
                <a:gs pos="100000">
                  <a:schemeClr val="bg1"/>
                </a:gs>
              </a:gsLst>
              <a:lin ang="5400000" scaled="1"/>
            </a:gradFill>
            <a:ln w="9525">
              <a:noFill/>
              <a:round/>
              <a:headEnd/>
              <a:tailEnd/>
            </a:ln>
          </p:spPr>
          <p:txBody>
            <a:bodyPr wrap="none" anchor="ctr"/>
            <a:lstStyle/>
            <a:p>
              <a:endParaRPr lang="zh-CN" altLang="en-US"/>
            </a:p>
          </p:txBody>
        </p:sp>
        <p:sp>
          <p:nvSpPr>
            <p:cNvPr id="8223" name="AutoShape 57"/>
            <p:cNvSpPr>
              <a:spLocks/>
            </p:cNvSpPr>
            <p:nvPr/>
          </p:nvSpPr>
          <p:spPr bwMode="auto">
            <a:xfrm>
              <a:off x="3185" y="2070"/>
              <a:ext cx="1651" cy="1506"/>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2160" y="10800"/>
                </a:cxn>
                <a:cxn ang="0">
                  <a:pos x="10800" y="19440"/>
                </a:cxn>
                <a:cxn ang="0">
                  <a:pos x="19440" y="10800"/>
                </a:cxn>
                <a:cxn ang="0">
                  <a:pos x="10800" y="2160"/>
                </a:cxn>
                <a:cxn ang="0">
                  <a:pos x="2160"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gradFill rotWithShape="1">
              <a:gsLst>
                <a:gs pos="0">
                  <a:srgbClr val="F08A46"/>
                </a:gs>
                <a:gs pos="100000">
                  <a:srgbClr val="EB5F01"/>
                </a:gs>
              </a:gsLst>
              <a:lin ang="5400000" scaled="1"/>
            </a:gradFill>
            <a:ln w="9525" cap="flat" cmpd="sng">
              <a:solidFill>
                <a:schemeClr val="bg1"/>
              </a:solidFill>
              <a:round/>
              <a:headEnd/>
              <a:tailEnd/>
            </a:ln>
            <a:effectLst>
              <a:outerShdw dist="38100" dir="5400000" algn="ctr" rotWithShape="0">
                <a:srgbClr val="482400">
                  <a:alpha val="59999"/>
                </a:srgbClr>
              </a:outerShdw>
            </a:effectLst>
          </p:spPr>
          <p:txBody>
            <a:bodyPr wrap="none" anchor="ctr"/>
            <a:lstStyle/>
            <a:p>
              <a:pPr>
                <a:defRPr/>
              </a:pPr>
              <a:endParaRPr lang="zh-CN" altLang="en-US"/>
            </a:p>
          </p:txBody>
        </p:sp>
        <p:sp>
          <p:nvSpPr>
            <p:cNvPr id="20512" name="Oval 58"/>
            <p:cNvSpPr>
              <a:spLocks noChangeArrowheads="1"/>
            </p:cNvSpPr>
            <p:nvPr/>
          </p:nvSpPr>
          <p:spPr bwMode="auto">
            <a:xfrm>
              <a:off x="3254" y="2069"/>
              <a:ext cx="1514" cy="1381"/>
            </a:xfrm>
            <a:prstGeom prst="ellipse">
              <a:avLst/>
            </a:prstGeom>
            <a:gradFill rotWithShape="1">
              <a:gsLst>
                <a:gs pos="0">
                  <a:srgbClr val="FED0A2"/>
                </a:gs>
                <a:gs pos="100000">
                  <a:srgbClr val="FFEFDF"/>
                </a:gs>
              </a:gsLst>
              <a:lin ang="5400000" scaled="1"/>
            </a:gradFill>
            <a:ln w="9525">
              <a:noFill/>
              <a:round/>
              <a:headEnd/>
              <a:tailEnd/>
            </a:ln>
          </p:spPr>
          <p:txBody>
            <a:bodyPr wrap="none" anchor="ctr"/>
            <a:lstStyle/>
            <a:p>
              <a:endParaRPr lang="zh-CN" altLang="en-US" sz="1800">
                <a:solidFill>
                  <a:schemeClr val="tx1"/>
                </a:solidFill>
                <a:latin typeface="Arial" pitchFamily="34" charset="0"/>
                <a:ea typeface="宋体" pitchFamily="2" charset="-122"/>
              </a:endParaRPr>
            </a:p>
          </p:txBody>
        </p:sp>
        <p:sp>
          <p:nvSpPr>
            <p:cNvPr id="20513" name="AutoShape 59"/>
            <p:cNvSpPr>
              <a:spLocks/>
            </p:cNvSpPr>
            <p:nvPr/>
          </p:nvSpPr>
          <p:spPr bwMode="auto">
            <a:xfrm>
              <a:off x="3259" y="2078"/>
              <a:ext cx="1502" cy="1367"/>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4 w 21600"/>
                <a:gd name="T31" fmla="*/ 3160 h 21600"/>
                <a:gd name="T32" fmla="*/ 18436 w 21600"/>
                <a:gd name="T33" fmla="*/ 1844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FEBD7C"/>
                </a:gs>
                <a:gs pos="100000">
                  <a:schemeClr val="bg1"/>
                </a:gs>
              </a:gsLst>
              <a:lin ang="5400000" scaled="1"/>
            </a:gradFill>
            <a:ln w="9525">
              <a:noFill/>
              <a:round/>
              <a:headEnd/>
              <a:tailEnd/>
            </a:ln>
          </p:spPr>
          <p:txBody>
            <a:bodyPr wrap="none" anchor="ctr"/>
            <a:lstStyle/>
            <a:p>
              <a:endParaRPr lang="zh-CN" altLang="en-US"/>
            </a:p>
          </p:txBody>
        </p:sp>
        <p:sp>
          <p:nvSpPr>
            <p:cNvPr id="8226" name="Rectangle 72"/>
            <p:cNvSpPr>
              <a:spLocks noChangeArrowheads="1"/>
            </p:cNvSpPr>
            <p:nvPr/>
          </p:nvSpPr>
          <p:spPr bwMode="auto">
            <a:xfrm>
              <a:off x="6046" y="194"/>
              <a:ext cx="1283" cy="1352"/>
            </a:xfrm>
            <a:prstGeom prst="rect">
              <a:avLst/>
            </a:prstGeom>
            <a:noFill/>
            <a:ln w="9525">
              <a:noFill/>
              <a:miter lim="800000"/>
              <a:headEnd/>
              <a:tailEnd/>
            </a:ln>
            <a:effectLst/>
          </p:spPr>
          <p:txBody>
            <a:bodyPr wrap="none" anchor="ctr"/>
            <a:lstStyle/>
            <a:p>
              <a:pPr algn="ctr">
                <a:lnSpc>
                  <a:spcPct val="120000"/>
                </a:lnSpc>
                <a:defRPr/>
              </a:pPr>
              <a:r>
                <a:rPr lang="zh-CN" altLang="en-US">
                  <a:solidFill>
                    <a:srgbClr val="184F17"/>
                  </a:solidFill>
                  <a:effectLst>
                    <a:outerShdw blurRad="38100" dist="38100" dir="2700000" algn="tl">
                      <a:srgbClr val="C0C0C0"/>
                    </a:outerShdw>
                  </a:effectLst>
                  <a:latin typeface="黑体" pitchFamily="49" charset="-122"/>
                </a:rPr>
                <a:t>（</a:t>
              </a:r>
              <a:r>
                <a:rPr lang="en-US">
                  <a:solidFill>
                    <a:srgbClr val="184F17"/>
                  </a:solidFill>
                  <a:effectLst>
                    <a:outerShdw blurRad="38100" dist="38100" dir="2700000" algn="tl">
                      <a:srgbClr val="C0C0C0"/>
                    </a:outerShdw>
                  </a:effectLst>
                  <a:latin typeface="黑体" pitchFamily="49" charset="-122"/>
                </a:rPr>
                <a:t>1</a:t>
              </a:r>
              <a:r>
                <a:rPr lang="zh-CN" altLang="en-US">
                  <a:solidFill>
                    <a:srgbClr val="184F17"/>
                  </a:solidFill>
                  <a:effectLst>
                    <a:outerShdw blurRad="38100" dist="38100" dir="2700000" algn="tl">
                      <a:srgbClr val="C0C0C0"/>
                    </a:outerShdw>
                  </a:effectLst>
                  <a:latin typeface="黑体" pitchFamily="49" charset="-122"/>
                </a:rPr>
                <a:t>）</a:t>
              </a:r>
              <a:endParaRPr lang="en-US" sz="1800" b="0">
                <a:solidFill>
                  <a:schemeClr val="tx1"/>
                </a:solidFill>
                <a:latin typeface="Arial" pitchFamily="34" charset="0"/>
                <a:ea typeface="宋体" pitchFamily="2" charset="-122"/>
              </a:endParaRPr>
            </a:p>
          </p:txBody>
        </p:sp>
        <p:sp>
          <p:nvSpPr>
            <p:cNvPr id="8227" name="Rectangle 73"/>
            <p:cNvSpPr>
              <a:spLocks noChangeArrowheads="1"/>
            </p:cNvSpPr>
            <p:nvPr/>
          </p:nvSpPr>
          <p:spPr bwMode="auto">
            <a:xfrm>
              <a:off x="8758" y="2146"/>
              <a:ext cx="1280" cy="1352"/>
            </a:xfrm>
            <a:prstGeom prst="rect">
              <a:avLst/>
            </a:prstGeom>
            <a:noFill/>
            <a:ln w="9525">
              <a:noFill/>
              <a:miter lim="800000"/>
              <a:headEnd/>
              <a:tailEnd/>
            </a:ln>
            <a:effectLst/>
          </p:spPr>
          <p:txBody>
            <a:bodyPr wrap="none" anchor="ctr"/>
            <a:lstStyle/>
            <a:p>
              <a:pPr algn="ctr">
                <a:lnSpc>
                  <a:spcPct val="120000"/>
                </a:lnSpc>
                <a:defRPr/>
              </a:pPr>
              <a:r>
                <a:rPr lang="en-US">
                  <a:solidFill>
                    <a:srgbClr val="184F17"/>
                  </a:solidFill>
                  <a:effectLst>
                    <a:outerShdw blurRad="38100" dist="38100" dir="2700000" algn="tl">
                      <a:srgbClr val="C0C0C0"/>
                    </a:outerShdw>
                  </a:effectLst>
                  <a:latin typeface="黑体" pitchFamily="49" charset="-122"/>
                </a:rPr>
                <a:t>(2)</a:t>
              </a:r>
              <a:endParaRPr lang="en-US" sz="1800" b="0">
                <a:solidFill>
                  <a:schemeClr val="tx1"/>
                </a:solidFill>
                <a:latin typeface="Arial" pitchFamily="34" charset="0"/>
                <a:ea typeface="宋体" pitchFamily="2" charset="-122"/>
              </a:endParaRPr>
            </a:p>
          </p:txBody>
        </p:sp>
        <p:sp>
          <p:nvSpPr>
            <p:cNvPr id="8228" name="Rectangle 74"/>
            <p:cNvSpPr>
              <a:spLocks noChangeArrowheads="1"/>
            </p:cNvSpPr>
            <p:nvPr/>
          </p:nvSpPr>
          <p:spPr bwMode="auto">
            <a:xfrm>
              <a:off x="7813" y="4574"/>
              <a:ext cx="1280" cy="1352"/>
            </a:xfrm>
            <a:prstGeom prst="rect">
              <a:avLst/>
            </a:prstGeom>
            <a:noFill/>
            <a:ln w="9525">
              <a:noFill/>
              <a:miter lim="800000"/>
              <a:headEnd/>
              <a:tailEnd/>
            </a:ln>
            <a:effectLst/>
          </p:spPr>
          <p:txBody>
            <a:bodyPr wrap="none" anchor="ctr"/>
            <a:lstStyle/>
            <a:p>
              <a:pPr algn="ctr">
                <a:lnSpc>
                  <a:spcPct val="120000"/>
                </a:lnSpc>
                <a:defRPr/>
              </a:pPr>
              <a:r>
                <a:rPr lang="en-US">
                  <a:solidFill>
                    <a:srgbClr val="184F17"/>
                  </a:solidFill>
                  <a:effectLst>
                    <a:outerShdw blurRad="38100" dist="38100" dir="2700000" algn="tl">
                      <a:srgbClr val="C0C0C0"/>
                    </a:outerShdw>
                  </a:effectLst>
                  <a:latin typeface="黑体" pitchFamily="49" charset="-122"/>
                </a:rPr>
                <a:t>(3)</a:t>
              </a:r>
              <a:endParaRPr lang="en-US" sz="1800" b="0">
                <a:solidFill>
                  <a:schemeClr val="tx1"/>
                </a:solidFill>
                <a:latin typeface="Arial" pitchFamily="34" charset="0"/>
                <a:ea typeface="宋体" pitchFamily="2" charset="-122"/>
              </a:endParaRPr>
            </a:p>
          </p:txBody>
        </p:sp>
        <p:sp>
          <p:nvSpPr>
            <p:cNvPr id="8229" name="Rectangle 75"/>
            <p:cNvSpPr>
              <a:spLocks noChangeArrowheads="1"/>
            </p:cNvSpPr>
            <p:nvPr/>
          </p:nvSpPr>
          <p:spPr bwMode="auto">
            <a:xfrm>
              <a:off x="4230" y="4574"/>
              <a:ext cx="1283" cy="1352"/>
            </a:xfrm>
            <a:prstGeom prst="rect">
              <a:avLst/>
            </a:prstGeom>
            <a:noFill/>
            <a:ln w="9525">
              <a:noFill/>
              <a:miter lim="800000"/>
              <a:headEnd/>
              <a:tailEnd/>
            </a:ln>
            <a:effectLst/>
          </p:spPr>
          <p:txBody>
            <a:bodyPr wrap="none" anchor="ctr"/>
            <a:lstStyle/>
            <a:p>
              <a:pPr algn="ctr">
                <a:lnSpc>
                  <a:spcPct val="120000"/>
                </a:lnSpc>
                <a:defRPr/>
              </a:pPr>
              <a:r>
                <a:rPr lang="en-US">
                  <a:solidFill>
                    <a:srgbClr val="184F17"/>
                  </a:solidFill>
                  <a:effectLst>
                    <a:outerShdw blurRad="38100" dist="38100" dir="2700000" algn="tl">
                      <a:srgbClr val="C0C0C0"/>
                    </a:outerShdw>
                  </a:effectLst>
                  <a:latin typeface="黑体" pitchFamily="49" charset="-122"/>
                </a:rPr>
                <a:t>(4)</a:t>
              </a:r>
              <a:endParaRPr lang="en-US" sz="1800" b="0">
                <a:solidFill>
                  <a:schemeClr val="tx1"/>
                </a:solidFill>
                <a:latin typeface="Arial" pitchFamily="34" charset="0"/>
                <a:ea typeface="宋体" pitchFamily="2" charset="-122"/>
              </a:endParaRPr>
            </a:p>
          </p:txBody>
        </p:sp>
        <p:sp>
          <p:nvSpPr>
            <p:cNvPr id="8230" name="Rectangle 76"/>
            <p:cNvSpPr>
              <a:spLocks noChangeArrowheads="1"/>
            </p:cNvSpPr>
            <p:nvPr/>
          </p:nvSpPr>
          <p:spPr bwMode="auto">
            <a:xfrm>
              <a:off x="3369" y="2146"/>
              <a:ext cx="1283" cy="1352"/>
            </a:xfrm>
            <a:prstGeom prst="rect">
              <a:avLst/>
            </a:prstGeom>
            <a:noFill/>
            <a:ln w="9525">
              <a:noFill/>
              <a:miter lim="800000"/>
              <a:headEnd/>
              <a:tailEnd/>
            </a:ln>
            <a:effectLst/>
          </p:spPr>
          <p:txBody>
            <a:bodyPr wrap="none" anchor="ctr"/>
            <a:lstStyle/>
            <a:p>
              <a:pPr algn="ctr">
                <a:lnSpc>
                  <a:spcPct val="120000"/>
                </a:lnSpc>
                <a:defRPr/>
              </a:pPr>
              <a:r>
                <a:rPr lang="en-US">
                  <a:solidFill>
                    <a:srgbClr val="184F17"/>
                  </a:solidFill>
                  <a:effectLst>
                    <a:outerShdw blurRad="38100" dist="38100" dir="2700000" algn="tl">
                      <a:srgbClr val="C0C0C0"/>
                    </a:outerShdw>
                  </a:effectLst>
                  <a:latin typeface="黑体" pitchFamily="49" charset="-122"/>
                </a:rPr>
                <a:t>(5)</a:t>
              </a:r>
              <a:endParaRPr lang="en-US" sz="1800" b="0">
                <a:solidFill>
                  <a:schemeClr val="tx1"/>
                </a:solidFill>
                <a:latin typeface="Arial" pitchFamily="34" charset="0"/>
                <a:ea typeface="宋体" pitchFamily="2" charset="-122"/>
              </a:endParaRPr>
            </a:p>
          </p:txBody>
        </p:sp>
        <p:sp>
          <p:nvSpPr>
            <p:cNvPr id="20519" name="Text Box 77"/>
            <p:cNvSpPr txBox="1">
              <a:spLocks noChangeArrowheads="1"/>
            </p:cNvSpPr>
            <p:nvPr/>
          </p:nvSpPr>
          <p:spPr bwMode="auto">
            <a:xfrm>
              <a:off x="1265" y="4826"/>
              <a:ext cx="2814" cy="849"/>
            </a:xfrm>
            <a:prstGeom prst="rect">
              <a:avLst/>
            </a:prstGeom>
            <a:noFill/>
            <a:ln w="9525">
              <a:noFill/>
              <a:miter lim="800000"/>
              <a:headEnd/>
              <a:tailEnd/>
            </a:ln>
          </p:spPr>
          <p:txBody>
            <a:bodyPr anchor="ctr"/>
            <a:lstStyle/>
            <a:p>
              <a:r>
                <a:rPr lang="zh-CN" altLang="en-US" sz="1800" b="0">
                  <a:solidFill>
                    <a:schemeClr val="bg1"/>
                  </a:solidFill>
                </a:rPr>
                <a:t>用于工业生产过程中的质量检验</a:t>
              </a:r>
              <a:endParaRPr lang="ko-KR" altLang="en-US" sz="1800" b="0">
                <a:solidFill>
                  <a:schemeClr val="bg1"/>
                </a:solidFill>
              </a:endParaRPr>
            </a:p>
          </p:txBody>
        </p:sp>
        <p:sp>
          <p:nvSpPr>
            <p:cNvPr id="20520" name="Text Box 78"/>
            <p:cNvSpPr txBox="1">
              <a:spLocks noChangeArrowheads="1"/>
            </p:cNvSpPr>
            <p:nvPr/>
          </p:nvSpPr>
          <p:spPr bwMode="auto">
            <a:xfrm>
              <a:off x="9328" y="4825"/>
              <a:ext cx="3308" cy="849"/>
            </a:xfrm>
            <a:prstGeom prst="rect">
              <a:avLst/>
            </a:prstGeom>
            <a:noFill/>
            <a:ln w="9525">
              <a:noFill/>
              <a:miter lim="800000"/>
              <a:headEnd/>
              <a:tailEnd/>
            </a:ln>
          </p:spPr>
          <p:txBody>
            <a:bodyPr anchor="ctr"/>
            <a:lstStyle/>
            <a:p>
              <a:r>
                <a:rPr lang="zh-CN" altLang="en-US" sz="1800">
                  <a:solidFill>
                    <a:schemeClr val="bg1"/>
                  </a:solidFill>
                </a:rPr>
                <a:t>用于对全面调查的结果进行评价和修正</a:t>
              </a:r>
            </a:p>
          </p:txBody>
        </p:sp>
        <p:sp>
          <p:nvSpPr>
            <p:cNvPr id="20521" name="Text Box 79"/>
            <p:cNvSpPr txBox="1">
              <a:spLocks noChangeArrowheads="1"/>
            </p:cNvSpPr>
            <p:nvPr/>
          </p:nvSpPr>
          <p:spPr bwMode="auto">
            <a:xfrm>
              <a:off x="336" y="2307"/>
              <a:ext cx="3032" cy="963"/>
            </a:xfrm>
            <a:prstGeom prst="rect">
              <a:avLst/>
            </a:prstGeom>
            <a:noFill/>
            <a:ln w="9525">
              <a:noFill/>
              <a:miter lim="800000"/>
              <a:headEnd/>
              <a:tailEnd/>
            </a:ln>
          </p:spPr>
          <p:txBody>
            <a:bodyPr anchor="ctr"/>
            <a:lstStyle/>
            <a:p>
              <a:r>
                <a:rPr lang="zh-CN" altLang="en-US">
                  <a:solidFill>
                    <a:srgbClr val="FFFFFF"/>
                  </a:solidFill>
                  <a:latin typeface="HY헤드라인M"/>
                </a:rPr>
                <a:t>   </a:t>
              </a:r>
              <a:r>
                <a:rPr lang="zh-CN" altLang="en-US">
                  <a:solidFill>
                    <a:schemeClr val="bg1"/>
                  </a:solidFill>
                </a:rPr>
                <a:t>用于对某些总体的假设进行检验，判断假设的真伪，为决策提供依据</a:t>
              </a:r>
              <a:endParaRPr lang="zh-CN" altLang="en-US" sz="1800">
                <a:solidFill>
                  <a:schemeClr val="bg1"/>
                </a:solidFill>
              </a:endParaRPr>
            </a:p>
          </p:txBody>
        </p:sp>
        <p:sp>
          <p:nvSpPr>
            <p:cNvPr id="20522" name="Text Box 80"/>
            <p:cNvSpPr txBox="1">
              <a:spLocks noChangeArrowheads="1"/>
            </p:cNvSpPr>
            <p:nvPr/>
          </p:nvSpPr>
          <p:spPr bwMode="auto">
            <a:xfrm>
              <a:off x="10252" y="2307"/>
              <a:ext cx="2686" cy="963"/>
            </a:xfrm>
            <a:prstGeom prst="rect">
              <a:avLst/>
            </a:prstGeom>
            <a:noFill/>
            <a:ln w="9525">
              <a:noFill/>
              <a:miter lim="800000"/>
              <a:headEnd/>
              <a:tailEnd/>
            </a:ln>
          </p:spPr>
          <p:txBody>
            <a:bodyPr anchor="ctr"/>
            <a:lstStyle/>
            <a:p>
              <a:r>
                <a:rPr lang="zh-CN" altLang="en-US" sz="1800" b="0">
                  <a:solidFill>
                    <a:schemeClr val="bg1"/>
                  </a:solidFill>
                </a:rPr>
                <a:t>用于理论上存在全面调查的可能，但实际中却不可能进行或不必要进行的现象</a:t>
              </a:r>
              <a:endParaRPr lang="ko-KR" altLang="en-US" sz="1800" b="0"/>
            </a:p>
          </p:txBody>
        </p:sp>
        <p:sp>
          <p:nvSpPr>
            <p:cNvPr id="20523" name="Text Box 81"/>
            <p:cNvSpPr txBox="1">
              <a:spLocks noChangeArrowheads="1"/>
            </p:cNvSpPr>
            <p:nvPr/>
          </p:nvSpPr>
          <p:spPr bwMode="auto">
            <a:xfrm>
              <a:off x="7575" y="340"/>
              <a:ext cx="3874" cy="968"/>
            </a:xfrm>
            <a:prstGeom prst="rect">
              <a:avLst/>
            </a:prstGeom>
            <a:noFill/>
            <a:ln w="9525">
              <a:noFill/>
              <a:miter lim="800000"/>
              <a:headEnd/>
              <a:tailEnd/>
            </a:ln>
          </p:spPr>
          <p:txBody>
            <a:bodyPr anchor="ctr"/>
            <a:lstStyle/>
            <a:p>
              <a:r>
                <a:rPr lang="ko-KR" altLang="en-US" sz="1800">
                  <a:solidFill>
                    <a:schemeClr val="bg1"/>
                  </a:solidFill>
                  <a:ea typeface="Gulim" pitchFamily="34" charset="-127"/>
                </a:rPr>
                <a:t>用于不可能进行全面调查</a:t>
              </a:r>
              <a:endParaRPr lang="ko-KR" altLang="en-US" sz="1800">
                <a:solidFill>
                  <a:schemeClr val="bg1"/>
                </a:solidFill>
                <a:latin typeface="HY헤드라인M"/>
              </a:endParaRPr>
            </a:p>
          </p:txBody>
        </p:sp>
      </p:grpSp>
      <p:sp>
        <p:nvSpPr>
          <p:cNvPr id="20484"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0" y="981075"/>
            <a:ext cx="41402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四、抽样推断中的一些概念</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323850" y="1700213"/>
            <a:ext cx="3121025" cy="647700"/>
            <a:chOff x="0" y="0"/>
            <a:chExt cx="13950" cy="1020"/>
          </a:xfrm>
        </p:grpSpPr>
        <p:sp>
          <p:nvSpPr>
            <p:cNvPr id="21515" name="AutoShape 5"/>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1516" name="Text Box 6"/>
            <p:cNvSpPr txBox="1">
              <a:spLocks noChangeArrowheads="1"/>
            </p:cNvSpPr>
            <p:nvPr/>
          </p:nvSpPr>
          <p:spPr bwMode="auto">
            <a:xfrm>
              <a:off x="0" y="228"/>
              <a:ext cx="9962" cy="625"/>
            </a:xfrm>
            <a:prstGeom prst="rect">
              <a:avLst/>
            </a:prstGeom>
            <a:noFill/>
            <a:ln w="9525">
              <a:noFill/>
              <a:miter lim="800000"/>
              <a:headEnd/>
              <a:tailEnd/>
            </a:ln>
          </p:spPr>
          <p:txBody>
            <a:bodyPr wrap="none">
              <a:spAutoFit/>
            </a:bodyPr>
            <a:lstStyle/>
            <a:p>
              <a:r>
                <a:rPr lang="en-US">
                  <a:solidFill>
                    <a:srgbClr val="CCFF66"/>
                  </a:solidFill>
                  <a:latin typeface="黑体" pitchFamily="49" charset="-122"/>
                </a:rPr>
                <a:t>（</a:t>
              </a:r>
              <a:r>
                <a:rPr lang="zh-CN" altLang="en-US">
                  <a:solidFill>
                    <a:srgbClr val="CCFF66"/>
                  </a:solidFill>
                  <a:latin typeface="黑体" pitchFamily="49" charset="-122"/>
                </a:rPr>
                <a:t>一）总体和样本</a:t>
              </a:r>
              <a:endParaRPr lang="zh-CN" altLang="en-US">
                <a:solidFill>
                  <a:srgbClr val="CCFF66"/>
                </a:solidFill>
              </a:endParaRPr>
            </a:p>
          </p:txBody>
        </p:sp>
      </p:grpSp>
      <p:grpSp>
        <p:nvGrpSpPr>
          <p:cNvPr id="3" name="Group 7"/>
          <p:cNvGrpSpPr>
            <a:grpSpLocks/>
          </p:cNvGrpSpPr>
          <p:nvPr/>
        </p:nvGrpSpPr>
        <p:grpSpPr bwMode="auto">
          <a:xfrm>
            <a:off x="684213" y="2492375"/>
            <a:ext cx="7518400" cy="1495425"/>
            <a:chOff x="0" y="0"/>
            <a:chExt cx="4736" cy="544"/>
          </a:xfrm>
        </p:grpSpPr>
        <p:sp>
          <p:nvSpPr>
            <p:cNvPr id="21513" name="Rectangle 3"/>
            <p:cNvSpPr>
              <a:spLocks noChangeArrowheads="1"/>
            </p:cNvSpPr>
            <p:nvPr/>
          </p:nvSpPr>
          <p:spPr bwMode="auto">
            <a:xfrm>
              <a:off x="0" y="0"/>
              <a:ext cx="4736" cy="544"/>
            </a:xfrm>
            <a:prstGeom prst="rect">
              <a:avLst/>
            </a:prstGeom>
            <a:gradFill rotWithShape="1">
              <a:gsLst>
                <a:gs pos="0">
                  <a:schemeClr val="bg1"/>
                </a:gs>
                <a:gs pos="100000">
                  <a:srgbClr val="FFCC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4" name="Rectangle 9"/>
            <p:cNvSpPr>
              <a:spLocks noChangeArrowheads="1"/>
            </p:cNvSpPr>
            <p:nvPr/>
          </p:nvSpPr>
          <p:spPr bwMode="auto">
            <a:xfrm>
              <a:off x="245" y="136"/>
              <a:ext cx="4446" cy="274"/>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sz="1800" b="0"/>
                <a:t>总体是由研究范围内具有某种相同性质的全体单位所组成的整体。为了与样本总体相对应，又称其为全及总体或母体。用字母</a:t>
              </a:r>
              <a:r>
                <a:rPr lang="en-US" altLang="zh-CN" sz="1800" b="0"/>
                <a:t>N</a:t>
              </a:r>
              <a:r>
                <a:rPr lang="zh-CN" altLang="en-US" sz="1800" b="0"/>
                <a:t>表示。</a:t>
              </a:r>
            </a:p>
          </p:txBody>
        </p:sp>
      </p:grpSp>
      <p:grpSp>
        <p:nvGrpSpPr>
          <p:cNvPr id="4" name="Group 10"/>
          <p:cNvGrpSpPr>
            <a:grpSpLocks/>
          </p:cNvGrpSpPr>
          <p:nvPr/>
        </p:nvGrpSpPr>
        <p:grpSpPr bwMode="auto">
          <a:xfrm>
            <a:off x="611188" y="4149725"/>
            <a:ext cx="7518400" cy="1581150"/>
            <a:chOff x="0" y="0"/>
            <a:chExt cx="4736" cy="544"/>
          </a:xfrm>
        </p:grpSpPr>
        <p:sp>
          <p:nvSpPr>
            <p:cNvPr id="21511" name="Rectangle 3"/>
            <p:cNvSpPr>
              <a:spLocks noChangeArrowheads="1"/>
            </p:cNvSpPr>
            <p:nvPr/>
          </p:nvSpPr>
          <p:spPr bwMode="auto">
            <a:xfrm>
              <a:off x="0" y="0"/>
              <a:ext cx="4736" cy="544"/>
            </a:xfrm>
            <a:prstGeom prst="rect">
              <a:avLst/>
            </a:prstGeom>
            <a:gradFill rotWithShape="1">
              <a:gsLst>
                <a:gs pos="0">
                  <a:schemeClr val="bg1"/>
                </a:gs>
                <a:gs pos="100000">
                  <a:srgbClr val="66FF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2" name="Rectangle 12"/>
            <p:cNvSpPr>
              <a:spLocks noChangeArrowheads="1"/>
            </p:cNvSpPr>
            <p:nvPr/>
          </p:nvSpPr>
          <p:spPr bwMode="auto">
            <a:xfrm>
              <a:off x="245" y="136"/>
              <a:ext cx="4446" cy="372"/>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sz="1800" b="0"/>
                <a:t>样本是指从总体中抽取出来作为代表这一总体的、由部分个体组成的集合体。为了与全及总体相对应，又称其为样本总体或子体。通常用字母</a:t>
              </a:r>
              <a:r>
                <a:rPr lang="en-US" altLang="zh-CN" sz="1800" b="0"/>
                <a:t>n</a:t>
              </a:r>
              <a:r>
                <a:rPr lang="zh-CN" altLang="en-US" sz="1800" b="0"/>
                <a:t>来表示。</a:t>
              </a:r>
            </a:p>
          </p:txBody>
        </p:sp>
      </p:grpSp>
      <p:sp>
        <p:nvSpPr>
          <p:cNvPr id="21510"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1000"/>
                                        <p:tgtEl>
                                          <p:spTgt spid="3"/>
                                        </p:tgtEl>
                                      </p:cBhvr>
                                    </p:animEffect>
                                  </p:childTnLst>
                                </p:cTn>
                              </p:par>
                              <p:par>
                                <p:cTn id="11" presetID="22" presetClass="entr" presetSubtype="2"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79388" y="1196975"/>
            <a:ext cx="3671887" cy="647700"/>
            <a:chOff x="0" y="0"/>
            <a:chExt cx="14532" cy="1020"/>
          </a:xfrm>
        </p:grpSpPr>
        <p:sp>
          <p:nvSpPr>
            <p:cNvPr id="22550"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2551" name="Text Box 5"/>
            <p:cNvSpPr txBox="1">
              <a:spLocks noChangeArrowheads="1"/>
            </p:cNvSpPr>
            <p:nvPr/>
          </p:nvSpPr>
          <p:spPr bwMode="auto">
            <a:xfrm>
              <a:off x="0" y="228"/>
              <a:ext cx="14532" cy="625"/>
            </a:xfrm>
            <a:prstGeom prst="rect">
              <a:avLst/>
            </a:prstGeom>
            <a:noFill/>
            <a:ln w="9525">
              <a:noFill/>
              <a:miter lim="800000"/>
              <a:headEnd/>
              <a:tailEnd/>
            </a:ln>
          </p:spPr>
          <p:txBody>
            <a:bodyPr>
              <a:spAutoFit/>
            </a:bodyPr>
            <a:lstStyle/>
            <a:p>
              <a:r>
                <a:rPr lang="en-US">
                  <a:solidFill>
                    <a:srgbClr val="CCFF66"/>
                  </a:solidFill>
                  <a:latin typeface="黑体" pitchFamily="49" charset="-122"/>
                </a:rPr>
                <a:t>（</a:t>
              </a:r>
              <a:r>
                <a:rPr lang="zh-CN" altLang="en-US">
                  <a:solidFill>
                    <a:srgbClr val="CCFF66"/>
                  </a:solidFill>
                  <a:latin typeface="黑体" pitchFamily="49" charset="-122"/>
                </a:rPr>
                <a:t>二）总体指标和样本指标</a:t>
              </a:r>
              <a:endParaRPr lang="zh-CN" altLang="en-US">
                <a:solidFill>
                  <a:srgbClr val="CCFF66"/>
                </a:solidFill>
              </a:endParaRPr>
            </a:p>
          </p:txBody>
        </p:sp>
      </p:grpSp>
      <p:grpSp>
        <p:nvGrpSpPr>
          <p:cNvPr id="3" name="Group 6"/>
          <p:cNvGrpSpPr>
            <a:grpSpLocks/>
          </p:cNvGrpSpPr>
          <p:nvPr/>
        </p:nvGrpSpPr>
        <p:grpSpPr bwMode="auto">
          <a:xfrm>
            <a:off x="971550" y="2636838"/>
            <a:ext cx="6962775" cy="3186112"/>
            <a:chOff x="0" y="0"/>
            <a:chExt cx="4252" cy="2032"/>
          </a:xfrm>
        </p:grpSpPr>
        <p:grpSp>
          <p:nvGrpSpPr>
            <p:cNvPr id="22540" name="Group 7"/>
            <p:cNvGrpSpPr>
              <a:grpSpLocks/>
            </p:cNvGrpSpPr>
            <p:nvPr/>
          </p:nvGrpSpPr>
          <p:grpSpPr bwMode="auto">
            <a:xfrm>
              <a:off x="0" y="0"/>
              <a:ext cx="3725" cy="1859"/>
              <a:chOff x="0" y="0"/>
              <a:chExt cx="1722" cy="1387"/>
            </a:xfrm>
          </p:grpSpPr>
          <p:pic>
            <p:nvPicPr>
              <p:cNvPr id="22548"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22549"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00CCFF">
                  <a:alpha val="47058"/>
                </a:srgbClr>
              </a:solidFill>
              <a:ln w="9525">
                <a:noFill/>
                <a:round/>
                <a:headEnd/>
                <a:tailEnd/>
              </a:ln>
            </p:spPr>
            <p:txBody>
              <a:bodyPr wrap="none" anchor="ctr"/>
              <a:lstStyle/>
              <a:p>
                <a:endParaRPr lang="zh-CN" altLang="en-US"/>
              </a:p>
            </p:txBody>
          </p:sp>
        </p:grpSp>
        <p:grpSp>
          <p:nvGrpSpPr>
            <p:cNvPr id="22541" name="Group 10"/>
            <p:cNvGrpSpPr>
              <a:grpSpLocks/>
            </p:cNvGrpSpPr>
            <p:nvPr/>
          </p:nvGrpSpPr>
          <p:grpSpPr bwMode="auto">
            <a:xfrm>
              <a:off x="3247" y="1043"/>
              <a:ext cx="482" cy="989"/>
              <a:chOff x="0" y="0"/>
              <a:chExt cx="498" cy="1245"/>
            </a:xfrm>
          </p:grpSpPr>
          <p:sp>
            <p:nvSpPr>
              <p:cNvPr id="22546" name="Freeform 36"/>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22547" name="Freeform 37"/>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22542" name="Group 13"/>
            <p:cNvGrpSpPr>
              <a:grpSpLocks/>
            </p:cNvGrpSpPr>
            <p:nvPr/>
          </p:nvGrpSpPr>
          <p:grpSpPr bwMode="auto">
            <a:xfrm>
              <a:off x="3770" y="907"/>
              <a:ext cx="482" cy="989"/>
              <a:chOff x="0" y="0"/>
              <a:chExt cx="498" cy="1245"/>
            </a:xfrm>
          </p:grpSpPr>
          <p:sp>
            <p:nvSpPr>
              <p:cNvPr id="22544" name="Freeform 39"/>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00CCFF"/>
              </a:solidFill>
              <a:ln w="9525">
                <a:noFill/>
                <a:round/>
                <a:headEnd/>
                <a:tailEnd/>
              </a:ln>
            </p:spPr>
            <p:txBody>
              <a:bodyPr/>
              <a:lstStyle/>
              <a:p>
                <a:endParaRPr lang="zh-CN" altLang="en-US"/>
              </a:p>
            </p:txBody>
          </p:sp>
          <p:sp>
            <p:nvSpPr>
              <p:cNvPr id="22545" name="Freeform 40"/>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00CCFF"/>
              </a:solidFill>
              <a:ln w="9525">
                <a:noFill/>
                <a:round/>
                <a:headEnd/>
                <a:tailEnd/>
              </a:ln>
            </p:spPr>
            <p:txBody>
              <a:bodyPr/>
              <a:lstStyle/>
              <a:p>
                <a:endParaRPr lang="zh-CN" altLang="en-US"/>
              </a:p>
            </p:txBody>
          </p:sp>
        </p:grpSp>
        <p:sp>
          <p:nvSpPr>
            <p:cNvPr id="22543" name="Rectangle 16"/>
            <p:cNvSpPr>
              <a:spLocks noChangeArrowheads="1"/>
            </p:cNvSpPr>
            <p:nvPr/>
          </p:nvSpPr>
          <p:spPr bwMode="auto">
            <a:xfrm>
              <a:off x="232" y="226"/>
              <a:ext cx="3303" cy="1322"/>
            </a:xfrm>
            <a:prstGeom prst="rect">
              <a:avLst/>
            </a:prstGeom>
            <a:noFill/>
            <a:ln w="9525">
              <a:noFill/>
              <a:miter lim="800000"/>
              <a:headEnd/>
              <a:tailEnd/>
            </a:ln>
          </p:spPr>
          <p:txBody>
            <a:bodyPr>
              <a:spAutoFit/>
            </a:bodyPr>
            <a:lstStyle/>
            <a:p>
              <a:pPr>
                <a:lnSpc>
                  <a:spcPct val="120000"/>
                </a:lnSpc>
              </a:pPr>
              <a:r>
                <a:rPr lang="zh-CN" altLang="en-US" sz="1800" b="0"/>
                <a:t>        总体指标是指根据总体各单位标志值或标志属性计算的反映总体数量特征的综合指标，又称为全及指标或参数。由于总体是唯一的、确定的，因此，根据总体计算的总体指标也必定是唯一的、确定的。</a:t>
              </a:r>
            </a:p>
            <a:p>
              <a:pPr>
                <a:lnSpc>
                  <a:spcPct val="120000"/>
                </a:lnSpc>
              </a:pPr>
              <a:r>
                <a:rPr lang="en-US" altLang="zh-CN" sz="1800" b="0"/>
                <a:t>        </a:t>
              </a:r>
              <a:r>
                <a:rPr lang="zh-CN" altLang="en-US" sz="1800" b="0"/>
                <a:t>总体指标要通过样本指标进行推断。</a:t>
              </a:r>
              <a:endParaRPr lang="en-US" sz="1800" b="0"/>
            </a:p>
          </p:txBody>
        </p:sp>
      </p:grpSp>
      <p:grpSp>
        <p:nvGrpSpPr>
          <p:cNvPr id="22532" name="Group 17"/>
          <p:cNvGrpSpPr>
            <a:grpSpLocks/>
          </p:cNvGrpSpPr>
          <p:nvPr/>
        </p:nvGrpSpPr>
        <p:grpSpPr bwMode="auto">
          <a:xfrm>
            <a:off x="3851275" y="1557338"/>
            <a:ext cx="2520950" cy="925512"/>
            <a:chOff x="0" y="0"/>
            <a:chExt cx="2508" cy="1004"/>
          </a:xfrm>
        </p:grpSpPr>
        <p:sp>
          <p:nvSpPr>
            <p:cNvPr id="22535" name="Rectangle 3"/>
            <p:cNvSpPr>
              <a:spLocks noChangeArrowheads="1"/>
            </p:cNvSpPr>
            <p:nvPr/>
          </p:nvSpPr>
          <p:spPr bwMode="auto">
            <a:xfrm>
              <a:off x="10" y="8"/>
              <a:ext cx="2468" cy="987"/>
            </a:xfrm>
            <a:prstGeom prst="rect">
              <a:avLst/>
            </a:prstGeom>
            <a:solidFill>
              <a:schemeClr val="bg1"/>
            </a:soli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2536" name="Rectangle 4"/>
            <p:cNvSpPr>
              <a:spLocks noChangeArrowheads="1"/>
            </p:cNvSpPr>
            <p:nvPr/>
          </p:nvSpPr>
          <p:spPr bwMode="auto">
            <a:xfrm>
              <a:off x="10" y="0"/>
              <a:ext cx="145" cy="1001"/>
            </a:xfrm>
            <a:prstGeom prst="rect">
              <a:avLst/>
            </a:prstGeom>
            <a:gradFill rotWithShape="0">
              <a:gsLst>
                <a:gs pos="0">
                  <a:schemeClr val="folHlink"/>
                </a:gs>
                <a:gs pos="100000">
                  <a:srgbClr val="FFFFFF"/>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2537" name="Rectangle 5"/>
            <p:cNvSpPr>
              <a:spLocks noChangeArrowheads="1"/>
            </p:cNvSpPr>
            <p:nvPr/>
          </p:nvSpPr>
          <p:spPr bwMode="auto">
            <a:xfrm>
              <a:off x="2355" y="0"/>
              <a:ext cx="139" cy="1001"/>
            </a:xfrm>
            <a:prstGeom prst="rect">
              <a:avLst/>
            </a:prstGeom>
            <a:gradFill rotWithShape="0">
              <a:gsLst>
                <a:gs pos="0">
                  <a:schemeClr val="bg1"/>
                </a:gs>
                <a:gs pos="100000">
                  <a:srgbClr val="434343"/>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2538" name="AutoShape 6"/>
            <p:cNvSpPr>
              <a:spLocks/>
            </p:cNvSpPr>
            <p:nvPr/>
          </p:nvSpPr>
          <p:spPr bwMode="auto">
            <a:xfrm>
              <a:off x="12" y="0"/>
              <a:ext cx="2484" cy="141"/>
            </a:xfrm>
            <a:custGeom>
              <a:avLst/>
              <a:gdLst>
                <a:gd name="T0" fmla="*/ 0 w 21600"/>
                <a:gd name="T1" fmla="*/ 0 h 21600"/>
                <a:gd name="T2" fmla="*/ 1496 w 21600"/>
                <a:gd name="T3" fmla="*/ 21600 h 21600"/>
                <a:gd name="T4" fmla="*/ 20104 w 21600"/>
                <a:gd name="T5" fmla="*/ 21600 h 21600"/>
                <a:gd name="T6" fmla="*/ 21600 w 21600"/>
                <a:gd name="T7" fmla="*/ 0 h 21600"/>
                <a:gd name="T8" fmla="*/ 0 w 21600"/>
                <a:gd name="T9" fmla="*/ 0 h 21600"/>
                <a:gd name="T10" fmla="*/ 0 60000 65536"/>
                <a:gd name="T11" fmla="*/ 0 60000 65536"/>
                <a:gd name="T12" fmla="*/ 0 60000 65536"/>
                <a:gd name="T13" fmla="*/ 0 60000 65536"/>
                <a:gd name="T14" fmla="*/ 0 60000 65536"/>
                <a:gd name="T15" fmla="*/ 2548 w 21600"/>
                <a:gd name="T16" fmla="*/ 2604 h 21600"/>
                <a:gd name="T17" fmla="*/ 19052 w 21600"/>
                <a:gd name="T18" fmla="*/ 18996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496" y="21600"/>
                  </a:lnTo>
                  <a:lnTo>
                    <a:pt x="20104" y="21600"/>
                  </a:lnTo>
                  <a:lnTo>
                    <a:pt x="21600" y="0"/>
                  </a:lnTo>
                  <a:lnTo>
                    <a:pt x="0" y="0"/>
                  </a:lnTo>
                  <a:close/>
                </a:path>
              </a:pathLst>
            </a:custGeom>
            <a:gradFill rotWithShape="0">
              <a:gsLst>
                <a:gs pos="0">
                  <a:srgbClr val="DDDDDD"/>
                </a:gs>
                <a:gs pos="100000">
                  <a:srgbClr val="FFFFFF"/>
                </a:gs>
              </a:gsLst>
              <a:lin ang="5400000" scaled="1"/>
            </a:gradFill>
            <a:ln w="9525">
              <a:noFill/>
              <a:round/>
              <a:headEnd/>
              <a:tailEnd/>
            </a:ln>
          </p:spPr>
          <p:txBody>
            <a:bodyPr anchor="ctr"/>
            <a:lstStyle/>
            <a:p>
              <a:endParaRPr lang="zh-CN" altLang="en-US"/>
            </a:p>
          </p:txBody>
        </p:sp>
        <p:sp>
          <p:nvSpPr>
            <p:cNvPr id="22539" name="AutoShape 7"/>
            <p:cNvSpPr>
              <a:spLocks/>
            </p:cNvSpPr>
            <p:nvPr/>
          </p:nvSpPr>
          <p:spPr bwMode="auto">
            <a:xfrm flipV="1">
              <a:off x="0" y="893"/>
              <a:ext cx="2508" cy="111"/>
            </a:xfrm>
            <a:custGeom>
              <a:avLst/>
              <a:gdLst>
                <a:gd name="T0" fmla="*/ 0 w 21600"/>
                <a:gd name="T1" fmla="*/ 0 h 21600"/>
                <a:gd name="T2" fmla="*/ 1489 w 21600"/>
                <a:gd name="T3" fmla="*/ 21600 h 21600"/>
                <a:gd name="T4" fmla="*/ 20111 w 21600"/>
                <a:gd name="T5" fmla="*/ 21600 h 21600"/>
                <a:gd name="T6" fmla="*/ 21600 w 21600"/>
                <a:gd name="T7" fmla="*/ 0 h 21600"/>
                <a:gd name="T8" fmla="*/ 0 w 21600"/>
                <a:gd name="T9" fmla="*/ 0 h 21600"/>
                <a:gd name="T10" fmla="*/ 0 60000 65536"/>
                <a:gd name="T11" fmla="*/ 0 60000 65536"/>
                <a:gd name="T12" fmla="*/ 0 60000 65536"/>
                <a:gd name="T13" fmla="*/ 0 60000 65536"/>
                <a:gd name="T14" fmla="*/ 0 60000 65536"/>
                <a:gd name="T15" fmla="*/ 2549 w 21600"/>
                <a:gd name="T16" fmla="*/ 2530 h 21600"/>
                <a:gd name="T17" fmla="*/ 19051 w 21600"/>
                <a:gd name="T18" fmla="*/ 19070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489" y="21600"/>
                  </a:lnTo>
                  <a:lnTo>
                    <a:pt x="20111" y="21600"/>
                  </a:lnTo>
                  <a:lnTo>
                    <a:pt x="21600" y="0"/>
                  </a:lnTo>
                  <a:lnTo>
                    <a:pt x="0" y="0"/>
                  </a:lnTo>
                  <a:close/>
                </a:path>
              </a:pathLst>
            </a:custGeom>
            <a:gradFill rotWithShape="0">
              <a:gsLst>
                <a:gs pos="0">
                  <a:schemeClr val="bg1"/>
                </a:gs>
                <a:gs pos="100000">
                  <a:srgbClr val="424242"/>
                </a:gs>
              </a:gsLst>
              <a:lin ang="5400000" scaled="1"/>
            </a:gradFill>
            <a:ln w="9525">
              <a:noFill/>
              <a:round/>
              <a:headEnd/>
              <a:tailEnd/>
            </a:ln>
          </p:spPr>
          <p:txBody>
            <a:bodyPr anchor="ctr"/>
            <a:lstStyle/>
            <a:p>
              <a:endParaRPr lang="zh-CN" altLang="en-US"/>
            </a:p>
          </p:txBody>
        </p:sp>
      </p:grpSp>
      <p:sp>
        <p:nvSpPr>
          <p:cNvPr id="11287" name="Text Box 23" descr="金融10"/>
          <p:cNvSpPr txBox="1">
            <a:spLocks noChangeArrowheads="1"/>
          </p:cNvSpPr>
          <p:nvPr/>
        </p:nvSpPr>
        <p:spPr bwMode="auto">
          <a:xfrm>
            <a:off x="4140200" y="1844675"/>
            <a:ext cx="1800225" cy="396875"/>
          </a:xfrm>
          <a:prstGeom prst="rect">
            <a:avLst/>
          </a:prstGeom>
          <a:noFill/>
          <a:ln w="9525">
            <a:noFill/>
            <a:miter lim="800000"/>
            <a:headEnd/>
            <a:tailEnd/>
          </a:ln>
          <a:effectLst/>
        </p:spPr>
        <p:txBody>
          <a:bodyPr>
            <a:spAutoFit/>
          </a:bodyPr>
          <a:lstStyle/>
          <a:p>
            <a:pPr algn="ctr">
              <a:spcBef>
                <a:spcPct val="50000"/>
              </a:spcBef>
              <a:defRPr/>
            </a:pPr>
            <a:r>
              <a:rPr lang="en-US" b="0">
                <a:solidFill>
                  <a:srgbClr val="FFFF00"/>
                </a:solidFill>
                <a:effectLst>
                  <a:outerShdw blurRad="38100" dist="38100" dir="2700000" algn="tl">
                    <a:srgbClr val="C0C0C0"/>
                  </a:outerShdw>
                </a:effectLst>
              </a:rPr>
              <a:t>1.</a:t>
            </a:r>
            <a:r>
              <a:rPr lang="zh-CN" altLang="en-US" b="0">
                <a:solidFill>
                  <a:srgbClr val="FFFF00"/>
                </a:solidFill>
                <a:effectLst>
                  <a:outerShdw blurRad="38100" dist="38100" dir="2700000" algn="tl">
                    <a:srgbClr val="C0C0C0"/>
                  </a:outerShdw>
                </a:effectLst>
              </a:rPr>
              <a:t>总体指标</a:t>
            </a:r>
          </a:p>
        </p:txBody>
      </p:sp>
      <p:sp>
        <p:nvSpPr>
          <p:cNvPr id="22534"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17"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79388" y="1196975"/>
            <a:ext cx="3671887" cy="647700"/>
            <a:chOff x="0" y="0"/>
            <a:chExt cx="14532" cy="1020"/>
          </a:xfrm>
        </p:grpSpPr>
        <p:sp>
          <p:nvSpPr>
            <p:cNvPr id="23574" name="AutoShape 4"/>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3575" name="Text Box 5"/>
            <p:cNvSpPr txBox="1">
              <a:spLocks noChangeArrowheads="1"/>
            </p:cNvSpPr>
            <p:nvPr/>
          </p:nvSpPr>
          <p:spPr bwMode="auto">
            <a:xfrm>
              <a:off x="0" y="228"/>
              <a:ext cx="14532" cy="625"/>
            </a:xfrm>
            <a:prstGeom prst="rect">
              <a:avLst/>
            </a:prstGeom>
            <a:noFill/>
            <a:ln w="9525">
              <a:noFill/>
              <a:miter lim="800000"/>
              <a:headEnd/>
              <a:tailEnd/>
            </a:ln>
          </p:spPr>
          <p:txBody>
            <a:bodyPr>
              <a:spAutoFit/>
            </a:bodyPr>
            <a:lstStyle/>
            <a:p>
              <a:r>
                <a:rPr lang="en-US">
                  <a:solidFill>
                    <a:srgbClr val="CCFF66"/>
                  </a:solidFill>
                  <a:latin typeface="黑体" pitchFamily="49" charset="-122"/>
                </a:rPr>
                <a:t>（</a:t>
              </a:r>
              <a:r>
                <a:rPr lang="zh-CN" altLang="en-US">
                  <a:solidFill>
                    <a:srgbClr val="CCFF66"/>
                  </a:solidFill>
                  <a:latin typeface="黑体" pitchFamily="49" charset="-122"/>
                </a:rPr>
                <a:t>二）总体指标和样本指标</a:t>
              </a:r>
              <a:endParaRPr lang="zh-CN" altLang="en-US">
                <a:solidFill>
                  <a:srgbClr val="CCFF66"/>
                </a:solidFill>
              </a:endParaRPr>
            </a:p>
          </p:txBody>
        </p:sp>
      </p:grpSp>
      <p:grpSp>
        <p:nvGrpSpPr>
          <p:cNvPr id="3" name="Group 6"/>
          <p:cNvGrpSpPr>
            <a:grpSpLocks/>
          </p:cNvGrpSpPr>
          <p:nvPr/>
        </p:nvGrpSpPr>
        <p:grpSpPr bwMode="auto">
          <a:xfrm>
            <a:off x="971550" y="2565400"/>
            <a:ext cx="6962775" cy="3186113"/>
            <a:chOff x="0" y="0"/>
            <a:chExt cx="4252" cy="2032"/>
          </a:xfrm>
        </p:grpSpPr>
        <p:grpSp>
          <p:nvGrpSpPr>
            <p:cNvPr id="23564" name="Group 7"/>
            <p:cNvGrpSpPr>
              <a:grpSpLocks/>
            </p:cNvGrpSpPr>
            <p:nvPr/>
          </p:nvGrpSpPr>
          <p:grpSpPr bwMode="auto">
            <a:xfrm>
              <a:off x="0" y="0"/>
              <a:ext cx="3725" cy="1859"/>
              <a:chOff x="0" y="0"/>
              <a:chExt cx="1722" cy="1387"/>
            </a:xfrm>
          </p:grpSpPr>
          <p:pic>
            <p:nvPicPr>
              <p:cNvPr id="23572"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23573"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00CCFF">
                  <a:alpha val="47058"/>
                </a:srgbClr>
              </a:solidFill>
              <a:ln w="9525">
                <a:noFill/>
                <a:round/>
                <a:headEnd/>
                <a:tailEnd/>
              </a:ln>
            </p:spPr>
            <p:txBody>
              <a:bodyPr wrap="none" anchor="ctr"/>
              <a:lstStyle/>
              <a:p>
                <a:endParaRPr lang="zh-CN" altLang="en-US"/>
              </a:p>
            </p:txBody>
          </p:sp>
        </p:grpSp>
        <p:grpSp>
          <p:nvGrpSpPr>
            <p:cNvPr id="23565" name="Group 10"/>
            <p:cNvGrpSpPr>
              <a:grpSpLocks/>
            </p:cNvGrpSpPr>
            <p:nvPr/>
          </p:nvGrpSpPr>
          <p:grpSpPr bwMode="auto">
            <a:xfrm>
              <a:off x="3247" y="1043"/>
              <a:ext cx="482" cy="989"/>
              <a:chOff x="0" y="0"/>
              <a:chExt cx="498" cy="1245"/>
            </a:xfrm>
          </p:grpSpPr>
          <p:sp>
            <p:nvSpPr>
              <p:cNvPr id="23570" name="Freeform 36"/>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23571" name="Freeform 37"/>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23566" name="Group 13"/>
            <p:cNvGrpSpPr>
              <a:grpSpLocks/>
            </p:cNvGrpSpPr>
            <p:nvPr/>
          </p:nvGrpSpPr>
          <p:grpSpPr bwMode="auto">
            <a:xfrm>
              <a:off x="3770" y="907"/>
              <a:ext cx="482" cy="989"/>
              <a:chOff x="0" y="0"/>
              <a:chExt cx="498" cy="1245"/>
            </a:xfrm>
          </p:grpSpPr>
          <p:sp>
            <p:nvSpPr>
              <p:cNvPr id="23568" name="Freeform 39"/>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00CCFF"/>
              </a:solidFill>
              <a:ln w="9525">
                <a:noFill/>
                <a:round/>
                <a:headEnd/>
                <a:tailEnd/>
              </a:ln>
            </p:spPr>
            <p:txBody>
              <a:bodyPr/>
              <a:lstStyle/>
              <a:p>
                <a:endParaRPr lang="zh-CN" altLang="en-US"/>
              </a:p>
            </p:txBody>
          </p:sp>
          <p:sp>
            <p:nvSpPr>
              <p:cNvPr id="23569" name="Freeform 40"/>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00CCFF"/>
              </a:solidFill>
              <a:ln w="9525">
                <a:noFill/>
                <a:round/>
                <a:headEnd/>
                <a:tailEnd/>
              </a:ln>
            </p:spPr>
            <p:txBody>
              <a:bodyPr/>
              <a:lstStyle/>
              <a:p>
                <a:endParaRPr lang="zh-CN" altLang="en-US"/>
              </a:p>
            </p:txBody>
          </p:sp>
        </p:grpSp>
        <p:sp>
          <p:nvSpPr>
            <p:cNvPr id="23567" name="Rectangle 16"/>
            <p:cNvSpPr>
              <a:spLocks noChangeArrowheads="1"/>
            </p:cNvSpPr>
            <p:nvPr/>
          </p:nvSpPr>
          <p:spPr bwMode="auto">
            <a:xfrm>
              <a:off x="232" y="226"/>
              <a:ext cx="3303" cy="1533"/>
            </a:xfrm>
            <a:prstGeom prst="rect">
              <a:avLst/>
            </a:prstGeom>
            <a:noFill/>
            <a:ln w="9525">
              <a:noFill/>
              <a:miter lim="800000"/>
              <a:headEnd/>
              <a:tailEnd/>
            </a:ln>
          </p:spPr>
          <p:txBody>
            <a:bodyPr>
              <a:spAutoFit/>
            </a:bodyPr>
            <a:lstStyle/>
            <a:p>
              <a:pPr>
                <a:lnSpc>
                  <a:spcPct val="120000"/>
                </a:lnSpc>
              </a:pPr>
              <a:r>
                <a:rPr lang="zh-CN" altLang="en-US" sz="1800" b="0" dirty="0"/>
                <a:t>        样本指标是指根据样本总体中各总体单位在某一标志上所表现的标志值计算的，用以反映样本总体数量特征的综合指标，又称为统计</a:t>
              </a:r>
              <a:r>
                <a:rPr lang="zh-CN" altLang="en-US" sz="1800" b="0" dirty="0" smtClean="0"/>
                <a:t>量。总</a:t>
              </a:r>
              <a:r>
                <a:rPr lang="zh-CN" altLang="en-US" sz="1800" b="0" dirty="0"/>
                <a:t>体指标要通过样本指标进行推断。</a:t>
              </a:r>
            </a:p>
            <a:p>
              <a:pPr>
                <a:lnSpc>
                  <a:spcPct val="120000"/>
                </a:lnSpc>
              </a:pPr>
              <a:r>
                <a:rPr lang="en-US" altLang="zh-CN" sz="1800" b="0" dirty="0"/>
                <a:t>       </a:t>
              </a:r>
              <a:r>
                <a:rPr lang="zh-CN" altLang="en-US" sz="1800" b="0" dirty="0"/>
                <a:t>样本指标是根据抽选出来的各个样本计算的，其计算方法是确定的，它是样本变量的函数，其本身也是随机变量。</a:t>
              </a:r>
            </a:p>
          </p:txBody>
        </p:sp>
      </p:grpSp>
      <p:grpSp>
        <p:nvGrpSpPr>
          <p:cNvPr id="23556" name="Group 17"/>
          <p:cNvGrpSpPr>
            <a:grpSpLocks/>
          </p:cNvGrpSpPr>
          <p:nvPr/>
        </p:nvGrpSpPr>
        <p:grpSpPr bwMode="auto">
          <a:xfrm>
            <a:off x="3851275" y="1557338"/>
            <a:ext cx="2520950" cy="925512"/>
            <a:chOff x="0" y="0"/>
            <a:chExt cx="2508" cy="1004"/>
          </a:xfrm>
        </p:grpSpPr>
        <p:sp>
          <p:nvSpPr>
            <p:cNvPr id="23559" name="Rectangle 3"/>
            <p:cNvSpPr>
              <a:spLocks noChangeArrowheads="1"/>
            </p:cNvSpPr>
            <p:nvPr/>
          </p:nvSpPr>
          <p:spPr bwMode="auto">
            <a:xfrm>
              <a:off x="10" y="8"/>
              <a:ext cx="2468" cy="987"/>
            </a:xfrm>
            <a:prstGeom prst="rect">
              <a:avLst/>
            </a:prstGeom>
            <a:solidFill>
              <a:schemeClr val="bg1"/>
            </a:soli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3560" name="Rectangle 4"/>
            <p:cNvSpPr>
              <a:spLocks noChangeArrowheads="1"/>
            </p:cNvSpPr>
            <p:nvPr/>
          </p:nvSpPr>
          <p:spPr bwMode="auto">
            <a:xfrm>
              <a:off x="10" y="0"/>
              <a:ext cx="145" cy="1001"/>
            </a:xfrm>
            <a:prstGeom prst="rect">
              <a:avLst/>
            </a:prstGeom>
            <a:gradFill rotWithShape="0">
              <a:gsLst>
                <a:gs pos="0">
                  <a:schemeClr val="folHlink"/>
                </a:gs>
                <a:gs pos="100000">
                  <a:srgbClr val="FFFFFF"/>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3561" name="Rectangle 5"/>
            <p:cNvSpPr>
              <a:spLocks noChangeArrowheads="1"/>
            </p:cNvSpPr>
            <p:nvPr/>
          </p:nvSpPr>
          <p:spPr bwMode="auto">
            <a:xfrm>
              <a:off x="2355" y="0"/>
              <a:ext cx="139" cy="1001"/>
            </a:xfrm>
            <a:prstGeom prst="rect">
              <a:avLst/>
            </a:prstGeom>
            <a:gradFill rotWithShape="0">
              <a:gsLst>
                <a:gs pos="0">
                  <a:schemeClr val="bg1"/>
                </a:gs>
                <a:gs pos="100000">
                  <a:srgbClr val="434343"/>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23562" name="AutoShape 6"/>
            <p:cNvSpPr>
              <a:spLocks/>
            </p:cNvSpPr>
            <p:nvPr/>
          </p:nvSpPr>
          <p:spPr bwMode="auto">
            <a:xfrm>
              <a:off x="12" y="0"/>
              <a:ext cx="2484" cy="141"/>
            </a:xfrm>
            <a:custGeom>
              <a:avLst/>
              <a:gdLst>
                <a:gd name="T0" fmla="*/ 0 w 21600"/>
                <a:gd name="T1" fmla="*/ 0 h 21600"/>
                <a:gd name="T2" fmla="*/ 1496 w 21600"/>
                <a:gd name="T3" fmla="*/ 21600 h 21600"/>
                <a:gd name="T4" fmla="*/ 20104 w 21600"/>
                <a:gd name="T5" fmla="*/ 21600 h 21600"/>
                <a:gd name="T6" fmla="*/ 21600 w 21600"/>
                <a:gd name="T7" fmla="*/ 0 h 21600"/>
                <a:gd name="T8" fmla="*/ 0 w 21600"/>
                <a:gd name="T9" fmla="*/ 0 h 21600"/>
                <a:gd name="T10" fmla="*/ 0 60000 65536"/>
                <a:gd name="T11" fmla="*/ 0 60000 65536"/>
                <a:gd name="T12" fmla="*/ 0 60000 65536"/>
                <a:gd name="T13" fmla="*/ 0 60000 65536"/>
                <a:gd name="T14" fmla="*/ 0 60000 65536"/>
                <a:gd name="T15" fmla="*/ 2548 w 21600"/>
                <a:gd name="T16" fmla="*/ 2604 h 21600"/>
                <a:gd name="T17" fmla="*/ 19052 w 21600"/>
                <a:gd name="T18" fmla="*/ 18996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496" y="21600"/>
                  </a:lnTo>
                  <a:lnTo>
                    <a:pt x="20104" y="21600"/>
                  </a:lnTo>
                  <a:lnTo>
                    <a:pt x="21600" y="0"/>
                  </a:lnTo>
                  <a:lnTo>
                    <a:pt x="0" y="0"/>
                  </a:lnTo>
                  <a:close/>
                </a:path>
              </a:pathLst>
            </a:custGeom>
            <a:gradFill rotWithShape="0">
              <a:gsLst>
                <a:gs pos="0">
                  <a:srgbClr val="DDDDDD"/>
                </a:gs>
                <a:gs pos="100000">
                  <a:srgbClr val="FFFFFF"/>
                </a:gs>
              </a:gsLst>
              <a:lin ang="5400000" scaled="1"/>
            </a:gradFill>
            <a:ln w="9525">
              <a:noFill/>
              <a:round/>
              <a:headEnd/>
              <a:tailEnd/>
            </a:ln>
          </p:spPr>
          <p:txBody>
            <a:bodyPr anchor="ctr"/>
            <a:lstStyle/>
            <a:p>
              <a:endParaRPr lang="zh-CN" altLang="en-US"/>
            </a:p>
          </p:txBody>
        </p:sp>
        <p:sp>
          <p:nvSpPr>
            <p:cNvPr id="23563" name="AutoShape 7"/>
            <p:cNvSpPr>
              <a:spLocks/>
            </p:cNvSpPr>
            <p:nvPr/>
          </p:nvSpPr>
          <p:spPr bwMode="auto">
            <a:xfrm flipV="1">
              <a:off x="0" y="893"/>
              <a:ext cx="2508" cy="111"/>
            </a:xfrm>
            <a:custGeom>
              <a:avLst/>
              <a:gdLst>
                <a:gd name="T0" fmla="*/ 0 w 21600"/>
                <a:gd name="T1" fmla="*/ 0 h 21600"/>
                <a:gd name="T2" fmla="*/ 1489 w 21600"/>
                <a:gd name="T3" fmla="*/ 21600 h 21600"/>
                <a:gd name="T4" fmla="*/ 20111 w 21600"/>
                <a:gd name="T5" fmla="*/ 21600 h 21600"/>
                <a:gd name="T6" fmla="*/ 21600 w 21600"/>
                <a:gd name="T7" fmla="*/ 0 h 21600"/>
                <a:gd name="T8" fmla="*/ 0 w 21600"/>
                <a:gd name="T9" fmla="*/ 0 h 21600"/>
                <a:gd name="T10" fmla="*/ 0 60000 65536"/>
                <a:gd name="T11" fmla="*/ 0 60000 65536"/>
                <a:gd name="T12" fmla="*/ 0 60000 65536"/>
                <a:gd name="T13" fmla="*/ 0 60000 65536"/>
                <a:gd name="T14" fmla="*/ 0 60000 65536"/>
                <a:gd name="T15" fmla="*/ 2549 w 21600"/>
                <a:gd name="T16" fmla="*/ 2530 h 21600"/>
                <a:gd name="T17" fmla="*/ 19051 w 21600"/>
                <a:gd name="T18" fmla="*/ 19070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489" y="21600"/>
                  </a:lnTo>
                  <a:lnTo>
                    <a:pt x="20111" y="21600"/>
                  </a:lnTo>
                  <a:lnTo>
                    <a:pt x="21600" y="0"/>
                  </a:lnTo>
                  <a:lnTo>
                    <a:pt x="0" y="0"/>
                  </a:lnTo>
                  <a:close/>
                </a:path>
              </a:pathLst>
            </a:custGeom>
            <a:gradFill rotWithShape="0">
              <a:gsLst>
                <a:gs pos="0">
                  <a:schemeClr val="bg1"/>
                </a:gs>
                <a:gs pos="100000">
                  <a:srgbClr val="424242"/>
                </a:gs>
              </a:gsLst>
              <a:lin ang="5400000" scaled="1"/>
            </a:gradFill>
            <a:ln w="9525">
              <a:noFill/>
              <a:round/>
              <a:headEnd/>
              <a:tailEnd/>
            </a:ln>
          </p:spPr>
          <p:txBody>
            <a:bodyPr anchor="ctr"/>
            <a:lstStyle/>
            <a:p>
              <a:endParaRPr lang="zh-CN" altLang="en-US"/>
            </a:p>
          </p:txBody>
        </p:sp>
      </p:grpSp>
      <p:sp>
        <p:nvSpPr>
          <p:cNvPr id="12311" name="Text Box 23" descr="金融10"/>
          <p:cNvSpPr txBox="1">
            <a:spLocks noChangeArrowheads="1"/>
          </p:cNvSpPr>
          <p:nvPr/>
        </p:nvSpPr>
        <p:spPr bwMode="auto">
          <a:xfrm>
            <a:off x="4140200" y="1844675"/>
            <a:ext cx="1800225" cy="396875"/>
          </a:xfrm>
          <a:prstGeom prst="rect">
            <a:avLst/>
          </a:prstGeom>
          <a:noFill/>
          <a:ln w="9525">
            <a:noFill/>
            <a:miter lim="800000"/>
            <a:headEnd/>
            <a:tailEnd/>
          </a:ln>
          <a:effectLst/>
        </p:spPr>
        <p:txBody>
          <a:bodyPr>
            <a:spAutoFit/>
          </a:bodyPr>
          <a:lstStyle/>
          <a:p>
            <a:pPr algn="ctr">
              <a:spcBef>
                <a:spcPct val="50000"/>
              </a:spcBef>
              <a:defRPr/>
            </a:pPr>
            <a:r>
              <a:rPr lang="en-US" b="0">
                <a:solidFill>
                  <a:srgbClr val="FFFF00"/>
                </a:solidFill>
                <a:effectLst>
                  <a:outerShdw blurRad="38100" dist="38100" dir="2700000" algn="tl">
                    <a:srgbClr val="C0C0C0"/>
                  </a:outerShdw>
                </a:effectLst>
              </a:rPr>
              <a:t>2.</a:t>
            </a:r>
            <a:r>
              <a:rPr lang="zh-CN" altLang="en-US" b="0">
                <a:solidFill>
                  <a:srgbClr val="FFFF00"/>
                </a:solidFill>
                <a:effectLst>
                  <a:outerShdw blurRad="38100" dist="38100" dir="2700000" algn="tl">
                    <a:srgbClr val="C0C0C0"/>
                  </a:outerShdw>
                </a:effectLst>
              </a:rPr>
              <a:t>样本指标</a:t>
            </a:r>
          </a:p>
        </p:txBody>
      </p:sp>
      <p:sp>
        <p:nvSpPr>
          <p:cNvPr id="23558"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抽样推断概述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17"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fltVal val="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456</TotalTime>
  <Pages>0</Pages>
  <Words>1401</Words>
  <Characters>0</Characters>
  <Application>Microsoft Office PowerPoint</Application>
  <DocSecurity>0</DocSecurity>
  <PresentationFormat>全屏显示(4:3)</PresentationFormat>
  <Lines>0</Lines>
  <Paragraphs>147</Paragraphs>
  <Slides>22</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2</vt:i4>
      </vt:variant>
      <vt:variant>
        <vt:lpstr>幻灯片标题</vt:lpstr>
      </vt:variant>
      <vt:variant>
        <vt:i4>22</vt:i4>
      </vt:variant>
    </vt:vector>
  </HeadingPairs>
  <TitlesOfParts>
    <vt:vector size="34" baseType="lpstr">
      <vt:lpstr>Gulim</vt:lpstr>
      <vt:lpstr>HY헤드라인M</vt:lpstr>
      <vt:lpstr>黑体</vt:lpstr>
      <vt:lpstr>华文新魏</vt:lpstr>
      <vt:lpstr>宋体</vt:lpstr>
      <vt:lpstr>Arial</vt:lpstr>
      <vt:lpstr>Calibri</vt:lpstr>
      <vt:lpstr>Times New Roman</vt:lpstr>
      <vt:lpstr>Wingdings</vt:lpstr>
      <vt:lpstr>自定义设计方案</vt:lpstr>
      <vt:lpstr>Equation.DSMT4</vt:lpstr>
      <vt:lpstr>Equation.3</vt:lpstr>
      <vt:lpstr>项目四统计抽样与参数估计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281</cp:revision>
  <cp:lastPrinted>1899-12-30T00:00:00Z</cp:lastPrinted>
  <dcterms:created xsi:type="dcterms:W3CDTF">2013-01-09T03:26:13Z</dcterms:created>
  <dcterms:modified xsi:type="dcterms:W3CDTF">2020-08-29T10:08:14Z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