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handoutMasterIdLst>
    <p:handoutMasterId r:id="rId39"/>
  </p:handoutMasterIdLst>
  <p:sldIdLst>
    <p:sldId id="256" r:id="rId3"/>
    <p:sldId id="290" r:id="rId4"/>
    <p:sldId id="257" r:id="rId5"/>
    <p:sldId id="274" r:id="rId6"/>
    <p:sldId id="258" r:id="rId7"/>
    <p:sldId id="277" r:id="rId9"/>
    <p:sldId id="259" r:id="rId10"/>
    <p:sldId id="264" r:id="rId11"/>
    <p:sldId id="309" r:id="rId12"/>
    <p:sldId id="308" r:id="rId13"/>
    <p:sldId id="265" r:id="rId14"/>
    <p:sldId id="310" r:id="rId15"/>
    <p:sldId id="266" r:id="rId16"/>
    <p:sldId id="311" r:id="rId17"/>
    <p:sldId id="312" r:id="rId18"/>
    <p:sldId id="268" r:id="rId19"/>
    <p:sldId id="270" r:id="rId20"/>
    <p:sldId id="269" r:id="rId21"/>
    <p:sldId id="313" r:id="rId22"/>
    <p:sldId id="314" r:id="rId23"/>
    <p:sldId id="315" r:id="rId24"/>
    <p:sldId id="316" r:id="rId25"/>
    <p:sldId id="317" r:id="rId26"/>
    <p:sldId id="318" r:id="rId27"/>
    <p:sldId id="319" r:id="rId28"/>
    <p:sldId id="320" r:id="rId29"/>
    <p:sldId id="271" r:id="rId30"/>
    <p:sldId id="321" r:id="rId31"/>
    <p:sldId id="323" r:id="rId32"/>
    <p:sldId id="322" r:id="rId33"/>
    <p:sldId id="325" r:id="rId34"/>
    <p:sldId id="326" r:id="rId35"/>
    <p:sldId id="273" r:id="rId36"/>
    <p:sldId id="327" r:id="rId37"/>
    <p:sldId id="328" r:id="rId3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717" autoAdjust="0"/>
  </p:normalViewPr>
  <p:slideViewPr>
    <p:cSldViewPr>
      <p:cViewPr varScale="1">
        <p:scale>
          <a:sx n="72" d="100"/>
          <a:sy n="72" d="100"/>
        </p:scale>
        <p:origin x="-1104" y="-90"/>
      </p:cViewPr>
      <p:guideLst>
        <p:guide orient="horz" pos="2094"/>
        <p:guide pos="2907"/>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2094" y="-90"/>
      </p:cViewPr>
      <p:guideLst>
        <p:guide orient="horz" pos="2792"/>
        <p:guide pos="218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handoutMaster" Target="handoutMasters/handoutMaster1.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EFE73B03-4D71-4565-8C52-4902BE6377A4}" type="doc">
      <dgm:prSet loTypeId="hierarchy" loCatId="hierarchy" qsTypeId="urn:microsoft.com/office/officeart/2005/8/quickstyle/simple3" qsCatId="simple" csTypeId="urn:microsoft.com/office/officeart/2005/8/colors/accent4_5" csCatId="accent1" phldr="0"/>
      <dgm:spPr/>
      <dgm:t>
        <a:bodyPr/>
        <a:p>
          <a:endParaRPr lang="zh-CN" altLang="en-US"/>
        </a:p>
      </dgm:t>
    </dgm:pt>
    <dgm:pt modelId="{0605F139-5EF0-48E7-A091-192233D2011D}">
      <dgm:prSet phldrT="[文本]" phldr="0" custT="1"/>
      <dgm:spPr/>
      <dgm:t>
        <a:bodyPr vert="horz" wrap="square"/>
        <a:p>
          <a:pPr>
            <a:lnSpc>
              <a:spcPct val="100000"/>
            </a:lnSpc>
            <a:spcBef>
              <a:spcPct val="0"/>
            </a:spcBef>
            <a:spcAft>
              <a:spcPct val="35000"/>
            </a:spcAft>
          </a:pPr>
          <a:r>
            <a:rPr lang="zh-CN" altLang="en-US" sz="3600">
              <a:latin typeface="宋体" panose="02010600030101010101" pitchFamily="2" charset="-122"/>
              <a:ea typeface="宋体" panose="02010600030101010101" pitchFamily="2" charset="-122"/>
            </a:rPr>
            <a:t>五、组织的部门化</a:t>
          </a:r>
          <a:r>
            <a:rPr lang="zh-CN" altLang="en-US" sz="3600">
              <a:latin typeface="宋体" panose="02010600030101010101" pitchFamily="2" charset="-122"/>
              <a:ea typeface="宋体" panose="02010600030101010101" pitchFamily="2" charset="-122"/>
            </a:rPr>
            <a:t/>
          </a:r>
          <a:endParaRPr lang="zh-CN" altLang="en-US" sz="3600">
            <a:latin typeface="宋体" panose="02010600030101010101" pitchFamily="2" charset="-122"/>
            <a:ea typeface="宋体" panose="02010600030101010101" pitchFamily="2" charset="-122"/>
          </a:endParaRPr>
        </a:p>
      </dgm:t>
    </dgm:pt>
    <dgm:pt modelId="{2AFB1B2A-8749-4E5E-9CB9-0B60F81C46F8}" cxnId="{0B0FAA2C-AB63-43F7-9255-758BAA8E79C1}" type="parTrans">
      <dgm:prSet/>
      <dgm:spPr/>
      <dgm:t>
        <a:bodyPr/>
        <a:p>
          <a:endParaRPr lang="zh-CN" altLang="en-US"/>
        </a:p>
      </dgm:t>
    </dgm:pt>
    <dgm:pt modelId="{E0FFEB56-236E-4FE9-83BF-31494E265D5A}" cxnId="{0B0FAA2C-AB63-43F7-9255-758BAA8E79C1}" type="sibTrans">
      <dgm:prSet/>
      <dgm:spPr/>
      <dgm:t>
        <a:bodyPr/>
        <a:p>
          <a:endParaRPr lang="zh-CN" altLang="en-US"/>
        </a:p>
      </dgm:t>
    </dgm:pt>
    <dgm:pt modelId="{4530EE7D-F557-4815-9ED2-EABC47F46978}">
      <dgm:prSet phldrT="[文本]" phldr="0" custT="1"/>
      <dgm:spPr/>
      <dgm:t>
        <a:bodyPr vert="horz" wrap="square"/>
        <a:p>
          <a:pPr>
            <a:lnSpc>
              <a:spcPct val="100000"/>
            </a:lnSpc>
            <a:spcBef>
              <a:spcPct val="0"/>
            </a:spcBef>
            <a:spcAft>
              <a:spcPct val="35000"/>
            </a:spcAft>
          </a:pPr>
          <a:r>
            <a:rPr lang="zh-CN" altLang="en-US" sz="3200">
              <a:latin typeface="宋体" panose="02010600030101010101" pitchFamily="2" charset="-122"/>
              <a:ea typeface="宋体" panose="02010600030101010101" pitchFamily="2" charset="-122"/>
              <a:cs typeface="宋体" panose="02010600030101010101" pitchFamily="2" charset="-122"/>
            </a:rPr>
            <a:t>(一)组织部门化的基本原则</a:t>
          </a:r>
          <a:r>
            <a:rPr lang="zh-CN" altLang="en-US" sz="3200">
              <a:latin typeface="宋体" panose="02010600030101010101" pitchFamily="2" charset="-122"/>
              <a:ea typeface="宋体" panose="02010600030101010101" pitchFamily="2" charset="-122"/>
              <a:cs typeface="宋体" panose="02010600030101010101" pitchFamily="2" charset="-122"/>
            </a:rPr>
            <a:t/>
          </a:r>
          <a:endParaRPr lang="zh-CN" altLang="en-US" sz="3200">
            <a:latin typeface="宋体" panose="02010600030101010101" pitchFamily="2" charset="-122"/>
            <a:ea typeface="宋体" panose="02010600030101010101" pitchFamily="2" charset="-122"/>
            <a:cs typeface="宋体" panose="02010600030101010101" pitchFamily="2" charset="-122"/>
          </a:endParaRPr>
        </a:p>
      </dgm:t>
    </dgm:pt>
    <dgm:pt modelId="{AC2BFF99-DAE2-494A-88AB-85D75BC6D2EE}" cxnId="{CA44CAF5-2F20-4257-8D90-0D2C650F44F8}" type="parTrans">
      <dgm:prSet/>
      <dgm:spPr/>
      <dgm:t>
        <a:bodyPr/>
        <a:p>
          <a:endParaRPr lang="zh-CN" altLang="en-US"/>
        </a:p>
      </dgm:t>
    </dgm:pt>
    <dgm:pt modelId="{B98A0394-6758-42EB-8D0E-4491BED52B6C}" cxnId="{CA44CAF5-2F20-4257-8D90-0D2C650F44F8}" type="sibTrans">
      <dgm:prSet/>
      <dgm:spPr/>
      <dgm:t>
        <a:bodyPr/>
        <a:p>
          <a:endParaRPr lang="zh-CN" altLang="en-US"/>
        </a:p>
      </dgm:t>
    </dgm:pt>
    <dgm:pt modelId="{4E4A1E17-A3EC-4A54-9171-277E11A0B287}">
      <dgm:prSet phldrT="[文本]" phldr="0" custT="1"/>
      <dgm:spPr/>
      <dgm:t>
        <a:bodyPr vert="horz" wrap="square"/>
        <a:p>
          <a:pPr>
            <a:lnSpc>
              <a:spcPct val="100000"/>
            </a:lnSpc>
            <a:spcBef>
              <a:spcPct val="0"/>
            </a:spcBef>
            <a:spcAft>
              <a:spcPct val="35000"/>
            </a:spcAft>
          </a:pPr>
          <a:r>
            <a:rPr lang="zh-CN" altLang="en-US" sz="3200">
              <a:latin typeface="宋体" panose="02010600030101010101" pitchFamily="2" charset="-122"/>
              <a:ea typeface="宋体" panose="02010600030101010101" pitchFamily="2" charset="-122"/>
              <a:cs typeface="宋体" panose="02010600030101010101" pitchFamily="2" charset="-122"/>
            </a:rPr>
            <a:t>(二)组织部门化的基本形式</a:t>
          </a:r>
          <a:r>
            <a:rPr lang="zh-CN" altLang="en-US" sz="3200">
              <a:latin typeface="宋体" panose="02010600030101010101" pitchFamily="2" charset="-122"/>
              <a:ea typeface="宋体" panose="02010600030101010101" pitchFamily="2" charset="-122"/>
              <a:cs typeface="宋体" panose="02010600030101010101" pitchFamily="2" charset="-122"/>
            </a:rPr>
            <a:t/>
          </a:r>
          <a:endParaRPr lang="zh-CN" altLang="en-US" sz="3200">
            <a:latin typeface="宋体" panose="02010600030101010101" pitchFamily="2" charset="-122"/>
            <a:ea typeface="宋体" panose="02010600030101010101" pitchFamily="2" charset="-122"/>
            <a:cs typeface="宋体" panose="02010600030101010101" pitchFamily="2" charset="-122"/>
          </a:endParaRPr>
        </a:p>
      </dgm:t>
    </dgm:pt>
    <dgm:pt modelId="{367D7799-1E5C-4947-8AD1-85D1E0D367AF}" cxnId="{A90EDA1E-E561-450C-8DF4-94558ABD9BC0}" type="parTrans">
      <dgm:prSet/>
      <dgm:spPr/>
      <dgm:t>
        <a:bodyPr/>
        <a:p>
          <a:endParaRPr lang="zh-CN" altLang="en-US"/>
        </a:p>
      </dgm:t>
    </dgm:pt>
    <dgm:pt modelId="{7FFEBD18-7D5B-41C0-A8F3-60942A71708D}" cxnId="{A90EDA1E-E561-450C-8DF4-94558ABD9BC0}" type="sibTrans">
      <dgm:prSet/>
      <dgm:spPr/>
      <dgm:t>
        <a:bodyPr/>
        <a:p>
          <a:endParaRPr lang="zh-CN" altLang="en-US"/>
        </a:p>
      </dgm:t>
    </dgm:pt>
    <dgm:pt modelId="{5FBAB40F-6011-4629-9B30-77C9439C91BF}" type="pres">
      <dgm:prSet presAssocID="{EFE73B03-4D71-4565-8C52-4902BE6377A4}" presName="diagram" presStyleCnt="0">
        <dgm:presLayoutVars>
          <dgm:chPref val="1"/>
          <dgm:dir/>
          <dgm:animOne val="branch"/>
          <dgm:animLvl val="lvl"/>
          <dgm:resizeHandles val="exact"/>
        </dgm:presLayoutVars>
      </dgm:prSet>
      <dgm:spPr/>
    </dgm:pt>
    <dgm:pt modelId="{2332AA2E-A989-4175-BB73-78EA4C3BDB65}" type="pres">
      <dgm:prSet presAssocID="{0605F139-5EF0-48E7-A091-192233D2011D}" presName="root1" presStyleCnt="0"/>
      <dgm:spPr/>
    </dgm:pt>
    <dgm:pt modelId="{24E3F4AB-32FB-4CE0-9DAC-FC4DD26B5900}" type="pres">
      <dgm:prSet presAssocID="{0605F139-5EF0-48E7-A091-192233D2011D}" presName="LevelOneTextNode" presStyleLbl="node0" presStyleIdx="0" presStyleCnt="1">
        <dgm:presLayoutVars>
          <dgm:chPref val="3"/>
        </dgm:presLayoutVars>
      </dgm:prSet>
      <dgm:spPr/>
    </dgm:pt>
    <dgm:pt modelId="{44F25638-8073-4DA7-9390-5AC06A304565}" type="pres">
      <dgm:prSet presAssocID="{0605F139-5EF0-48E7-A091-192233D2011D}" presName="level2hierChild" presStyleCnt="0"/>
      <dgm:spPr/>
    </dgm:pt>
    <dgm:pt modelId="{B47BD6C9-6D53-4A69-975F-9CF96E25F10F}" type="pres">
      <dgm:prSet presAssocID="{AC2BFF99-DAE2-494A-88AB-85D75BC6D2EE}" presName="conn2-1" presStyleLbl="parChTrans1D2" presStyleIdx="0" presStyleCnt="2"/>
      <dgm:spPr/>
    </dgm:pt>
    <dgm:pt modelId="{C1833E64-0598-4ED8-B73B-4C820BB35531}" type="pres">
      <dgm:prSet presAssocID="{AC2BFF99-DAE2-494A-88AB-85D75BC6D2EE}" presName="connTx" presStyleCnt="0"/>
      <dgm:spPr/>
    </dgm:pt>
    <dgm:pt modelId="{46F58ACF-5130-428E-B3EF-87D6FEC0C921}" type="pres">
      <dgm:prSet presAssocID="{4530EE7D-F557-4815-9ED2-EABC47F46978}" presName="root2" presStyleCnt="0"/>
      <dgm:spPr/>
    </dgm:pt>
    <dgm:pt modelId="{3C0D5057-54F2-42F8-ADAD-AA27A1CC1A1B}" type="pres">
      <dgm:prSet presAssocID="{4530EE7D-F557-4815-9ED2-EABC47F46978}" presName="LevelTwoTextNode" presStyleLbl="node2" presStyleIdx="0" presStyleCnt="2">
        <dgm:presLayoutVars>
          <dgm:chPref val="3"/>
        </dgm:presLayoutVars>
      </dgm:prSet>
      <dgm:spPr/>
    </dgm:pt>
    <dgm:pt modelId="{48673F39-879C-4946-8DC7-FD68F0552920}" type="pres">
      <dgm:prSet presAssocID="{4530EE7D-F557-4815-9ED2-EABC47F46978}" presName="level3hierChild" presStyleCnt="0"/>
      <dgm:spPr/>
    </dgm:pt>
    <dgm:pt modelId="{2E81B90F-7494-41FF-808F-F7F82B993B40}" type="pres">
      <dgm:prSet presAssocID="{367D7799-1E5C-4947-8AD1-85D1E0D367AF}" presName="conn2-1" presStyleLbl="parChTrans1D2" presStyleIdx="1" presStyleCnt="2"/>
      <dgm:spPr/>
    </dgm:pt>
    <dgm:pt modelId="{0F4B7785-0023-487B-801C-9850969E1D34}" type="pres">
      <dgm:prSet presAssocID="{367D7799-1E5C-4947-8AD1-85D1E0D367AF}" presName="connTx" presStyleCnt="0"/>
      <dgm:spPr/>
    </dgm:pt>
    <dgm:pt modelId="{4925E953-147A-4210-9A9C-63730A307231}" type="pres">
      <dgm:prSet presAssocID="{4E4A1E17-A3EC-4A54-9171-277E11A0B287}" presName="root2" presStyleCnt="0"/>
      <dgm:spPr/>
    </dgm:pt>
    <dgm:pt modelId="{3D382021-A429-4403-82FF-5A95DD3EBB20}" type="pres">
      <dgm:prSet presAssocID="{4E4A1E17-A3EC-4A54-9171-277E11A0B287}" presName="LevelTwoTextNode" presStyleLbl="node2" presStyleIdx="1" presStyleCnt="2">
        <dgm:presLayoutVars>
          <dgm:chPref val="3"/>
        </dgm:presLayoutVars>
      </dgm:prSet>
      <dgm:spPr/>
    </dgm:pt>
    <dgm:pt modelId="{6D231649-1A42-47D5-A289-01058E6A05B6}" type="pres">
      <dgm:prSet presAssocID="{4E4A1E17-A3EC-4A54-9171-277E11A0B287}" presName="level3hierChild" presStyleCnt="0"/>
      <dgm:spPr/>
    </dgm:pt>
  </dgm:ptLst>
  <dgm:cxnLst>
    <dgm:cxn modelId="{0B0FAA2C-AB63-43F7-9255-758BAA8E79C1}" srcId="{EFE73B03-4D71-4565-8C52-4902BE6377A4}" destId="{0605F139-5EF0-48E7-A091-192233D2011D}" srcOrd="0" destOrd="0" parTransId="{2AFB1B2A-8749-4E5E-9CB9-0B60F81C46F8}" sibTransId="{E0FFEB56-236E-4FE9-83BF-31494E265D5A}"/>
    <dgm:cxn modelId="{CA44CAF5-2F20-4257-8D90-0D2C650F44F8}" srcId="{0605F139-5EF0-48E7-A091-192233D2011D}" destId="{4530EE7D-F557-4815-9ED2-EABC47F46978}" srcOrd="0" destOrd="0" parTransId="{AC2BFF99-DAE2-494A-88AB-85D75BC6D2EE}" sibTransId="{B98A0394-6758-42EB-8D0E-4491BED52B6C}"/>
    <dgm:cxn modelId="{A90EDA1E-E561-450C-8DF4-94558ABD9BC0}" srcId="{0605F139-5EF0-48E7-A091-192233D2011D}" destId="{4E4A1E17-A3EC-4A54-9171-277E11A0B287}" srcOrd="1" destOrd="0" parTransId="{367D7799-1E5C-4947-8AD1-85D1E0D367AF}" sibTransId="{7FFEBD18-7D5B-41C0-A8F3-60942A71708D}"/>
    <dgm:cxn modelId="{C009659D-12F7-4195-AE1E-9A210A5D501F}" type="presOf" srcId="{EFE73B03-4D71-4565-8C52-4902BE6377A4}" destId="{5FBAB40F-6011-4629-9B30-77C9439C91BF}" srcOrd="0" destOrd="0" presId="urn:microsoft.com/office/officeart/2005/8/layout/hierarchy2"/>
    <dgm:cxn modelId="{4D42BCC7-8D23-4090-A432-C6F5328184AD}" type="presParOf" srcId="{5FBAB40F-6011-4629-9B30-77C9439C91BF}" destId="{2332AA2E-A989-4175-BB73-78EA4C3BDB65}" srcOrd="0" destOrd="0" presId="urn:microsoft.com/office/officeart/2005/8/layout/hierarchy2"/>
    <dgm:cxn modelId="{0BFB43F0-7CE3-4BE8-ACF5-9C006BB838EC}" type="presParOf" srcId="{2332AA2E-A989-4175-BB73-78EA4C3BDB65}" destId="{24E3F4AB-32FB-4CE0-9DAC-FC4DD26B5900}" srcOrd="0" destOrd="0" presId="urn:microsoft.com/office/officeart/2005/8/layout/hierarchy2"/>
    <dgm:cxn modelId="{48861BC2-E062-440F-ACBB-EA5C37124423}" type="presOf" srcId="{0605F139-5EF0-48E7-A091-192233D2011D}" destId="{24E3F4AB-32FB-4CE0-9DAC-FC4DD26B5900}" srcOrd="0" destOrd="0" presId="urn:microsoft.com/office/officeart/2005/8/layout/hierarchy2"/>
    <dgm:cxn modelId="{92C54C4F-D416-4FF7-B056-613F700BC1FA}" type="presParOf" srcId="{2332AA2E-A989-4175-BB73-78EA4C3BDB65}" destId="{44F25638-8073-4DA7-9390-5AC06A304565}" srcOrd="1" destOrd="0" presId="urn:microsoft.com/office/officeart/2005/8/layout/hierarchy2"/>
    <dgm:cxn modelId="{FE2157FC-EFF7-48AB-8702-9D12977CA5FA}" type="presParOf" srcId="{44F25638-8073-4DA7-9390-5AC06A304565}" destId="{B47BD6C9-6D53-4A69-975F-9CF96E25F10F}" srcOrd="0" destOrd="1" presId="urn:microsoft.com/office/officeart/2005/8/layout/hierarchy2"/>
    <dgm:cxn modelId="{1013FA44-680B-4614-83FE-9227FA087BDA}" type="presOf" srcId="{AC2BFF99-DAE2-494A-88AB-85D75BC6D2EE}" destId="{B47BD6C9-6D53-4A69-975F-9CF96E25F10F}" srcOrd="0" destOrd="0" presId="urn:microsoft.com/office/officeart/2005/8/layout/hierarchy2"/>
    <dgm:cxn modelId="{D0B77C82-F465-489A-880E-AA8A2DFC1244}" type="presParOf" srcId="{B47BD6C9-6D53-4A69-975F-9CF96E25F10F}" destId="{C1833E64-0598-4ED8-B73B-4C820BB35531}" srcOrd="0" destOrd="0" presId="urn:microsoft.com/office/officeart/2005/8/layout/hierarchy2"/>
    <dgm:cxn modelId="{6FA8250B-3762-4C9B-AD23-594CE97D502D}" type="presOf" srcId="{AC2BFF99-DAE2-494A-88AB-85D75BC6D2EE}" destId="{C1833E64-0598-4ED8-B73B-4C820BB35531}" srcOrd="1" destOrd="0" presId="urn:microsoft.com/office/officeart/2005/8/layout/hierarchy2"/>
    <dgm:cxn modelId="{CFCE828D-03DE-4917-8486-E3C55B0C9177}" type="presParOf" srcId="{44F25638-8073-4DA7-9390-5AC06A304565}" destId="{46F58ACF-5130-428E-B3EF-87D6FEC0C921}" srcOrd="1" destOrd="1" presId="urn:microsoft.com/office/officeart/2005/8/layout/hierarchy2"/>
    <dgm:cxn modelId="{B81F84AF-FAEE-43E1-AFFF-DAB3D9BD7019}" type="presParOf" srcId="{46F58ACF-5130-428E-B3EF-87D6FEC0C921}" destId="{3C0D5057-54F2-42F8-ADAD-AA27A1CC1A1B}" srcOrd="0" destOrd="1" presId="urn:microsoft.com/office/officeart/2005/8/layout/hierarchy2"/>
    <dgm:cxn modelId="{50556132-6FBA-46A4-85B0-6BBD6A2E7655}" type="presOf" srcId="{4530EE7D-F557-4815-9ED2-EABC47F46978}" destId="{3C0D5057-54F2-42F8-ADAD-AA27A1CC1A1B}" srcOrd="0" destOrd="0" presId="urn:microsoft.com/office/officeart/2005/8/layout/hierarchy2"/>
    <dgm:cxn modelId="{FB1F9079-6B62-4894-98A0-658F5F0CE82E}" type="presParOf" srcId="{46F58ACF-5130-428E-B3EF-87D6FEC0C921}" destId="{48673F39-879C-4946-8DC7-FD68F0552920}" srcOrd="1" destOrd="1" presId="urn:microsoft.com/office/officeart/2005/8/layout/hierarchy2"/>
    <dgm:cxn modelId="{8AEDFFC6-6812-4BFF-B4F6-B520C5F7B234}" type="presParOf" srcId="{44F25638-8073-4DA7-9390-5AC06A304565}" destId="{2E81B90F-7494-41FF-808F-F7F82B993B40}" srcOrd="2" destOrd="1" presId="urn:microsoft.com/office/officeart/2005/8/layout/hierarchy2"/>
    <dgm:cxn modelId="{271AD9FB-E93F-4BCC-98D7-51EA690B81EA}" type="presOf" srcId="{367D7799-1E5C-4947-8AD1-85D1E0D367AF}" destId="{2E81B90F-7494-41FF-808F-F7F82B993B40}" srcOrd="0" destOrd="0" presId="urn:microsoft.com/office/officeart/2005/8/layout/hierarchy2"/>
    <dgm:cxn modelId="{F74EF751-E509-4F71-9002-663CCB321709}" type="presParOf" srcId="{2E81B90F-7494-41FF-808F-F7F82B993B40}" destId="{0F4B7785-0023-487B-801C-9850969E1D34}" srcOrd="0" destOrd="2" presId="urn:microsoft.com/office/officeart/2005/8/layout/hierarchy2"/>
    <dgm:cxn modelId="{1B80DDC2-EAE6-4E72-AF33-62E8D1FBD7AC}" type="presOf" srcId="{367D7799-1E5C-4947-8AD1-85D1E0D367AF}" destId="{0F4B7785-0023-487B-801C-9850969E1D34}" srcOrd="1" destOrd="0" presId="urn:microsoft.com/office/officeart/2005/8/layout/hierarchy2"/>
    <dgm:cxn modelId="{A4E2AD36-C74A-4BAC-9A78-1768502D7A6F}" type="presParOf" srcId="{44F25638-8073-4DA7-9390-5AC06A304565}" destId="{4925E953-147A-4210-9A9C-63730A307231}" srcOrd="3" destOrd="1" presId="urn:microsoft.com/office/officeart/2005/8/layout/hierarchy2"/>
    <dgm:cxn modelId="{0BBB6AEF-40C4-485F-B7C6-78E63EDE2E53}" type="presParOf" srcId="{4925E953-147A-4210-9A9C-63730A307231}" destId="{3D382021-A429-4403-82FF-5A95DD3EBB20}" srcOrd="0" destOrd="3" presId="urn:microsoft.com/office/officeart/2005/8/layout/hierarchy2"/>
    <dgm:cxn modelId="{41C48EC3-1BEB-4001-94EC-31809043F289}" type="presOf" srcId="{4E4A1E17-A3EC-4A54-9171-277E11A0B287}" destId="{3D382021-A429-4403-82FF-5A95DD3EBB20}" srcOrd="0" destOrd="0" presId="urn:microsoft.com/office/officeart/2005/8/layout/hierarchy2"/>
    <dgm:cxn modelId="{875BCFC6-5292-473F-8861-EF52828A80B8}" type="presParOf" srcId="{4925E953-147A-4210-9A9C-63730A307231}" destId="{6D231649-1A42-47D5-A289-01058E6A05B6}" srcOrd="1" destOrd="3" presId="urn:microsoft.com/office/officeart/2005/8/layout/hierarchy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75FE40-9372-4249-B841-FED5A687B7E1}"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zh-CN" altLang="en-US"/>
        </a:p>
      </dgm:t>
    </dgm:pt>
    <dgm:pt modelId="{698AC33A-778E-4C55-96CA-A5C38020ECF4}">
      <dgm:prSet phldrT="[文本]" phldr="0" custT="1"/>
      <dgm:spPr/>
      <dgm:t>
        <a:bodyPr vert="horz" wrap="square"/>
        <a:p>
          <a:pPr>
            <a:lnSpc>
              <a:spcPct val="100000"/>
            </a:lnSpc>
            <a:spcBef>
              <a:spcPct val="0"/>
            </a:spcBef>
            <a:spcAft>
              <a:spcPct val="35000"/>
            </a:spcAf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组织部门化的基本原则</a:t>
          </a:r>
          <a:r>
            <a:rPr lang="zh-CN" altLang="en-US" sz="2400" dirty="0"/>
            <a:t/>
          </a:r>
          <a:endParaRPr lang="zh-CN" altLang="en-US" sz="2400" dirty="0"/>
        </a:p>
      </dgm:t>
    </dgm:pt>
    <dgm:pt modelId="{2CBFBB4A-6354-406D-99A8-7205DBBB21DD}" cxnId="{5AE1FA9B-912C-48D5-AC1A-9E58F0A8C709}" type="parTrans">
      <dgm:prSet/>
      <dgm:spPr/>
      <dgm:t>
        <a:bodyPr/>
        <a:lstStyle/>
        <a:p>
          <a:endParaRPr lang="zh-CN" altLang="en-US"/>
        </a:p>
      </dgm:t>
    </dgm:pt>
    <dgm:pt modelId="{170E7301-5328-431E-9AA1-D1E06F5F5D99}" cxnId="{5AE1FA9B-912C-48D5-AC1A-9E58F0A8C709}" type="sibTrans">
      <dgm:prSet/>
      <dgm:spPr/>
      <dgm:t>
        <a:bodyPr/>
        <a:lstStyle/>
        <a:p>
          <a:endParaRPr lang="zh-CN" altLang="en-US"/>
        </a:p>
      </dgm:t>
    </dgm:pt>
    <dgm:pt modelId="{68144B04-C31F-4ADE-9515-D711C45320F8}">
      <dgm:prSet phldrT="[文本]" phldr="0" custT="0"/>
      <dgm:spPr/>
      <dgm:t>
        <a:bodyPr vert="horz" wrap="square"/>
        <a:p>
          <a:pPr>
            <a:lnSpc>
              <a:spcPct val="100000"/>
            </a:lnSpc>
            <a:spcBef>
              <a:spcPct val="0"/>
            </a:spcBef>
            <a:spcAft>
              <a:spcPct val="35000"/>
            </a:spcAft>
          </a:pPr>
          <a:r>
            <a:rPr lang="zh-CN" altLang="en-US" dirty="0">
              <a:latin typeface="宋体" panose="02010600030101010101" pitchFamily="2" charset="-122"/>
              <a:ea typeface="宋体" panose="02010600030101010101" pitchFamily="2" charset="-122"/>
              <a:sym typeface="+mn-ea"/>
            </a:rPr>
            <a:t>因事设职和因人设职相结合</a:t>
          </a:r>
          <a:r>
            <a:rPr lang="zh-CN" altLang="en-US" dirty="0"/>
            <a:t/>
          </a:r>
          <a:endParaRPr lang="zh-CN" altLang="en-US" dirty="0"/>
        </a:p>
      </dgm:t>
    </dgm:pt>
    <dgm:pt modelId="{5EB9FC33-82BD-4444-9C3E-DA79CC98975D}" cxnId="{EA897B4F-7251-481E-9053-F40BA56A0DB2}" type="parTrans">
      <dgm:prSet/>
      <dgm:spPr/>
      <dgm:t>
        <a:bodyPr/>
        <a:lstStyle/>
        <a:p>
          <a:endParaRPr lang="zh-CN" altLang="en-US"/>
        </a:p>
      </dgm:t>
    </dgm:pt>
    <dgm:pt modelId="{A5D7C521-6E2D-4109-8951-E91145734DCD}" cxnId="{EA897B4F-7251-481E-9053-F40BA56A0DB2}" type="sibTrans">
      <dgm:prSet/>
      <dgm:spPr/>
      <dgm:t>
        <a:bodyPr/>
        <a:lstStyle/>
        <a:p>
          <a:endParaRPr lang="zh-CN" altLang="en-US"/>
        </a:p>
      </dgm:t>
    </dgm:pt>
    <dgm:pt modelId="{F54B0992-C86A-4F3E-A2A0-4B54B256F4D8}">
      <dgm:prSet phldrT="[文本]" phldr="0" custT="0"/>
      <dgm:spPr/>
      <dgm:t>
        <a:bodyPr vert="horz" wrap="square"/>
        <a:p>
          <a:pPr>
            <a:lnSpc>
              <a:spcPct val="100000"/>
            </a:lnSpc>
            <a:spcBef>
              <a:spcPct val="0"/>
            </a:spcBef>
            <a:spcAft>
              <a:spcPct val="35000"/>
            </a:spcAft>
          </a:pPr>
          <a:r>
            <a:rPr lang="zh-CN" altLang="en-US" dirty="0">
              <a:latin typeface="宋体" panose="02010600030101010101" pitchFamily="2" charset="-122"/>
              <a:ea typeface="宋体" panose="02010600030101010101" pitchFamily="2" charset="-122"/>
              <a:sym typeface="+mn-ea"/>
            </a:rPr>
            <a:t>精简高效</a:t>
          </a:r>
          <a:r>
            <a:rPr lang="zh-CN" altLang="en-US" dirty="0"/>
            <a:t/>
          </a:r>
          <a:endParaRPr lang="zh-CN" altLang="en-US" dirty="0"/>
        </a:p>
      </dgm:t>
    </dgm:pt>
    <dgm:pt modelId="{640F8F8C-6260-4726-9192-7BA98C3A372F}" cxnId="{D2227D0F-C07F-489D-90EC-1378D9CF132B}" type="parTrans">
      <dgm:prSet/>
      <dgm:spPr/>
      <dgm:t>
        <a:bodyPr/>
        <a:lstStyle/>
        <a:p>
          <a:endParaRPr lang="zh-CN" altLang="en-US"/>
        </a:p>
      </dgm:t>
    </dgm:pt>
    <dgm:pt modelId="{07959EC2-4FE9-4DAA-A11C-C4BA438433BB}" cxnId="{D2227D0F-C07F-489D-90EC-1378D9CF132B}" type="sibTrans">
      <dgm:prSet/>
      <dgm:spPr/>
      <dgm:t>
        <a:bodyPr/>
        <a:lstStyle/>
        <a:p>
          <a:endParaRPr lang="zh-CN" altLang="en-US"/>
        </a:p>
      </dgm:t>
    </dgm:pt>
    <dgm:pt modelId="{75B52247-AF51-4C97-9A64-F70440E0464D}">
      <dgm:prSet phldrT="[文本]" phldr="0" custT="0"/>
      <dgm:spPr/>
      <dgm:t>
        <a:bodyPr vert="horz" wrap="square"/>
        <a:p>
          <a:pPr>
            <a:lnSpc>
              <a:spcPct val="100000"/>
            </a:lnSpc>
            <a:spcBef>
              <a:spcPct val="0"/>
            </a:spcBef>
            <a:spcAft>
              <a:spcPct val="35000"/>
            </a:spcAft>
          </a:pPr>
          <a:r>
            <a:rPr lang="zh-CN" altLang="en-US" dirty="0">
              <a:latin typeface="宋体" panose="02010600030101010101" pitchFamily="2" charset="-122"/>
              <a:ea typeface="宋体" panose="02010600030101010101" pitchFamily="2" charset="-122"/>
              <a:sym typeface="+mn-ea"/>
            </a:rPr>
            <a:t>分工与协作相结合</a:t>
          </a:r>
          <a:r>
            <a:rPr lang="zh-CN" altLang="en-US" dirty="0"/>
            <a:t/>
          </a:r>
          <a:endParaRPr lang="zh-CN" altLang="en-US" dirty="0"/>
        </a:p>
      </dgm:t>
    </dgm:pt>
    <dgm:pt modelId="{50698458-A3AD-4B67-8550-8D208968D2F3}" cxnId="{E7ED33C4-9775-44B9-946C-AB837C7190BE}" type="parTrans">
      <dgm:prSet/>
      <dgm:spPr/>
      <dgm:t>
        <a:bodyPr/>
        <a:lstStyle/>
        <a:p>
          <a:endParaRPr lang="zh-CN" altLang="en-US"/>
        </a:p>
      </dgm:t>
    </dgm:pt>
    <dgm:pt modelId="{834FF8C2-D29E-4030-9E18-B4D141C25684}" cxnId="{E7ED33C4-9775-44B9-946C-AB837C7190BE}" type="sibTrans">
      <dgm:prSet/>
      <dgm:spPr/>
      <dgm:t>
        <a:bodyPr/>
        <a:lstStyle/>
        <a:p>
          <a:endParaRPr lang="zh-CN" altLang="en-US"/>
        </a:p>
      </dgm:t>
    </dgm:pt>
    <dgm:pt modelId="{D53549FC-97EA-4A69-995F-A0791C196CE9}" type="pres">
      <dgm:prSet presAssocID="{D875FE40-9372-4249-B841-FED5A687B7E1}" presName="composite" presStyleCnt="0">
        <dgm:presLayoutVars>
          <dgm:chMax val="1"/>
          <dgm:dir/>
          <dgm:resizeHandles val="exact"/>
        </dgm:presLayoutVars>
      </dgm:prSet>
      <dgm:spPr/>
      <dgm:t>
        <a:bodyPr/>
        <a:lstStyle/>
        <a:p>
          <a:endParaRPr lang="zh-CN" altLang="en-US"/>
        </a:p>
      </dgm:t>
    </dgm:pt>
    <dgm:pt modelId="{8F54745D-27B6-4F89-BED8-E5A41B5F77A5}" type="pres">
      <dgm:prSet presAssocID="{D875FE40-9372-4249-B841-FED5A687B7E1}" presName="radial" presStyleCnt="0">
        <dgm:presLayoutVars>
          <dgm:animLvl val="ctr"/>
        </dgm:presLayoutVars>
      </dgm:prSet>
      <dgm:spPr/>
    </dgm:pt>
    <dgm:pt modelId="{E21262E4-214B-48E5-91ED-8698C899E491}" type="pres">
      <dgm:prSet presAssocID="{698AC33A-778E-4C55-96CA-A5C38020ECF4}" presName="centerShape" presStyleLbl="vennNode1" presStyleIdx="0" presStyleCnt="4"/>
      <dgm:spPr/>
      <dgm:t>
        <a:bodyPr/>
        <a:lstStyle/>
        <a:p>
          <a:endParaRPr lang="zh-CN" altLang="en-US"/>
        </a:p>
      </dgm:t>
    </dgm:pt>
    <dgm:pt modelId="{3941C216-0861-4054-AEB5-830398D4B60C}" type="pres">
      <dgm:prSet presAssocID="{68144B04-C31F-4ADE-9515-D711C45320F8}" presName="node" presStyleLbl="vennNode1" presStyleIdx="1" presStyleCnt="4">
        <dgm:presLayoutVars>
          <dgm:bulletEnabled val="1"/>
        </dgm:presLayoutVars>
      </dgm:prSet>
      <dgm:spPr/>
      <dgm:t>
        <a:bodyPr/>
        <a:lstStyle/>
        <a:p>
          <a:endParaRPr lang="zh-CN" altLang="en-US"/>
        </a:p>
      </dgm:t>
    </dgm:pt>
    <dgm:pt modelId="{3B5D4499-2ACA-4658-A825-F91C1B14A932}" type="pres">
      <dgm:prSet presAssocID="{F54B0992-C86A-4F3E-A2A0-4B54B256F4D8}" presName="node" presStyleLbl="vennNode1" presStyleIdx="2" presStyleCnt="4">
        <dgm:presLayoutVars>
          <dgm:bulletEnabled val="1"/>
        </dgm:presLayoutVars>
      </dgm:prSet>
      <dgm:spPr/>
      <dgm:t>
        <a:bodyPr/>
        <a:lstStyle/>
        <a:p>
          <a:endParaRPr lang="zh-CN" altLang="en-US"/>
        </a:p>
      </dgm:t>
    </dgm:pt>
    <dgm:pt modelId="{B18EA937-3F8A-48C6-B450-24EAD8AF8E08}" type="pres">
      <dgm:prSet presAssocID="{75B52247-AF51-4C97-9A64-F70440E0464D}" presName="node" presStyleLbl="vennNode1" presStyleIdx="3" presStyleCnt="4">
        <dgm:presLayoutVars>
          <dgm:bulletEnabled val="1"/>
        </dgm:presLayoutVars>
      </dgm:prSet>
      <dgm:spPr/>
      <dgm:t>
        <a:bodyPr/>
        <a:lstStyle/>
        <a:p>
          <a:endParaRPr lang="zh-CN" altLang="en-US"/>
        </a:p>
      </dgm:t>
    </dgm:pt>
  </dgm:ptLst>
  <dgm:cxnLst>
    <dgm:cxn modelId="{5AE1FA9B-912C-48D5-AC1A-9E58F0A8C709}" srcId="{D875FE40-9372-4249-B841-FED5A687B7E1}" destId="{698AC33A-778E-4C55-96CA-A5C38020ECF4}" srcOrd="0" destOrd="0" parTransId="{2CBFBB4A-6354-406D-99A8-7205DBBB21DD}" sibTransId="{170E7301-5328-431E-9AA1-D1E06F5F5D99}"/>
    <dgm:cxn modelId="{EA897B4F-7251-481E-9053-F40BA56A0DB2}" srcId="{698AC33A-778E-4C55-96CA-A5C38020ECF4}" destId="{68144B04-C31F-4ADE-9515-D711C45320F8}" srcOrd="0" destOrd="0" parTransId="{5EB9FC33-82BD-4444-9C3E-DA79CC98975D}" sibTransId="{A5D7C521-6E2D-4109-8951-E91145734DCD}"/>
    <dgm:cxn modelId="{D2227D0F-C07F-489D-90EC-1378D9CF132B}" srcId="{698AC33A-778E-4C55-96CA-A5C38020ECF4}" destId="{F54B0992-C86A-4F3E-A2A0-4B54B256F4D8}" srcOrd="1" destOrd="0" parTransId="{640F8F8C-6260-4726-9192-7BA98C3A372F}" sibTransId="{07959EC2-4FE9-4DAA-A11C-C4BA438433BB}"/>
    <dgm:cxn modelId="{E7ED33C4-9775-44B9-946C-AB837C7190BE}" srcId="{698AC33A-778E-4C55-96CA-A5C38020ECF4}" destId="{75B52247-AF51-4C97-9A64-F70440E0464D}" srcOrd="2" destOrd="0" parTransId="{50698458-A3AD-4B67-8550-8D208968D2F3}" sibTransId="{834FF8C2-D29E-4030-9E18-B4D141C25684}"/>
    <dgm:cxn modelId="{5E2B4890-5EB2-4967-B10B-61C6CB94A4CF}" type="presOf" srcId="{D875FE40-9372-4249-B841-FED5A687B7E1}" destId="{D53549FC-97EA-4A69-995F-A0791C196CE9}" srcOrd="0" destOrd="0" presId="urn:microsoft.com/office/officeart/2005/8/layout/radial3"/>
    <dgm:cxn modelId="{0539C288-1BCB-4901-9D4D-8E8EFC56209C}" type="presParOf" srcId="{D53549FC-97EA-4A69-995F-A0791C196CE9}" destId="{8F54745D-27B6-4F89-BED8-E5A41B5F77A5}" srcOrd="0" destOrd="0" presId="urn:microsoft.com/office/officeart/2005/8/layout/radial3"/>
    <dgm:cxn modelId="{581C6B86-7720-48EB-AAB4-AFC52D5B902B}" type="presParOf" srcId="{8F54745D-27B6-4F89-BED8-E5A41B5F77A5}" destId="{E21262E4-214B-48E5-91ED-8698C899E491}" srcOrd="0" destOrd="0" presId="urn:microsoft.com/office/officeart/2005/8/layout/radial3"/>
    <dgm:cxn modelId="{0CB6D42B-937A-459D-AA88-AF7A2772AAC1}" type="presOf" srcId="{698AC33A-778E-4C55-96CA-A5C38020ECF4}" destId="{E21262E4-214B-48E5-91ED-8698C899E491}" srcOrd="0" destOrd="0" presId="urn:microsoft.com/office/officeart/2005/8/layout/radial3"/>
    <dgm:cxn modelId="{3EA7EA9A-31A3-47DC-90EE-53D04835EB0A}" type="presParOf" srcId="{8F54745D-27B6-4F89-BED8-E5A41B5F77A5}" destId="{3941C216-0861-4054-AEB5-830398D4B60C}" srcOrd="1" destOrd="0" presId="urn:microsoft.com/office/officeart/2005/8/layout/radial3"/>
    <dgm:cxn modelId="{D0EB1640-3DB0-44E7-85A9-378A5DAC86D7}" type="presOf" srcId="{68144B04-C31F-4ADE-9515-D711C45320F8}" destId="{3941C216-0861-4054-AEB5-830398D4B60C}" srcOrd="0" destOrd="0" presId="urn:microsoft.com/office/officeart/2005/8/layout/radial3"/>
    <dgm:cxn modelId="{115A74F1-8330-4499-8A79-C33A33044707}" type="presParOf" srcId="{8F54745D-27B6-4F89-BED8-E5A41B5F77A5}" destId="{3B5D4499-2ACA-4658-A825-F91C1B14A932}" srcOrd="2" destOrd="0" presId="urn:microsoft.com/office/officeart/2005/8/layout/radial3"/>
    <dgm:cxn modelId="{0511D8B7-70C2-46FF-BB40-9EFE8C20686F}" type="presOf" srcId="{F54B0992-C86A-4F3E-A2A0-4B54B256F4D8}" destId="{3B5D4499-2ACA-4658-A825-F91C1B14A932}" srcOrd="0" destOrd="0" presId="urn:microsoft.com/office/officeart/2005/8/layout/radial3"/>
    <dgm:cxn modelId="{DB473B65-3403-4CF9-A6C5-9BEDBFC1609B}" type="presParOf" srcId="{8F54745D-27B6-4F89-BED8-E5A41B5F77A5}" destId="{B18EA937-3F8A-48C6-B450-24EAD8AF8E08}" srcOrd="3" destOrd="0" presId="urn:microsoft.com/office/officeart/2005/8/layout/radial3"/>
    <dgm:cxn modelId="{B46CF10E-F05F-4225-99D5-D42FE317DE7B}" type="presOf" srcId="{75B52247-AF51-4C97-9A64-F70440E0464D}" destId="{B18EA937-3F8A-48C6-B450-24EAD8AF8E08}" srcOrd="0" destOrd="0" presId="urn:microsoft.com/office/officeart/2005/8/layout/radial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887C88-AC0A-45DE-8788-C6B13D357929}"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zh-CN" altLang="en-US"/>
        </a:p>
      </dgm:t>
    </dgm:pt>
    <dgm:pt modelId="{B5A6F32A-815E-41AB-873A-D6E72AC134A8}">
      <dgm:prSet phldrT="[文本]" phldr="0" custT="1"/>
      <dgm:spPr/>
      <dgm:t>
        <a:bodyPr vert="horz" wrap="square"/>
        <a:p>
          <a:pPr>
            <a:lnSpc>
              <a:spcPct val="100000"/>
            </a:lnSpc>
            <a:spcBef>
              <a:spcPct val="0"/>
            </a:spcBef>
            <a:spcAft>
              <a:spcPct val="35000"/>
            </a:spcAft>
          </a:pPr>
          <a:r>
            <a:rPr lang="zh-CN" altLang="en-US" sz="3600" dirty="0" smtClean="0">
              <a:solidFill>
                <a:schemeClr val="dk1"/>
              </a:solidFill>
              <a:sym typeface="+mn-ea"/>
            </a:rPr>
            <a:t>层级化</a:t>
          </a:r>
          <a:r>
            <a:rPr lang="zh-CN" altLang="en-US" sz="3600" dirty="0"/>
            <a:t/>
          </a:r>
          <a:endParaRPr lang="zh-CN" altLang="en-US" sz="3600" dirty="0"/>
        </a:p>
      </dgm:t>
    </dgm:pt>
    <dgm:pt modelId="{8665F9F8-4627-4096-8B93-13A7028C4B60}" cxnId="{CBA90EF5-496C-486B-B51F-555550A0D048}" type="parTrans">
      <dgm:prSet/>
      <dgm:spPr/>
      <dgm:t>
        <a:bodyPr/>
        <a:lstStyle/>
        <a:p>
          <a:endParaRPr lang="zh-CN" altLang="en-US"/>
        </a:p>
      </dgm:t>
    </dgm:pt>
    <dgm:pt modelId="{65CE3C84-35EA-4D8F-9FE4-33EE3621F408}" cxnId="{CBA90EF5-496C-486B-B51F-555550A0D048}" type="sibTrans">
      <dgm:prSet/>
      <dgm:spPr/>
      <dgm:t>
        <a:bodyPr/>
        <a:lstStyle/>
        <a:p>
          <a:endParaRPr lang="zh-CN" altLang="en-US"/>
        </a:p>
      </dgm:t>
    </dgm:pt>
    <dgm:pt modelId="{1B69CA3A-17D9-48BC-A103-8A2CE982665C}">
      <dgm:prSet phldrT="[文本]" phldr="0" custT="1"/>
      <dgm:spPr/>
      <dgm:t>
        <a:bodyPr vert="horz" wrap="square"/>
        <a:p>
          <a:pPr>
            <a:lnSpc>
              <a:spcPct val="100000"/>
            </a:lnSpc>
            <a:spcBef>
              <a:spcPct val="0"/>
            </a:spcBef>
            <a:spcAft>
              <a:spcPct val="35000"/>
            </a:spcAft>
          </a:pPr>
          <a:r>
            <a:rPr lang="zh-CN" altLang="en-US" sz="2400" dirty="0" smtClean="0"/>
            <a:t>管理幅度</a:t>
          </a:r>
          <a:r>
            <a:rPr lang="zh-CN" altLang="en-US" sz="2400" dirty="0" smtClean="0"/>
            <a:t/>
          </a:r>
          <a:endParaRPr lang="zh-CN" altLang="en-US" sz="2400" dirty="0" smtClean="0"/>
        </a:p>
      </dgm:t>
    </dgm:pt>
    <dgm:pt modelId="{CAD0E0EA-538D-4042-BB5B-48CCE3C6910E}" cxnId="{4762FE64-9260-496D-B3D1-2D83D4710156}" type="parTrans">
      <dgm:prSet/>
      <dgm:spPr/>
      <dgm:t>
        <a:bodyPr/>
        <a:lstStyle/>
        <a:p>
          <a:endParaRPr lang="zh-CN" altLang="en-US"/>
        </a:p>
      </dgm:t>
    </dgm:pt>
    <dgm:pt modelId="{168FC9FB-9EC4-4864-A31A-0D688BD46BC6}" cxnId="{4762FE64-9260-496D-B3D1-2D83D4710156}" type="sibTrans">
      <dgm:prSet/>
      <dgm:spPr/>
      <dgm:t>
        <a:bodyPr/>
        <a:lstStyle/>
        <a:p>
          <a:endParaRPr lang="zh-CN" altLang="en-US"/>
        </a:p>
      </dgm:t>
    </dgm:pt>
    <dgm:pt modelId="{B69B1D01-E897-4FEC-AA43-1B7BBCCCFF35}">
      <dgm:prSet phldrT="[文本]" phldr="0" custT="1"/>
      <dgm:spPr/>
      <dgm:t>
        <a:bodyPr vert="horz" wrap="square"/>
        <a:p>
          <a:pPr>
            <a:lnSpc>
              <a:spcPct val="100000"/>
            </a:lnSpc>
            <a:spcBef>
              <a:spcPct val="0"/>
            </a:spcBef>
            <a:spcAft>
              <a:spcPct val="35000"/>
            </a:spcAft>
          </a:pPr>
          <a:r>
            <a:rPr lang="zh-CN" altLang="en-US" sz="2400" dirty="0" smtClean="0"/>
            <a:t>集分权</a:t>
          </a:r>
          <a:r>
            <a:rPr lang="zh-CN" altLang="en-US" sz="2400" dirty="0" smtClean="0"/>
            <a:t/>
          </a:r>
          <a:endParaRPr lang="zh-CN" altLang="en-US" sz="2400" dirty="0" smtClean="0"/>
        </a:p>
      </dgm:t>
    </dgm:pt>
    <dgm:pt modelId="{13993847-D719-45C7-824E-085A73DC7472}" cxnId="{E9660DCA-AA7D-410B-8D48-E5310512F594}" type="parTrans">
      <dgm:prSet/>
      <dgm:spPr/>
      <dgm:t>
        <a:bodyPr/>
        <a:lstStyle/>
        <a:p>
          <a:endParaRPr lang="zh-CN" altLang="en-US"/>
        </a:p>
      </dgm:t>
    </dgm:pt>
    <dgm:pt modelId="{A3E382FA-0997-471E-955B-9C8DEBBD7837}" cxnId="{E9660DCA-AA7D-410B-8D48-E5310512F594}" type="sibTrans">
      <dgm:prSet/>
      <dgm:spPr/>
      <dgm:t>
        <a:bodyPr/>
        <a:lstStyle/>
        <a:p>
          <a:endParaRPr lang="zh-CN" altLang="en-US"/>
        </a:p>
      </dgm:t>
    </dgm:pt>
    <dgm:pt modelId="{2E265C1C-25D2-452C-8F05-F9FF7E1B2099}" type="pres">
      <dgm:prSet presAssocID="{9C887C88-AC0A-45DE-8788-C6B13D357929}" presName="diagram" presStyleCnt="0">
        <dgm:presLayoutVars>
          <dgm:chPref val="1"/>
          <dgm:dir/>
          <dgm:animOne val="branch"/>
          <dgm:animLvl val="lvl"/>
          <dgm:resizeHandles/>
        </dgm:presLayoutVars>
      </dgm:prSet>
      <dgm:spPr/>
      <dgm:t>
        <a:bodyPr/>
        <a:lstStyle/>
        <a:p>
          <a:endParaRPr lang="zh-CN" altLang="en-US"/>
        </a:p>
      </dgm:t>
    </dgm:pt>
    <dgm:pt modelId="{E09E2947-CA56-4233-B883-2FC7647418C0}" type="pres">
      <dgm:prSet presAssocID="{B5A6F32A-815E-41AB-873A-D6E72AC134A8}" presName="root" presStyleCnt="0"/>
      <dgm:spPr/>
    </dgm:pt>
    <dgm:pt modelId="{67089208-B1F2-4FCC-BC89-C79EEEAB4514}" type="pres">
      <dgm:prSet presAssocID="{B5A6F32A-815E-41AB-873A-D6E72AC134A8}" presName="rootComposite" presStyleCnt="0"/>
      <dgm:spPr/>
    </dgm:pt>
    <dgm:pt modelId="{B0BFC3A0-8A79-4C6D-BBC2-74F3E1FF7260}" type="pres">
      <dgm:prSet presAssocID="{B5A6F32A-815E-41AB-873A-D6E72AC134A8}" presName="rootText" presStyleLbl="node1" presStyleIdx="0" presStyleCnt="1" custLinFactNeighborX="-8462" custLinFactNeighborY="2691"/>
      <dgm:spPr/>
      <dgm:t>
        <a:bodyPr/>
        <a:lstStyle/>
        <a:p>
          <a:endParaRPr lang="zh-CN" altLang="en-US"/>
        </a:p>
      </dgm:t>
    </dgm:pt>
    <dgm:pt modelId="{2CD7BB19-781B-4D27-B1B2-171F0C2F5C3B}" type="pres">
      <dgm:prSet presAssocID="{B5A6F32A-815E-41AB-873A-D6E72AC134A8}" presName="rootConnector" presStyleCnt="0"/>
      <dgm:spPr/>
      <dgm:t>
        <a:bodyPr/>
        <a:lstStyle/>
        <a:p>
          <a:endParaRPr lang="zh-CN" altLang="en-US"/>
        </a:p>
      </dgm:t>
    </dgm:pt>
    <dgm:pt modelId="{5DA0B09F-D521-41B3-8F9D-15E6C0732E0B}" type="pres">
      <dgm:prSet presAssocID="{B5A6F32A-815E-41AB-873A-D6E72AC134A8}" presName="childShape" presStyleCnt="0"/>
      <dgm:spPr/>
    </dgm:pt>
    <dgm:pt modelId="{8C6466F5-2B7F-40B9-B017-A552703A2192}" type="pres">
      <dgm:prSet presAssocID="{CAD0E0EA-538D-4042-BB5B-48CCE3C6910E}" presName="Name13" presStyleLbl="parChTrans1D2" presStyleIdx="0" presStyleCnt="2"/>
      <dgm:spPr/>
      <dgm:t>
        <a:bodyPr/>
        <a:lstStyle/>
        <a:p>
          <a:endParaRPr lang="zh-CN" altLang="en-US"/>
        </a:p>
      </dgm:t>
    </dgm:pt>
    <dgm:pt modelId="{63838A4E-DF80-4AB9-BDBF-1EAC275EBB2B}" type="pres">
      <dgm:prSet presAssocID="{1B69CA3A-17D9-48BC-A103-8A2CE982665C}" presName="childText" presStyleLbl="bgAcc1" presStyleIdx="0" presStyleCnt="2" custScaleX="117953" custLinFactNeighborX="-962" custLinFactNeighborY="-11539">
        <dgm:presLayoutVars>
          <dgm:bulletEnabled val="1"/>
        </dgm:presLayoutVars>
      </dgm:prSet>
      <dgm:spPr/>
      <dgm:t>
        <a:bodyPr/>
        <a:lstStyle/>
        <a:p>
          <a:endParaRPr lang="zh-CN" altLang="en-US"/>
        </a:p>
      </dgm:t>
    </dgm:pt>
    <dgm:pt modelId="{7FC00FB9-4BE9-4B78-9BB6-D918D04785B9}" type="pres">
      <dgm:prSet presAssocID="{13993847-D719-45C7-824E-085A73DC7472}" presName="Name13" presStyleLbl="parChTrans1D2" presStyleIdx="1" presStyleCnt="2"/>
      <dgm:spPr/>
      <dgm:t>
        <a:bodyPr/>
        <a:lstStyle/>
        <a:p>
          <a:endParaRPr lang="zh-CN" altLang="en-US"/>
        </a:p>
      </dgm:t>
    </dgm:pt>
    <dgm:pt modelId="{D01E538A-5070-4CDF-A2B4-8702742853F7}" type="pres">
      <dgm:prSet presAssocID="{B69B1D01-E897-4FEC-AA43-1B7BBCCCFF35}" presName="childText" presStyleLbl="bgAcc1" presStyleIdx="1" presStyleCnt="2" custScaleX="117953" custScaleY="83159">
        <dgm:presLayoutVars>
          <dgm:bulletEnabled val="1"/>
        </dgm:presLayoutVars>
      </dgm:prSet>
      <dgm:spPr/>
      <dgm:t>
        <a:bodyPr/>
        <a:lstStyle/>
        <a:p>
          <a:endParaRPr lang="zh-CN" altLang="en-US"/>
        </a:p>
      </dgm:t>
    </dgm:pt>
  </dgm:ptLst>
  <dgm:cxnLst>
    <dgm:cxn modelId="{CBA90EF5-496C-486B-B51F-555550A0D048}" srcId="{9C887C88-AC0A-45DE-8788-C6B13D357929}" destId="{B5A6F32A-815E-41AB-873A-D6E72AC134A8}" srcOrd="0" destOrd="0" parTransId="{8665F9F8-4627-4096-8B93-13A7028C4B60}" sibTransId="{65CE3C84-35EA-4D8F-9FE4-33EE3621F408}"/>
    <dgm:cxn modelId="{4762FE64-9260-496D-B3D1-2D83D4710156}" srcId="{B5A6F32A-815E-41AB-873A-D6E72AC134A8}" destId="{1B69CA3A-17D9-48BC-A103-8A2CE982665C}" srcOrd="0" destOrd="0" parTransId="{CAD0E0EA-538D-4042-BB5B-48CCE3C6910E}" sibTransId="{168FC9FB-9EC4-4864-A31A-0D688BD46BC6}"/>
    <dgm:cxn modelId="{E9660DCA-AA7D-410B-8D48-E5310512F594}" srcId="{B5A6F32A-815E-41AB-873A-D6E72AC134A8}" destId="{B69B1D01-E897-4FEC-AA43-1B7BBCCCFF35}" srcOrd="1" destOrd="0" parTransId="{13993847-D719-45C7-824E-085A73DC7472}" sibTransId="{A3E382FA-0997-471E-955B-9C8DEBBD7837}"/>
    <dgm:cxn modelId="{77281EC0-3AA5-4B28-A1CC-E0F53F647852}" type="presOf" srcId="{9C887C88-AC0A-45DE-8788-C6B13D357929}" destId="{2E265C1C-25D2-452C-8F05-F9FF7E1B2099}" srcOrd="0" destOrd="0" presId="urn:microsoft.com/office/officeart/2005/8/layout/hierarchy3"/>
    <dgm:cxn modelId="{32FAC08A-C26E-42A6-9650-1480D83C8A78}" type="presParOf" srcId="{2E265C1C-25D2-452C-8F05-F9FF7E1B2099}" destId="{E09E2947-CA56-4233-B883-2FC7647418C0}" srcOrd="0" destOrd="0" presId="urn:microsoft.com/office/officeart/2005/8/layout/hierarchy3"/>
    <dgm:cxn modelId="{A29B8699-3A2A-449F-9A14-74EFA493281F}" type="presParOf" srcId="{E09E2947-CA56-4233-B883-2FC7647418C0}" destId="{67089208-B1F2-4FCC-BC89-C79EEEAB4514}" srcOrd="0" destOrd="0" presId="urn:microsoft.com/office/officeart/2005/8/layout/hierarchy3"/>
    <dgm:cxn modelId="{11AAD697-7BC6-4DF8-81E6-B3F510112EDD}" type="presOf" srcId="{B5A6F32A-815E-41AB-873A-D6E72AC134A8}" destId="{67089208-B1F2-4FCC-BC89-C79EEEAB4514}" srcOrd="0" destOrd="0" presId="urn:microsoft.com/office/officeart/2005/8/layout/hierarchy3"/>
    <dgm:cxn modelId="{8CC56126-7AA1-438C-9EBD-F47665D32F31}" type="presParOf" srcId="{67089208-B1F2-4FCC-BC89-C79EEEAB4514}" destId="{B0BFC3A0-8A79-4C6D-BBC2-74F3E1FF7260}" srcOrd="0" destOrd="0" presId="urn:microsoft.com/office/officeart/2005/8/layout/hierarchy3"/>
    <dgm:cxn modelId="{47C1A52E-686D-4D44-AA4F-DA1076B98ED6}" type="presOf" srcId="{B5A6F32A-815E-41AB-873A-D6E72AC134A8}" destId="{B0BFC3A0-8A79-4C6D-BBC2-74F3E1FF7260}" srcOrd="0" destOrd="0" presId="urn:microsoft.com/office/officeart/2005/8/layout/hierarchy3"/>
    <dgm:cxn modelId="{FFF65B33-D7D0-44DD-9813-B09B16429C9B}" type="presParOf" srcId="{67089208-B1F2-4FCC-BC89-C79EEEAB4514}" destId="{2CD7BB19-781B-4D27-B1B2-171F0C2F5C3B}" srcOrd="1" destOrd="0" presId="urn:microsoft.com/office/officeart/2005/8/layout/hierarchy3"/>
    <dgm:cxn modelId="{2854E323-2A1E-433C-AB26-79B3BF0D7024}" type="presOf" srcId="{B5A6F32A-815E-41AB-873A-D6E72AC134A8}" destId="{2CD7BB19-781B-4D27-B1B2-171F0C2F5C3B}" srcOrd="0" destOrd="0" presId="urn:microsoft.com/office/officeart/2005/8/layout/hierarchy3"/>
    <dgm:cxn modelId="{37C44CE2-4B2B-4366-88D9-8970E347D774}" type="presParOf" srcId="{E09E2947-CA56-4233-B883-2FC7647418C0}" destId="{5DA0B09F-D521-41B3-8F9D-15E6C0732E0B}" srcOrd="1" destOrd="0" presId="urn:microsoft.com/office/officeart/2005/8/layout/hierarchy3"/>
    <dgm:cxn modelId="{1F46AB03-AD73-418D-83F4-EA837C0F9263}" type="presParOf" srcId="{5DA0B09F-D521-41B3-8F9D-15E6C0732E0B}" destId="{8C6466F5-2B7F-40B9-B017-A552703A2192}" srcOrd="0" destOrd="1" presId="urn:microsoft.com/office/officeart/2005/8/layout/hierarchy3"/>
    <dgm:cxn modelId="{18371BF0-F703-42D8-9862-0C542368D83B}" type="presOf" srcId="{CAD0E0EA-538D-4042-BB5B-48CCE3C6910E}" destId="{8C6466F5-2B7F-40B9-B017-A552703A2192}" srcOrd="0" destOrd="0" presId="urn:microsoft.com/office/officeart/2005/8/layout/hierarchy3"/>
    <dgm:cxn modelId="{C1B012EE-DA2A-43B5-90E2-2D3585F381E8}" type="presParOf" srcId="{5DA0B09F-D521-41B3-8F9D-15E6C0732E0B}" destId="{63838A4E-DF80-4AB9-BDBF-1EAC275EBB2B}" srcOrd="1" destOrd="1" presId="urn:microsoft.com/office/officeart/2005/8/layout/hierarchy3"/>
    <dgm:cxn modelId="{E5A09F32-7E26-4D67-BAC5-13F7B9EFB75B}" type="presOf" srcId="{1B69CA3A-17D9-48BC-A103-8A2CE982665C}" destId="{63838A4E-DF80-4AB9-BDBF-1EAC275EBB2B}" srcOrd="0" destOrd="0" presId="urn:microsoft.com/office/officeart/2005/8/layout/hierarchy3"/>
    <dgm:cxn modelId="{52B3C579-677C-4633-A044-363351D0C7C2}" type="presParOf" srcId="{5DA0B09F-D521-41B3-8F9D-15E6C0732E0B}" destId="{7FC00FB9-4BE9-4B78-9BB6-D918D04785B9}" srcOrd="2" destOrd="1" presId="urn:microsoft.com/office/officeart/2005/8/layout/hierarchy3"/>
    <dgm:cxn modelId="{21460449-3FDC-45AB-ACB3-277B41F18C80}" type="presOf" srcId="{13993847-D719-45C7-824E-085A73DC7472}" destId="{7FC00FB9-4BE9-4B78-9BB6-D918D04785B9}" srcOrd="0" destOrd="0" presId="urn:microsoft.com/office/officeart/2005/8/layout/hierarchy3"/>
    <dgm:cxn modelId="{B7F1E494-630A-4459-8AEF-E3DEFCD6561E}" type="presParOf" srcId="{5DA0B09F-D521-41B3-8F9D-15E6C0732E0B}" destId="{D01E538A-5070-4CDF-A2B4-8702742853F7}" srcOrd="3" destOrd="1" presId="urn:microsoft.com/office/officeart/2005/8/layout/hierarchy3"/>
    <dgm:cxn modelId="{0316F799-6809-49B3-8646-19EF7561B31B}" type="presOf" srcId="{B69B1D01-E897-4FEC-AA43-1B7BBCCCFF35}" destId="{D01E538A-5070-4CDF-A2B4-8702742853F7}" srcOrd="0" destOrd="0" presId="urn:microsoft.com/office/officeart/2005/8/layout/hierarchy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75FE40-9372-4249-B841-FED5A687B7E1}"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zh-CN" altLang="en-US"/>
        </a:p>
      </dgm:t>
    </dgm:pt>
    <dgm:pt modelId="{698AC33A-778E-4C55-96CA-A5C38020ECF4}">
      <dgm:prSet phldrT="[文本]" phldr="0" custT="1"/>
      <dgm:spPr/>
      <dgm:t>
        <a:bodyPr vert="horz" wrap="square"/>
        <a:p>
          <a:pPr>
            <a:lnSpc>
              <a:spcPct val="100000"/>
            </a:lnSpc>
            <a:spcBef>
              <a:spcPct val="0"/>
            </a:spcBef>
            <a:spcAft>
              <a:spcPct val="35000"/>
            </a:spcAft>
          </a:pPr>
          <a:r>
            <a:rPr lang="zh-CN" altLang="en-US" sz="2400" dirty="0"/>
            <a:t>授权的原则</a:t>
          </a:r>
          <a:r>
            <a:rPr lang="zh-CN" altLang="en-US" sz="2400" dirty="0"/>
            <a:t/>
          </a:r>
          <a:endParaRPr lang="zh-CN" altLang="en-US" sz="2400" dirty="0"/>
        </a:p>
      </dgm:t>
    </dgm:pt>
    <dgm:pt modelId="{2CBFBB4A-6354-406D-99A8-7205DBBB21DD}" cxnId="{F444C9B6-4EC0-4937-A6F2-954583F303BC}" type="parTrans">
      <dgm:prSet/>
      <dgm:spPr/>
      <dgm:t>
        <a:bodyPr/>
        <a:lstStyle/>
        <a:p>
          <a:endParaRPr lang="zh-CN" altLang="en-US"/>
        </a:p>
      </dgm:t>
    </dgm:pt>
    <dgm:pt modelId="{170E7301-5328-431E-9AA1-D1E06F5F5D99}" cxnId="{F444C9B6-4EC0-4937-A6F2-954583F303BC}" type="sibTrans">
      <dgm:prSet/>
      <dgm:spPr/>
      <dgm:t>
        <a:bodyPr/>
        <a:lstStyle/>
        <a:p>
          <a:endParaRPr lang="zh-CN" altLang="en-US"/>
        </a:p>
      </dgm:t>
    </dgm:pt>
    <dgm:pt modelId="{68144B04-C31F-4ADE-9515-D711C45320F8}">
      <dgm:prSet phldrT="[文本]" phldr="0" custT="0"/>
      <dgm:spPr/>
      <dgm:t>
        <a:bodyPr vert="horz" wrap="square"/>
        <a:p>
          <a:pPr>
            <a:lnSpc>
              <a:spcPct val="100000"/>
            </a:lnSpc>
            <a:spcBef>
              <a:spcPct val="0"/>
            </a:spcBef>
            <a:spcAft>
              <a:spcPct val="35000"/>
            </a:spcAft>
          </a:pPr>
          <a:r>
            <a:rPr lang="zh-CN" altLang="en-US" dirty="0"/>
            <a:t>重要性原则</a:t>
          </a:r>
          <a:r>
            <a:rPr lang="zh-CN" altLang="en-US" dirty="0"/>
            <a:t/>
          </a:r>
          <a:endParaRPr lang="zh-CN" altLang="en-US" dirty="0"/>
        </a:p>
      </dgm:t>
    </dgm:pt>
    <dgm:pt modelId="{5EB9FC33-82BD-4444-9C3E-DA79CC98975D}" cxnId="{980AB97F-8281-4E1B-B51C-A72A7CC38A9A}" type="parTrans">
      <dgm:prSet/>
      <dgm:spPr/>
      <dgm:t>
        <a:bodyPr/>
        <a:lstStyle/>
        <a:p>
          <a:endParaRPr lang="zh-CN" altLang="en-US"/>
        </a:p>
      </dgm:t>
    </dgm:pt>
    <dgm:pt modelId="{A5D7C521-6E2D-4109-8951-E91145734DCD}" cxnId="{980AB97F-8281-4E1B-B51C-A72A7CC38A9A}" type="sibTrans">
      <dgm:prSet/>
      <dgm:spPr/>
      <dgm:t>
        <a:bodyPr/>
        <a:lstStyle/>
        <a:p>
          <a:endParaRPr lang="zh-CN" altLang="en-US"/>
        </a:p>
      </dgm:t>
    </dgm:pt>
    <dgm:pt modelId="{D80EBCB2-0111-4011-BA5A-B9640C049297}">
      <dgm:prSet phldrT="[文本]" phldr="0" custT="0"/>
      <dgm:spPr/>
      <dgm:t>
        <a:bodyPr vert="horz" wrap="square"/>
        <a:p>
          <a:pPr>
            <a:lnSpc>
              <a:spcPct val="100000"/>
            </a:lnSpc>
            <a:spcBef>
              <a:spcPct val="0"/>
            </a:spcBef>
            <a:spcAft>
              <a:spcPct val="35000"/>
            </a:spcAft>
          </a:pPr>
          <a:r>
            <a:rPr lang="zh-CN" altLang="en-US" dirty="0"/>
            <a:t>级差授权原则（不越权授权）</a:t>
          </a:r>
          <a:r>
            <a:rPr lang="zh-CN" altLang="en-US" dirty="0"/>
            <a:t/>
          </a:r>
          <a:endParaRPr lang="zh-CN" altLang="en-US" dirty="0"/>
        </a:p>
      </dgm:t>
    </dgm:pt>
    <dgm:pt modelId="{D965699C-3B47-48A6-82ED-C1C8F261AD9F}" cxnId="{4CC2B29B-6A3E-4601-84FF-BE606425A4E5}" type="parTrans">
      <dgm:prSet/>
      <dgm:spPr/>
      <dgm:t>
        <a:bodyPr/>
        <a:lstStyle/>
        <a:p>
          <a:endParaRPr lang="zh-CN" altLang="en-US"/>
        </a:p>
      </dgm:t>
    </dgm:pt>
    <dgm:pt modelId="{35614A83-D424-4175-948A-000033D6005F}" cxnId="{4CC2B29B-6A3E-4601-84FF-BE606425A4E5}" type="sibTrans">
      <dgm:prSet/>
      <dgm:spPr/>
      <dgm:t>
        <a:bodyPr/>
        <a:lstStyle/>
        <a:p>
          <a:endParaRPr lang="zh-CN" altLang="en-US"/>
        </a:p>
      </dgm:t>
    </dgm:pt>
    <dgm:pt modelId="{F54B0992-C86A-4F3E-A2A0-4B54B256F4D8}">
      <dgm:prSet phldrT="[文本]" phldr="0" custT="0"/>
      <dgm:spPr/>
      <dgm:t>
        <a:bodyPr vert="horz" wrap="square"/>
        <a:p>
          <a:pPr>
            <a:lnSpc>
              <a:spcPct val="100000"/>
            </a:lnSpc>
            <a:spcBef>
              <a:spcPct val="0"/>
            </a:spcBef>
            <a:spcAft>
              <a:spcPct val="35000"/>
            </a:spcAft>
          </a:pPr>
          <a:r>
            <a:rPr lang="zh-CN" altLang="en-US" dirty="0" smtClean="0"/>
            <a:t>权责一致原则</a:t>
          </a:r>
          <a:r>
            <a:rPr lang="zh-CN" altLang="en-US" dirty="0" smtClean="0"/>
            <a:t/>
          </a:r>
          <a:endParaRPr lang="zh-CN" altLang="en-US" dirty="0" smtClean="0"/>
        </a:p>
      </dgm:t>
    </dgm:pt>
    <dgm:pt modelId="{640F8F8C-6260-4726-9192-7BA98C3A372F}" cxnId="{A3678E18-50A9-4CD2-9B6C-7EE1B15C9CBB}" type="parTrans">
      <dgm:prSet/>
      <dgm:spPr/>
      <dgm:t>
        <a:bodyPr/>
        <a:lstStyle/>
        <a:p>
          <a:endParaRPr lang="zh-CN" altLang="en-US"/>
        </a:p>
      </dgm:t>
    </dgm:pt>
    <dgm:pt modelId="{07959EC2-4FE9-4DAA-A11C-C4BA438433BB}" cxnId="{A3678E18-50A9-4CD2-9B6C-7EE1B15C9CBB}" type="sibTrans">
      <dgm:prSet/>
      <dgm:spPr/>
      <dgm:t>
        <a:bodyPr/>
        <a:lstStyle/>
        <a:p>
          <a:endParaRPr lang="zh-CN" altLang="en-US"/>
        </a:p>
      </dgm:t>
    </dgm:pt>
    <dgm:pt modelId="{75B52247-AF51-4C97-9A64-F70440E0464D}">
      <dgm:prSet phldrT="[文本]" phldr="0" custT="0"/>
      <dgm:spPr/>
      <dgm:t>
        <a:bodyPr vert="horz" wrap="square"/>
        <a:p>
          <a:pPr>
            <a:lnSpc>
              <a:spcPct val="100000"/>
            </a:lnSpc>
            <a:spcBef>
              <a:spcPct val="0"/>
            </a:spcBef>
            <a:spcAft>
              <a:spcPct val="35000"/>
            </a:spcAft>
          </a:pPr>
          <a:r>
            <a:rPr lang="zh-CN" altLang="en-US" dirty="0"/>
            <a:t>适度原则</a:t>
          </a:r>
          <a:r>
            <a:rPr lang="zh-CN" altLang="en-US" dirty="0"/>
            <a:t/>
          </a:r>
          <a:endParaRPr lang="zh-CN" altLang="en-US" dirty="0"/>
        </a:p>
      </dgm:t>
    </dgm:pt>
    <dgm:pt modelId="{50698458-A3AD-4B67-8550-8D208968D2F3}" cxnId="{95C1629C-3B45-45F2-BE1B-F14F7B9B7282}" type="parTrans">
      <dgm:prSet/>
      <dgm:spPr/>
      <dgm:t>
        <a:bodyPr/>
        <a:lstStyle/>
        <a:p>
          <a:endParaRPr lang="zh-CN" altLang="en-US"/>
        </a:p>
      </dgm:t>
    </dgm:pt>
    <dgm:pt modelId="{834FF8C2-D29E-4030-9E18-B4D141C25684}" cxnId="{95C1629C-3B45-45F2-BE1B-F14F7B9B7282}" type="sibTrans">
      <dgm:prSet/>
      <dgm:spPr/>
      <dgm:t>
        <a:bodyPr/>
        <a:lstStyle/>
        <a:p>
          <a:endParaRPr lang="zh-CN" altLang="en-US"/>
        </a:p>
      </dgm:t>
    </dgm:pt>
    <dgm:pt modelId="{D53549FC-97EA-4A69-995F-A0791C196CE9}" type="pres">
      <dgm:prSet presAssocID="{D875FE40-9372-4249-B841-FED5A687B7E1}" presName="composite" presStyleCnt="0">
        <dgm:presLayoutVars>
          <dgm:chMax val="1"/>
          <dgm:dir/>
          <dgm:resizeHandles val="exact"/>
        </dgm:presLayoutVars>
      </dgm:prSet>
      <dgm:spPr/>
      <dgm:t>
        <a:bodyPr/>
        <a:lstStyle/>
        <a:p>
          <a:endParaRPr lang="zh-CN" altLang="en-US"/>
        </a:p>
      </dgm:t>
    </dgm:pt>
    <dgm:pt modelId="{8F54745D-27B6-4F89-BED8-E5A41B5F77A5}" type="pres">
      <dgm:prSet presAssocID="{D875FE40-9372-4249-B841-FED5A687B7E1}" presName="radial" presStyleCnt="0">
        <dgm:presLayoutVars>
          <dgm:animLvl val="ctr"/>
        </dgm:presLayoutVars>
      </dgm:prSet>
      <dgm:spPr/>
    </dgm:pt>
    <dgm:pt modelId="{E21262E4-214B-48E5-91ED-8698C899E491}" type="pres">
      <dgm:prSet presAssocID="{698AC33A-778E-4C55-96CA-A5C38020ECF4}" presName="centerShape" presStyleLbl="vennNode1" presStyleIdx="0" presStyleCnt="5"/>
      <dgm:spPr/>
      <dgm:t>
        <a:bodyPr/>
        <a:lstStyle/>
        <a:p>
          <a:endParaRPr lang="zh-CN" altLang="en-US"/>
        </a:p>
      </dgm:t>
    </dgm:pt>
    <dgm:pt modelId="{3941C216-0861-4054-AEB5-830398D4B60C}" type="pres">
      <dgm:prSet presAssocID="{68144B04-C31F-4ADE-9515-D711C45320F8}" presName="node" presStyleLbl="vennNode1" presStyleIdx="1" presStyleCnt="5">
        <dgm:presLayoutVars>
          <dgm:bulletEnabled val="1"/>
        </dgm:presLayoutVars>
      </dgm:prSet>
      <dgm:spPr/>
      <dgm:t>
        <a:bodyPr/>
        <a:lstStyle/>
        <a:p>
          <a:endParaRPr lang="zh-CN" altLang="en-US"/>
        </a:p>
      </dgm:t>
    </dgm:pt>
    <dgm:pt modelId="{214F8C6A-9CF3-41C3-95A7-81C9C6914542}" type="pres">
      <dgm:prSet presAssocID="{D80EBCB2-0111-4011-BA5A-B9640C049297}" presName="node" presStyleLbl="vennNode1" presStyleIdx="2" presStyleCnt="5">
        <dgm:presLayoutVars>
          <dgm:bulletEnabled val="1"/>
        </dgm:presLayoutVars>
      </dgm:prSet>
      <dgm:spPr/>
      <dgm:t>
        <a:bodyPr/>
        <a:lstStyle/>
        <a:p>
          <a:endParaRPr lang="zh-CN" altLang="en-US"/>
        </a:p>
      </dgm:t>
    </dgm:pt>
    <dgm:pt modelId="{3B5D4499-2ACA-4658-A825-F91C1B14A932}" type="pres">
      <dgm:prSet presAssocID="{F54B0992-C86A-4F3E-A2A0-4B54B256F4D8}" presName="node" presStyleLbl="vennNode1" presStyleIdx="3" presStyleCnt="5">
        <dgm:presLayoutVars>
          <dgm:bulletEnabled val="1"/>
        </dgm:presLayoutVars>
      </dgm:prSet>
      <dgm:spPr/>
      <dgm:t>
        <a:bodyPr/>
        <a:lstStyle/>
        <a:p>
          <a:endParaRPr lang="zh-CN" altLang="en-US"/>
        </a:p>
      </dgm:t>
    </dgm:pt>
    <dgm:pt modelId="{B18EA937-3F8A-48C6-B450-24EAD8AF8E08}" type="pres">
      <dgm:prSet presAssocID="{75B52247-AF51-4C97-9A64-F70440E0464D}" presName="node" presStyleLbl="vennNode1" presStyleIdx="4" presStyleCnt="5">
        <dgm:presLayoutVars>
          <dgm:bulletEnabled val="1"/>
        </dgm:presLayoutVars>
      </dgm:prSet>
      <dgm:spPr/>
      <dgm:t>
        <a:bodyPr/>
        <a:lstStyle/>
        <a:p>
          <a:endParaRPr lang="zh-CN" altLang="en-US"/>
        </a:p>
      </dgm:t>
    </dgm:pt>
  </dgm:ptLst>
  <dgm:cxnLst>
    <dgm:cxn modelId="{F444C9B6-4EC0-4937-A6F2-954583F303BC}" srcId="{D875FE40-9372-4249-B841-FED5A687B7E1}" destId="{698AC33A-778E-4C55-96CA-A5C38020ECF4}" srcOrd="0" destOrd="0" parTransId="{2CBFBB4A-6354-406D-99A8-7205DBBB21DD}" sibTransId="{170E7301-5328-431E-9AA1-D1E06F5F5D99}"/>
    <dgm:cxn modelId="{980AB97F-8281-4E1B-B51C-A72A7CC38A9A}" srcId="{698AC33A-778E-4C55-96CA-A5C38020ECF4}" destId="{68144B04-C31F-4ADE-9515-D711C45320F8}" srcOrd="0" destOrd="0" parTransId="{5EB9FC33-82BD-4444-9C3E-DA79CC98975D}" sibTransId="{A5D7C521-6E2D-4109-8951-E91145734DCD}"/>
    <dgm:cxn modelId="{4CC2B29B-6A3E-4601-84FF-BE606425A4E5}" srcId="{698AC33A-778E-4C55-96CA-A5C38020ECF4}" destId="{D80EBCB2-0111-4011-BA5A-B9640C049297}" srcOrd="1" destOrd="0" parTransId="{D965699C-3B47-48A6-82ED-C1C8F261AD9F}" sibTransId="{35614A83-D424-4175-948A-000033D6005F}"/>
    <dgm:cxn modelId="{A3678E18-50A9-4CD2-9B6C-7EE1B15C9CBB}" srcId="{698AC33A-778E-4C55-96CA-A5C38020ECF4}" destId="{F54B0992-C86A-4F3E-A2A0-4B54B256F4D8}" srcOrd="2" destOrd="0" parTransId="{640F8F8C-6260-4726-9192-7BA98C3A372F}" sibTransId="{07959EC2-4FE9-4DAA-A11C-C4BA438433BB}"/>
    <dgm:cxn modelId="{95C1629C-3B45-45F2-BE1B-F14F7B9B7282}" srcId="{698AC33A-778E-4C55-96CA-A5C38020ECF4}" destId="{75B52247-AF51-4C97-9A64-F70440E0464D}" srcOrd="3" destOrd="0" parTransId="{50698458-A3AD-4B67-8550-8D208968D2F3}" sibTransId="{834FF8C2-D29E-4030-9E18-B4D141C25684}"/>
    <dgm:cxn modelId="{FBAAF06B-1D1A-4081-86ED-93B5731053F8}" type="presOf" srcId="{D875FE40-9372-4249-B841-FED5A687B7E1}" destId="{D53549FC-97EA-4A69-995F-A0791C196CE9}" srcOrd="0" destOrd="0" presId="urn:microsoft.com/office/officeart/2005/8/layout/radial3"/>
    <dgm:cxn modelId="{4EC07ADA-0A28-41EC-9A81-FFE1AC84DC0D}" type="presParOf" srcId="{D53549FC-97EA-4A69-995F-A0791C196CE9}" destId="{8F54745D-27B6-4F89-BED8-E5A41B5F77A5}" srcOrd="0" destOrd="0" presId="urn:microsoft.com/office/officeart/2005/8/layout/radial3"/>
    <dgm:cxn modelId="{169D7841-3AEA-4B8C-8332-0740AE06E529}" type="presParOf" srcId="{8F54745D-27B6-4F89-BED8-E5A41B5F77A5}" destId="{E21262E4-214B-48E5-91ED-8698C899E491}" srcOrd="0" destOrd="0" presId="urn:microsoft.com/office/officeart/2005/8/layout/radial3"/>
    <dgm:cxn modelId="{729B6C4C-764C-41A6-844F-0FDC6BA0E00B}" type="presOf" srcId="{698AC33A-778E-4C55-96CA-A5C38020ECF4}" destId="{E21262E4-214B-48E5-91ED-8698C899E491}" srcOrd="0" destOrd="0" presId="urn:microsoft.com/office/officeart/2005/8/layout/radial3"/>
    <dgm:cxn modelId="{62F5B1B7-6A72-4996-94BF-74AEC94D9011}" type="presParOf" srcId="{8F54745D-27B6-4F89-BED8-E5A41B5F77A5}" destId="{3941C216-0861-4054-AEB5-830398D4B60C}" srcOrd="1" destOrd="0" presId="urn:microsoft.com/office/officeart/2005/8/layout/radial3"/>
    <dgm:cxn modelId="{03A6B310-51CF-4FBF-9DF5-D9E23C914397}" type="presOf" srcId="{68144B04-C31F-4ADE-9515-D711C45320F8}" destId="{3941C216-0861-4054-AEB5-830398D4B60C}" srcOrd="0" destOrd="0" presId="urn:microsoft.com/office/officeart/2005/8/layout/radial3"/>
    <dgm:cxn modelId="{8A7A086B-34A9-4AE1-B6C0-240FD34AD3CB}" type="presParOf" srcId="{8F54745D-27B6-4F89-BED8-E5A41B5F77A5}" destId="{214F8C6A-9CF3-41C3-95A7-81C9C6914542}" srcOrd="2" destOrd="0" presId="urn:microsoft.com/office/officeart/2005/8/layout/radial3"/>
    <dgm:cxn modelId="{67DD9853-12F6-4F40-9B60-A1E908DEDD23}" type="presOf" srcId="{D80EBCB2-0111-4011-BA5A-B9640C049297}" destId="{214F8C6A-9CF3-41C3-95A7-81C9C6914542}" srcOrd="0" destOrd="0" presId="urn:microsoft.com/office/officeart/2005/8/layout/radial3"/>
    <dgm:cxn modelId="{17A839AC-2282-41FB-9C80-CFA6CB03D24D}" type="presParOf" srcId="{8F54745D-27B6-4F89-BED8-E5A41B5F77A5}" destId="{3B5D4499-2ACA-4658-A825-F91C1B14A932}" srcOrd="3" destOrd="0" presId="urn:microsoft.com/office/officeart/2005/8/layout/radial3"/>
    <dgm:cxn modelId="{08EDA5CD-7838-4809-A1D0-946E7A7507B0}" type="presOf" srcId="{F54B0992-C86A-4F3E-A2A0-4B54B256F4D8}" destId="{3B5D4499-2ACA-4658-A825-F91C1B14A932}" srcOrd="0" destOrd="0" presId="urn:microsoft.com/office/officeart/2005/8/layout/radial3"/>
    <dgm:cxn modelId="{BB5CA168-F9D8-486C-9821-021D5AA64BF7}" type="presParOf" srcId="{8F54745D-27B6-4F89-BED8-E5A41B5F77A5}" destId="{B18EA937-3F8A-48C6-B450-24EAD8AF8E08}" srcOrd="4" destOrd="0" presId="urn:microsoft.com/office/officeart/2005/8/layout/radial3"/>
    <dgm:cxn modelId="{DD53F2C6-51AE-4B64-8F9B-DCB9CC0C3B7D}" type="presOf" srcId="{75B52247-AF51-4C97-9A64-F70440E0464D}" destId="{B18EA937-3F8A-48C6-B450-24EAD8AF8E08}" srcOrd="0" destOrd="0" presId="urn:microsoft.com/office/officeart/2005/8/layout/radial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875FE40-9372-4249-B841-FED5A687B7E1}"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zh-CN" altLang="en-US"/>
        </a:p>
      </dgm:t>
    </dgm:pt>
    <dgm:pt modelId="{698AC33A-778E-4C55-96CA-A5C38020ECF4}">
      <dgm:prSet phldrT="[文本]" phldr="0" custT="1"/>
      <dgm:spPr/>
      <dgm:t>
        <a:bodyPr vert="horz" wrap="square"/>
        <a:p>
          <a:pPr>
            <a:lnSpc>
              <a:spcPct val="100000"/>
            </a:lnSpc>
            <a:spcBef>
              <a:spcPct val="0"/>
            </a:spcBef>
            <a:spcAft>
              <a:spcPct val="35000"/>
            </a:spcAft>
          </a:pPr>
          <a:r>
            <a:rPr lang="zh-CN" altLang="en-US" sz="2400" dirty="0"/>
            <a:t>有效授权的要素</a:t>
          </a:r>
          <a:r>
            <a:rPr lang="zh-CN" altLang="en-US" sz="2400" dirty="0"/>
            <a:t/>
          </a:r>
          <a:endParaRPr lang="zh-CN" altLang="en-US" sz="2400" dirty="0"/>
        </a:p>
      </dgm:t>
    </dgm:pt>
    <dgm:pt modelId="{2CBFBB4A-6354-406D-99A8-7205DBBB21DD}" cxnId="{2104ED23-6343-46D4-A9DF-403E49E0DEA6}" type="parTrans">
      <dgm:prSet/>
      <dgm:spPr/>
      <dgm:t>
        <a:bodyPr/>
        <a:lstStyle/>
        <a:p>
          <a:endParaRPr lang="zh-CN" altLang="en-US"/>
        </a:p>
      </dgm:t>
    </dgm:pt>
    <dgm:pt modelId="{170E7301-5328-431E-9AA1-D1E06F5F5D99}" cxnId="{2104ED23-6343-46D4-A9DF-403E49E0DEA6}" type="sibTrans">
      <dgm:prSet/>
      <dgm:spPr/>
      <dgm:t>
        <a:bodyPr/>
        <a:lstStyle/>
        <a:p>
          <a:endParaRPr lang="zh-CN" altLang="en-US"/>
        </a:p>
      </dgm:t>
    </dgm:pt>
    <dgm:pt modelId="{68144B04-C31F-4ADE-9515-D711C45320F8}">
      <dgm:prSet phldrT="[文本]" phldr="0" custT="0"/>
      <dgm:spPr/>
      <dgm:t>
        <a:bodyPr vert="horz" wrap="square"/>
        <a:p>
          <a:pPr>
            <a:lnSpc>
              <a:spcPct val="100000"/>
            </a:lnSpc>
            <a:spcBef>
              <a:spcPct val="0"/>
            </a:spcBef>
            <a:spcAft>
              <a:spcPct val="35000"/>
            </a:spcAft>
          </a:pPr>
          <a:r>
            <a:rPr lang="zh-CN" altLang="en-US" dirty="0"/>
            <a:t>提高授权对象的知识与技能</a:t>
          </a:r>
          <a:r>
            <a:rPr lang="zh-CN" altLang="en-US" dirty="0"/>
            <a:t/>
          </a:r>
          <a:endParaRPr lang="zh-CN" altLang="en-US" dirty="0"/>
        </a:p>
      </dgm:t>
    </dgm:pt>
    <dgm:pt modelId="{5EB9FC33-82BD-4444-9C3E-DA79CC98975D}" cxnId="{65B156FF-E98A-48EA-ADC0-4506B40DF5BF}" type="parTrans">
      <dgm:prSet/>
      <dgm:spPr/>
      <dgm:t>
        <a:bodyPr/>
        <a:lstStyle/>
        <a:p>
          <a:endParaRPr lang="zh-CN" altLang="en-US"/>
        </a:p>
      </dgm:t>
    </dgm:pt>
    <dgm:pt modelId="{A5D7C521-6E2D-4109-8951-E91145734DCD}" cxnId="{65B156FF-E98A-48EA-ADC0-4506B40DF5BF}" type="sibTrans">
      <dgm:prSet/>
      <dgm:spPr/>
      <dgm:t>
        <a:bodyPr/>
        <a:lstStyle/>
        <a:p>
          <a:endParaRPr lang="zh-CN" altLang="en-US"/>
        </a:p>
      </dgm:t>
    </dgm:pt>
    <dgm:pt modelId="{D80EBCB2-0111-4011-BA5A-B9640C049297}">
      <dgm:prSet phldrT="[文本]" phldr="0" custT="0"/>
      <dgm:spPr/>
      <dgm:t>
        <a:bodyPr vert="horz" wrap="square"/>
        <a:p>
          <a:pPr>
            <a:lnSpc>
              <a:spcPct val="100000"/>
            </a:lnSpc>
            <a:spcBef>
              <a:spcPct val="0"/>
            </a:spcBef>
            <a:spcAft>
              <a:spcPct val="35000"/>
            </a:spcAft>
          </a:pPr>
          <a:r>
            <a:rPr lang="zh-CN" altLang="en-US" dirty="0"/>
            <a:t>奖励绩效</a:t>
          </a:r>
          <a:r>
            <a:rPr lang="zh-CN" altLang="en-US" dirty="0"/>
            <a:t/>
          </a:r>
          <a:endParaRPr lang="zh-CN" altLang="en-US" dirty="0"/>
        </a:p>
      </dgm:t>
    </dgm:pt>
    <dgm:pt modelId="{D965699C-3B47-48A6-82ED-C1C8F261AD9F}" cxnId="{85EA5DB4-017A-4A1C-9139-03AA30F6CB41}" type="parTrans">
      <dgm:prSet/>
      <dgm:spPr/>
      <dgm:t>
        <a:bodyPr/>
        <a:lstStyle/>
        <a:p>
          <a:endParaRPr lang="zh-CN" altLang="en-US"/>
        </a:p>
      </dgm:t>
    </dgm:pt>
    <dgm:pt modelId="{35614A83-D424-4175-948A-000033D6005F}" cxnId="{85EA5DB4-017A-4A1C-9139-03AA30F6CB41}" type="sibTrans">
      <dgm:prSet/>
      <dgm:spPr/>
      <dgm:t>
        <a:bodyPr/>
        <a:lstStyle/>
        <a:p>
          <a:endParaRPr lang="zh-CN" altLang="en-US"/>
        </a:p>
      </dgm:t>
    </dgm:pt>
    <dgm:pt modelId="{F54B0992-C86A-4F3E-A2A0-4B54B256F4D8}">
      <dgm:prSet phldrT="[文本]" phldr="0" custT="0"/>
      <dgm:spPr/>
      <dgm:t>
        <a:bodyPr vert="horz" wrap="square"/>
        <a:p>
          <a:pPr>
            <a:lnSpc>
              <a:spcPct val="100000"/>
            </a:lnSpc>
            <a:spcBef>
              <a:spcPct val="0"/>
            </a:spcBef>
            <a:spcAft>
              <a:spcPct val="35000"/>
            </a:spcAft>
          </a:pPr>
          <a:r>
            <a:rPr lang="zh-CN" altLang="en-US" dirty="0" smtClean="0"/>
            <a:t>充分放权</a:t>
          </a:r>
          <a:r>
            <a:rPr lang="zh-CN" altLang="en-US" dirty="0" smtClean="0"/>
            <a:t/>
          </a:r>
          <a:endParaRPr lang="zh-CN" altLang="en-US" dirty="0" smtClean="0"/>
        </a:p>
      </dgm:t>
    </dgm:pt>
    <dgm:pt modelId="{640F8F8C-6260-4726-9192-7BA98C3A372F}" cxnId="{2AB5DFB1-DBFC-46F5-BBA5-779B050E0AE5}" type="parTrans">
      <dgm:prSet/>
      <dgm:spPr/>
      <dgm:t>
        <a:bodyPr/>
        <a:lstStyle/>
        <a:p>
          <a:endParaRPr lang="zh-CN" altLang="en-US"/>
        </a:p>
      </dgm:t>
    </dgm:pt>
    <dgm:pt modelId="{07959EC2-4FE9-4DAA-A11C-C4BA438433BB}" cxnId="{2AB5DFB1-DBFC-46F5-BBA5-779B050E0AE5}" type="sibTrans">
      <dgm:prSet/>
      <dgm:spPr/>
      <dgm:t>
        <a:bodyPr/>
        <a:lstStyle/>
        <a:p>
          <a:endParaRPr lang="zh-CN" altLang="en-US"/>
        </a:p>
      </dgm:t>
    </dgm:pt>
    <dgm:pt modelId="{75B52247-AF51-4C97-9A64-F70440E0464D}">
      <dgm:prSet phldrT="[文本]" phldr="0" custT="0"/>
      <dgm:spPr/>
      <dgm:t>
        <a:bodyPr vert="horz" wrap="square"/>
        <a:p>
          <a:pPr>
            <a:lnSpc>
              <a:spcPct val="100000"/>
            </a:lnSpc>
            <a:spcBef>
              <a:spcPct val="0"/>
            </a:spcBef>
            <a:spcAft>
              <a:spcPct val="35000"/>
            </a:spcAft>
          </a:pPr>
          <a:r>
            <a:rPr lang="zh-CN" altLang="en-US" dirty="0"/>
            <a:t>信息共享</a:t>
          </a:r>
          <a:r>
            <a:rPr lang="zh-CN" altLang="en-US" dirty="0"/>
            <a:t/>
          </a:r>
          <a:endParaRPr lang="zh-CN" altLang="en-US" dirty="0"/>
        </a:p>
      </dgm:t>
    </dgm:pt>
    <dgm:pt modelId="{50698458-A3AD-4B67-8550-8D208968D2F3}" cxnId="{07BD5569-16EB-4974-831B-CC0FC88FD32C}" type="parTrans">
      <dgm:prSet/>
      <dgm:spPr/>
      <dgm:t>
        <a:bodyPr/>
        <a:lstStyle/>
        <a:p>
          <a:endParaRPr lang="zh-CN" altLang="en-US"/>
        </a:p>
      </dgm:t>
    </dgm:pt>
    <dgm:pt modelId="{834FF8C2-D29E-4030-9E18-B4D141C25684}" cxnId="{07BD5569-16EB-4974-831B-CC0FC88FD32C}" type="sibTrans">
      <dgm:prSet/>
      <dgm:spPr/>
      <dgm:t>
        <a:bodyPr/>
        <a:lstStyle/>
        <a:p>
          <a:endParaRPr lang="zh-CN" altLang="en-US"/>
        </a:p>
      </dgm:t>
    </dgm:pt>
    <dgm:pt modelId="{D53549FC-97EA-4A69-995F-A0791C196CE9}" type="pres">
      <dgm:prSet presAssocID="{D875FE40-9372-4249-B841-FED5A687B7E1}" presName="composite" presStyleCnt="0">
        <dgm:presLayoutVars>
          <dgm:chMax val="1"/>
          <dgm:dir/>
          <dgm:resizeHandles val="exact"/>
        </dgm:presLayoutVars>
      </dgm:prSet>
      <dgm:spPr/>
      <dgm:t>
        <a:bodyPr/>
        <a:lstStyle/>
        <a:p>
          <a:endParaRPr lang="zh-CN" altLang="en-US"/>
        </a:p>
      </dgm:t>
    </dgm:pt>
    <dgm:pt modelId="{8F54745D-27B6-4F89-BED8-E5A41B5F77A5}" type="pres">
      <dgm:prSet presAssocID="{D875FE40-9372-4249-B841-FED5A687B7E1}" presName="radial" presStyleCnt="0">
        <dgm:presLayoutVars>
          <dgm:animLvl val="ctr"/>
        </dgm:presLayoutVars>
      </dgm:prSet>
      <dgm:spPr/>
    </dgm:pt>
    <dgm:pt modelId="{E21262E4-214B-48E5-91ED-8698C899E491}" type="pres">
      <dgm:prSet presAssocID="{698AC33A-778E-4C55-96CA-A5C38020ECF4}" presName="centerShape" presStyleLbl="vennNode1" presStyleIdx="0" presStyleCnt="5"/>
      <dgm:spPr/>
      <dgm:t>
        <a:bodyPr/>
        <a:lstStyle/>
        <a:p>
          <a:endParaRPr lang="zh-CN" altLang="en-US"/>
        </a:p>
      </dgm:t>
    </dgm:pt>
    <dgm:pt modelId="{3941C216-0861-4054-AEB5-830398D4B60C}" type="pres">
      <dgm:prSet presAssocID="{68144B04-C31F-4ADE-9515-D711C45320F8}" presName="node" presStyleLbl="vennNode1" presStyleIdx="1" presStyleCnt="5">
        <dgm:presLayoutVars>
          <dgm:bulletEnabled val="1"/>
        </dgm:presLayoutVars>
      </dgm:prSet>
      <dgm:spPr/>
      <dgm:t>
        <a:bodyPr/>
        <a:lstStyle/>
        <a:p>
          <a:endParaRPr lang="zh-CN" altLang="en-US"/>
        </a:p>
      </dgm:t>
    </dgm:pt>
    <dgm:pt modelId="{214F8C6A-9CF3-41C3-95A7-81C9C6914542}" type="pres">
      <dgm:prSet presAssocID="{D80EBCB2-0111-4011-BA5A-B9640C049297}" presName="node" presStyleLbl="vennNode1" presStyleIdx="2" presStyleCnt="5">
        <dgm:presLayoutVars>
          <dgm:bulletEnabled val="1"/>
        </dgm:presLayoutVars>
      </dgm:prSet>
      <dgm:spPr/>
      <dgm:t>
        <a:bodyPr/>
        <a:lstStyle/>
        <a:p>
          <a:endParaRPr lang="zh-CN" altLang="en-US"/>
        </a:p>
      </dgm:t>
    </dgm:pt>
    <dgm:pt modelId="{3B5D4499-2ACA-4658-A825-F91C1B14A932}" type="pres">
      <dgm:prSet presAssocID="{F54B0992-C86A-4F3E-A2A0-4B54B256F4D8}" presName="node" presStyleLbl="vennNode1" presStyleIdx="3" presStyleCnt="5">
        <dgm:presLayoutVars>
          <dgm:bulletEnabled val="1"/>
        </dgm:presLayoutVars>
      </dgm:prSet>
      <dgm:spPr/>
      <dgm:t>
        <a:bodyPr/>
        <a:lstStyle/>
        <a:p>
          <a:endParaRPr lang="zh-CN" altLang="en-US"/>
        </a:p>
      </dgm:t>
    </dgm:pt>
    <dgm:pt modelId="{B18EA937-3F8A-48C6-B450-24EAD8AF8E08}" type="pres">
      <dgm:prSet presAssocID="{75B52247-AF51-4C97-9A64-F70440E0464D}" presName="node" presStyleLbl="vennNode1" presStyleIdx="4" presStyleCnt="5">
        <dgm:presLayoutVars>
          <dgm:bulletEnabled val="1"/>
        </dgm:presLayoutVars>
      </dgm:prSet>
      <dgm:spPr/>
      <dgm:t>
        <a:bodyPr/>
        <a:lstStyle/>
        <a:p>
          <a:endParaRPr lang="zh-CN" altLang="en-US"/>
        </a:p>
      </dgm:t>
    </dgm:pt>
  </dgm:ptLst>
  <dgm:cxnLst>
    <dgm:cxn modelId="{2104ED23-6343-46D4-A9DF-403E49E0DEA6}" srcId="{D875FE40-9372-4249-B841-FED5A687B7E1}" destId="{698AC33A-778E-4C55-96CA-A5C38020ECF4}" srcOrd="0" destOrd="0" parTransId="{2CBFBB4A-6354-406D-99A8-7205DBBB21DD}" sibTransId="{170E7301-5328-431E-9AA1-D1E06F5F5D99}"/>
    <dgm:cxn modelId="{65B156FF-E98A-48EA-ADC0-4506B40DF5BF}" srcId="{698AC33A-778E-4C55-96CA-A5C38020ECF4}" destId="{68144B04-C31F-4ADE-9515-D711C45320F8}" srcOrd="0" destOrd="0" parTransId="{5EB9FC33-82BD-4444-9C3E-DA79CC98975D}" sibTransId="{A5D7C521-6E2D-4109-8951-E91145734DCD}"/>
    <dgm:cxn modelId="{85EA5DB4-017A-4A1C-9139-03AA30F6CB41}" srcId="{698AC33A-778E-4C55-96CA-A5C38020ECF4}" destId="{D80EBCB2-0111-4011-BA5A-B9640C049297}" srcOrd="1" destOrd="0" parTransId="{D965699C-3B47-48A6-82ED-C1C8F261AD9F}" sibTransId="{35614A83-D424-4175-948A-000033D6005F}"/>
    <dgm:cxn modelId="{2AB5DFB1-DBFC-46F5-BBA5-779B050E0AE5}" srcId="{698AC33A-778E-4C55-96CA-A5C38020ECF4}" destId="{F54B0992-C86A-4F3E-A2A0-4B54B256F4D8}" srcOrd="2" destOrd="0" parTransId="{640F8F8C-6260-4726-9192-7BA98C3A372F}" sibTransId="{07959EC2-4FE9-4DAA-A11C-C4BA438433BB}"/>
    <dgm:cxn modelId="{07BD5569-16EB-4974-831B-CC0FC88FD32C}" srcId="{698AC33A-778E-4C55-96CA-A5C38020ECF4}" destId="{75B52247-AF51-4C97-9A64-F70440E0464D}" srcOrd="3" destOrd="0" parTransId="{50698458-A3AD-4B67-8550-8D208968D2F3}" sibTransId="{834FF8C2-D29E-4030-9E18-B4D141C25684}"/>
    <dgm:cxn modelId="{1B5FF58D-016F-4035-B878-E3ACB10C834C}" type="presOf" srcId="{D875FE40-9372-4249-B841-FED5A687B7E1}" destId="{D53549FC-97EA-4A69-995F-A0791C196CE9}" srcOrd="0" destOrd="0" presId="urn:microsoft.com/office/officeart/2005/8/layout/radial3"/>
    <dgm:cxn modelId="{68784C0B-BC2C-4AEB-9C99-35B9AD625F9A}" type="presParOf" srcId="{D53549FC-97EA-4A69-995F-A0791C196CE9}" destId="{8F54745D-27B6-4F89-BED8-E5A41B5F77A5}" srcOrd="0" destOrd="0" presId="urn:microsoft.com/office/officeart/2005/8/layout/radial3"/>
    <dgm:cxn modelId="{F7ACCFA8-4E64-48C1-849C-95708A1D8F30}" type="presParOf" srcId="{8F54745D-27B6-4F89-BED8-E5A41B5F77A5}" destId="{E21262E4-214B-48E5-91ED-8698C899E491}" srcOrd="0" destOrd="0" presId="urn:microsoft.com/office/officeart/2005/8/layout/radial3"/>
    <dgm:cxn modelId="{8B71AFD9-DCFA-4560-A854-C8205E132952}" type="presOf" srcId="{698AC33A-778E-4C55-96CA-A5C38020ECF4}" destId="{E21262E4-214B-48E5-91ED-8698C899E491}" srcOrd="0" destOrd="0" presId="urn:microsoft.com/office/officeart/2005/8/layout/radial3"/>
    <dgm:cxn modelId="{918091AE-247B-4C3F-BBAB-E23F28167D1C}" type="presParOf" srcId="{8F54745D-27B6-4F89-BED8-E5A41B5F77A5}" destId="{3941C216-0861-4054-AEB5-830398D4B60C}" srcOrd="1" destOrd="0" presId="urn:microsoft.com/office/officeart/2005/8/layout/radial3"/>
    <dgm:cxn modelId="{97F0DDC9-F38D-4149-8730-69DBEEBF718A}" type="presOf" srcId="{68144B04-C31F-4ADE-9515-D711C45320F8}" destId="{3941C216-0861-4054-AEB5-830398D4B60C}" srcOrd="0" destOrd="0" presId="urn:microsoft.com/office/officeart/2005/8/layout/radial3"/>
    <dgm:cxn modelId="{53D5D9C7-98E7-4195-99DC-74E150B2F07A}" type="presParOf" srcId="{8F54745D-27B6-4F89-BED8-E5A41B5F77A5}" destId="{214F8C6A-9CF3-41C3-95A7-81C9C6914542}" srcOrd="2" destOrd="0" presId="urn:microsoft.com/office/officeart/2005/8/layout/radial3"/>
    <dgm:cxn modelId="{E29AC6DD-34F9-4E23-B75D-54990EAE4C8C}" type="presOf" srcId="{D80EBCB2-0111-4011-BA5A-B9640C049297}" destId="{214F8C6A-9CF3-41C3-95A7-81C9C6914542}" srcOrd="0" destOrd="0" presId="urn:microsoft.com/office/officeart/2005/8/layout/radial3"/>
    <dgm:cxn modelId="{4DAEF842-BD12-4779-A5BE-7C79128BCD57}" type="presParOf" srcId="{8F54745D-27B6-4F89-BED8-E5A41B5F77A5}" destId="{3B5D4499-2ACA-4658-A825-F91C1B14A932}" srcOrd="3" destOrd="0" presId="urn:microsoft.com/office/officeart/2005/8/layout/radial3"/>
    <dgm:cxn modelId="{DAF9BF9C-08B5-4D9F-990C-1412A00002D0}" type="presOf" srcId="{F54B0992-C86A-4F3E-A2A0-4B54B256F4D8}" destId="{3B5D4499-2ACA-4658-A825-F91C1B14A932}" srcOrd="0" destOrd="0" presId="urn:microsoft.com/office/officeart/2005/8/layout/radial3"/>
    <dgm:cxn modelId="{F7C329CB-D66A-4C72-AF55-20B4E69AF956}" type="presParOf" srcId="{8F54745D-27B6-4F89-BED8-E5A41B5F77A5}" destId="{B18EA937-3F8A-48C6-B450-24EAD8AF8E08}" srcOrd="4" destOrd="0" presId="urn:microsoft.com/office/officeart/2005/8/layout/radial3"/>
    <dgm:cxn modelId="{88E2DE2D-8A94-4F63-90BF-72B6666CB64D}" type="presOf" srcId="{75B52247-AF51-4C97-9A64-F70440E0464D}" destId="{B18EA937-3F8A-48C6-B450-24EAD8AF8E08}" srcOrd="0" destOrd="0" presId="urn:microsoft.com/office/officeart/2005/8/layout/radial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712450" cy="5805805"/>
        <a:chOff x="0" y="0"/>
        <a:chExt cx="10712450" cy="5805805"/>
      </a:xfrm>
    </dsp:grpSpPr>
    <dsp:sp modelId="{24E3F4AB-32FB-4CE0-9DAC-FC4DD26B5900}">
      <dsp:nvSpPr>
        <dsp:cNvPr id="3" name="圆角矩形 2"/>
        <dsp:cNvSpPr/>
      </dsp:nvSpPr>
      <dsp:spPr bwMode="white">
        <a:xfrm>
          <a:off x="0" y="1787022"/>
          <a:ext cx="4463521" cy="2231760"/>
        </a:xfrm>
        <a:prstGeom prst="roundRect">
          <a:avLst>
            <a:gd name="adj" fmla="val 10000"/>
          </a:avLst>
        </a:prstGeom>
        <a:sp3d prstMaterial="dkEdge">
          <a:bevelT w="8200" h="38100"/>
        </a:sp3d>
      </dsp:spPr>
      <dsp:style>
        <a:lnRef idx="0">
          <a:schemeClr val="lt1"/>
        </a:lnRef>
        <a:fillRef idx="2">
          <a:schemeClr val="accent3">
            <a:alpha val="80000"/>
            <a:hueOff val="0"/>
            <a:satOff val="0"/>
            <a:lumOff val="0"/>
            <a:alpha val="80000"/>
          </a:schemeClr>
        </a:fillRef>
        <a:effectRef idx="1">
          <a:scrgbClr r="0" g="0" b="0"/>
        </a:effectRef>
        <a:fontRef idx="minor">
          <a:schemeClr val="dk1"/>
        </a:fontRef>
      </dsp:style>
      <dsp:txBody>
        <a:bodyPr vert="horz" wrap="square" lIns="22860" tIns="22860" rIns="22860" bIns="228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600">
              <a:latin typeface="宋体" panose="02010600030101010101" pitchFamily="2" charset="-122"/>
              <a:ea typeface="宋体" panose="02010600030101010101" pitchFamily="2" charset="-122"/>
            </a:rPr>
            <a:t>五、组织的部门化</a:t>
          </a:r>
          <a:endParaRPr lang="zh-CN" altLang="en-US" sz="3600">
            <a:latin typeface="宋体" panose="02010600030101010101" pitchFamily="2" charset="-122"/>
            <a:ea typeface="宋体" panose="02010600030101010101" pitchFamily="2" charset="-122"/>
          </a:endParaRPr>
        </a:p>
      </dsp:txBody>
      <dsp:txXfrm>
        <a:off x="0" y="1787022"/>
        <a:ext cx="4463521" cy="2231760"/>
      </dsp:txXfrm>
    </dsp:sp>
    <dsp:sp modelId="{B47BD6C9-6D53-4A69-975F-9CF96E25F10F}">
      <dsp:nvSpPr>
        <dsp:cNvPr id="4" name="任意多边形 3"/>
        <dsp:cNvSpPr/>
      </dsp:nvSpPr>
      <dsp:spPr bwMode="white">
        <a:xfrm>
          <a:off x="4256856" y="2226675"/>
          <a:ext cx="2198737" cy="69192"/>
        </a:xfrm>
        <a:custGeom>
          <a:avLst/>
          <a:gdLst/>
          <a:ahLst/>
          <a:cxnLst/>
          <a:pathLst>
            <a:path w="3463" h="109">
              <a:moveTo>
                <a:pt x="325" y="1065"/>
              </a:moveTo>
              <a:lnTo>
                <a:pt x="3137" y="-956"/>
              </a:lnTo>
            </a:path>
          </a:pathLst>
        </a:custGeom>
      </dsp:spPr>
      <dsp:style>
        <a:lnRef idx="2">
          <a:schemeClr val="accent3">
            <a:tint val="90000"/>
          </a:schemeClr>
        </a:lnRef>
        <a:fillRef idx="0">
          <a:schemeClr val="accent3">
            <a:tint val="90000"/>
          </a:schemeClr>
        </a:fillRef>
        <a:effectRef idx="0">
          <a:scrgbClr r="0" g="0" b="0"/>
        </a:effectRef>
        <a:fontRef idx="minor"/>
      </dsp:style>
      <dsp:txBody>
        <a:bodyPr lIns="12700" tIns="0" rIns="1270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a:off x="4256856" y="2226675"/>
        <a:ext cx="2198737" cy="69192"/>
      </dsp:txXfrm>
    </dsp:sp>
    <dsp:sp modelId="{3C0D5057-54F2-42F8-ADAD-AA27A1CC1A1B}">
      <dsp:nvSpPr>
        <dsp:cNvPr id="5" name="圆角矩形 4"/>
        <dsp:cNvSpPr/>
      </dsp:nvSpPr>
      <dsp:spPr bwMode="white">
        <a:xfrm>
          <a:off x="6248929" y="503760"/>
          <a:ext cx="4463521" cy="2231760"/>
        </a:xfrm>
        <a:prstGeom prst="roundRect">
          <a:avLst>
            <a:gd name="adj" fmla="val 10000"/>
          </a:avLst>
        </a:prstGeom>
        <a:sp3d prstMaterial="dkEdge">
          <a:bevelT w="8200" h="38100"/>
        </a:sp3d>
      </dsp:spPr>
      <dsp:style>
        <a:lnRef idx="0">
          <a:schemeClr val="lt1"/>
        </a:lnRef>
        <a:fillRef idx="2">
          <a:schemeClr val="accent3">
            <a:alpha val="70000"/>
            <a:hueOff val="0"/>
            <a:satOff val="0"/>
            <a:lumOff val="0"/>
            <a:alpha val="70196"/>
          </a:schemeClr>
        </a:fillRef>
        <a:effectRef idx="1">
          <a:scrgbClr r="0" g="0" b="0"/>
        </a:effectRef>
        <a:fontRef idx="minor">
          <a:schemeClr val="dk1"/>
        </a:fontRef>
      </dsp:style>
      <dsp:txBody>
        <a:bodyPr vert="horz" wrap="square" lIns="20320" tIns="20320" rIns="20320" bIns="203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latin typeface="宋体" panose="02010600030101010101" pitchFamily="2" charset="-122"/>
              <a:ea typeface="宋体" panose="02010600030101010101" pitchFamily="2" charset="-122"/>
              <a:cs typeface="宋体" panose="02010600030101010101" pitchFamily="2" charset="-122"/>
            </a:rPr>
            <a:t>(一)组织部门化的基本原则</a:t>
          </a:r>
          <a:endParaRPr lang="zh-CN" altLang="en-US" sz="3200">
            <a:latin typeface="宋体" panose="02010600030101010101" pitchFamily="2" charset="-122"/>
            <a:ea typeface="宋体" panose="02010600030101010101" pitchFamily="2" charset="-122"/>
            <a:cs typeface="宋体" panose="02010600030101010101" pitchFamily="2" charset="-122"/>
          </a:endParaRPr>
        </a:p>
      </dsp:txBody>
      <dsp:txXfrm>
        <a:off x="6248929" y="503760"/>
        <a:ext cx="4463521" cy="2231760"/>
      </dsp:txXfrm>
    </dsp:sp>
    <dsp:sp modelId="{2E81B90F-7494-41FF-808F-F7F82B993B40}">
      <dsp:nvSpPr>
        <dsp:cNvPr id="10" name="任意多边形 9"/>
        <dsp:cNvSpPr/>
      </dsp:nvSpPr>
      <dsp:spPr bwMode="white">
        <a:xfrm>
          <a:off x="4256856" y="3509937"/>
          <a:ext cx="2198737" cy="69192"/>
        </a:xfrm>
        <a:custGeom>
          <a:avLst/>
          <a:gdLst/>
          <a:ahLst/>
          <a:cxnLst/>
          <a:pathLst>
            <a:path w="3463" h="109">
              <a:moveTo>
                <a:pt x="325" y="-956"/>
              </a:moveTo>
              <a:lnTo>
                <a:pt x="3137" y="1065"/>
              </a:lnTo>
            </a:path>
          </a:pathLst>
        </a:custGeom>
      </dsp:spPr>
      <dsp:style>
        <a:lnRef idx="2">
          <a:schemeClr val="accent3">
            <a:tint val="90000"/>
          </a:schemeClr>
        </a:lnRef>
        <a:fillRef idx="0">
          <a:schemeClr val="accent3">
            <a:tint val="90000"/>
          </a:schemeClr>
        </a:fillRef>
        <a:effectRef idx="0">
          <a:scrgbClr r="0" g="0" b="0"/>
        </a:effectRef>
        <a:fontRef idx="minor"/>
      </dsp:style>
      <dsp:txBody>
        <a:bodyPr lIns="12700" tIns="0" rIns="1270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a:off x="4256856" y="3509937"/>
        <a:ext cx="2198737" cy="69192"/>
      </dsp:txXfrm>
    </dsp:sp>
    <dsp:sp modelId="{3D382021-A429-4403-82FF-5A95DD3EBB20}">
      <dsp:nvSpPr>
        <dsp:cNvPr id="11" name="圆角矩形 10"/>
        <dsp:cNvSpPr/>
      </dsp:nvSpPr>
      <dsp:spPr bwMode="white">
        <a:xfrm>
          <a:off x="6248929" y="3070285"/>
          <a:ext cx="4463521" cy="2231760"/>
        </a:xfrm>
        <a:prstGeom prst="roundRect">
          <a:avLst>
            <a:gd name="adj" fmla="val 10000"/>
          </a:avLst>
        </a:prstGeom>
        <a:sp3d prstMaterial="dkEdge">
          <a:bevelT w="8200" h="38100"/>
        </a:sp3d>
      </dsp:spPr>
      <dsp:style>
        <a:lnRef idx="0">
          <a:schemeClr val="lt1"/>
        </a:lnRef>
        <a:fillRef idx="2">
          <a:schemeClr val="accent3">
            <a:alpha val="70000"/>
            <a:hueOff val="0"/>
            <a:satOff val="0"/>
            <a:lumOff val="0"/>
            <a:alpha val="70196"/>
          </a:schemeClr>
        </a:fillRef>
        <a:effectRef idx="1">
          <a:scrgbClr r="0" g="0" b="0"/>
        </a:effectRef>
        <a:fontRef idx="minor">
          <a:schemeClr val="dk1"/>
        </a:fontRef>
      </dsp:style>
      <dsp:txBody>
        <a:bodyPr vert="horz" wrap="square" lIns="20320" tIns="20320" rIns="20320" bIns="203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latin typeface="宋体" panose="02010600030101010101" pitchFamily="2" charset="-122"/>
              <a:ea typeface="宋体" panose="02010600030101010101" pitchFamily="2" charset="-122"/>
              <a:cs typeface="宋体" panose="02010600030101010101" pitchFamily="2" charset="-122"/>
            </a:rPr>
            <a:t>(二)组织部门化的基本形式</a:t>
          </a:r>
          <a:endParaRPr lang="zh-CN" altLang="en-US" sz="3200">
            <a:latin typeface="宋体" panose="02010600030101010101" pitchFamily="2" charset="-122"/>
            <a:ea typeface="宋体" panose="02010600030101010101" pitchFamily="2" charset="-122"/>
            <a:cs typeface="宋体" panose="02010600030101010101" pitchFamily="2" charset="-122"/>
          </a:endParaRPr>
        </a:p>
      </dsp:txBody>
      <dsp:txXfrm>
        <a:off x="6248929" y="3070285"/>
        <a:ext cx="4463521" cy="2231760"/>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4064000" cy="4064000"/>
        <a:chOff x="0" y="0"/>
        <a:chExt cx="4064000" cy="4064000"/>
      </a:xfrm>
    </dsp:grpSpPr>
    <dsp:sp modelId="{E21262E4-214B-48E5-91ED-8698C899E491}">
      <dsp:nvSpPr>
        <dsp:cNvPr id="3" name="椭圆 2"/>
        <dsp:cNvSpPr/>
      </dsp:nvSpPr>
      <dsp:spPr bwMode="white">
        <a:xfrm>
          <a:off x="1919111" y="903111"/>
          <a:ext cx="2257778" cy="2257778"/>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0480" tIns="30480" rIns="30480" bIns="304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dirty="0" smtClean="0"/>
            <a:t>管理活动</a:t>
          </a:r>
          <a:endParaRPr lang="en-US" altLang="zh-CN" sz="2400" dirty="0" smtClean="0"/>
        </a:p>
        <a:p>
          <a:pPr lvl="0">
            <a:lnSpc>
              <a:spcPct val="100000"/>
            </a:lnSpc>
            <a:spcBef>
              <a:spcPct val="0"/>
            </a:spcBef>
            <a:spcAft>
              <a:spcPct val="35000"/>
            </a:spcAft>
          </a:pPr>
          <a:r>
            <a:rPr lang="zh-CN" altLang="en-US" sz="2400" dirty="0" smtClean="0"/>
            <a:t>主要职能</a:t>
          </a:r>
          <a:endParaRPr lang="zh-CN" altLang="en-US" sz="2400" dirty="0"/>
        </a:p>
      </dsp:txBody>
      <dsp:txXfrm>
        <a:off x="1919111" y="903111"/>
        <a:ext cx="2257778" cy="2257778"/>
      </dsp:txXfrm>
    </dsp:sp>
    <dsp:sp modelId="{3941C216-0861-4054-AEB5-830398D4B60C}">
      <dsp:nvSpPr>
        <dsp:cNvPr id="4" name="椭圆 3"/>
        <dsp:cNvSpPr/>
      </dsp:nvSpPr>
      <dsp:spPr bwMode="white">
        <a:xfrm>
          <a:off x="2483556" y="0"/>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dirty="0" smtClean="0"/>
            <a:t>计划</a:t>
          </a:r>
          <a:endParaRPr lang="zh-CN" altLang="en-US" dirty="0"/>
        </a:p>
      </dsp:txBody>
      <dsp:txXfrm>
        <a:off x="2483556" y="0"/>
        <a:ext cx="1128889" cy="1128889"/>
      </dsp:txXfrm>
    </dsp:sp>
    <dsp:sp modelId="{214F8C6A-9CF3-41C3-95A7-81C9C6914542}">
      <dsp:nvSpPr>
        <dsp:cNvPr id="5" name="椭圆 4"/>
        <dsp:cNvSpPr/>
      </dsp:nvSpPr>
      <dsp:spPr bwMode="white">
        <a:xfrm>
          <a:off x="3951111" y="1467556"/>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dirty="0" smtClean="0"/>
            <a:t>控制</a:t>
          </a:r>
          <a:endParaRPr lang="zh-CN" altLang="en-US" dirty="0"/>
        </a:p>
      </dsp:txBody>
      <dsp:txXfrm>
        <a:off x="3951111" y="1467556"/>
        <a:ext cx="1128889" cy="1128889"/>
      </dsp:txXfrm>
    </dsp:sp>
    <dsp:sp modelId="{3B5D4499-2ACA-4658-A825-F91C1B14A932}">
      <dsp:nvSpPr>
        <dsp:cNvPr id="6" name="椭圆 5"/>
        <dsp:cNvSpPr/>
      </dsp:nvSpPr>
      <dsp:spPr bwMode="white">
        <a:xfrm>
          <a:off x="2483556" y="2935111"/>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dirty="0" smtClean="0"/>
            <a:t>领导</a:t>
          </a:r>
          <a:endParaRPr lang="zh-CN" altLang="en-US" dirty="0"/>
        </a:p>
      </dsp:txBody>
      <dsp:txXfrm>
        <a:off x="2483556" y="2935111"/>
        <a:ext cx="1128889" cy="1128889"/>
      </dsp:txXfrm>
    </dsp:sp>
    <dsp:sp modelId="{B18EA937-3F8A-48C6-B450-24EAD8AF8E08}">
      <dsp:nvSpPr>
        <dsp:cNvPr id="7" name="椭圆 6"/>
        <dsp:cNvSpPr/>
      </dsp:nvSpPr>
      <dsp:spPr bwMode="white">
        <a:xfrm>
          <a:off x="1016000" y="1467556"/>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dirty="0" smtClean="0"/>
            <a:t>组织</a:t>
          </a:r>
          <a:endParaRPr lang="zh-CN" altLang="en-US" dirty="0"/>
        </a:p>
      </dsp:txBody>
      <dsp:txXfrm>
        <a:off x="1016000" y="1467556"/>
        <a:ext cx="1128889" cy="1128889"/>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4064000"/>
        <a:chOff x="0" y="0"/>
        <a:chExt cx="6096000" cy="4064000"/>
      </a:xfrm>
    </dsp:grpSpPr>
    <dsp:sp modelId="{B0BFC3A0-8A79-4C6D-BBC2-74F3E1FF7260}">
      <dsp:nvSpPr>
        <dsp:cNvPr id="3" name="圆角矩形 2"/>
        <dsp:cNvSpPr/>
      </dsp:nvSpPr>
      <dsp:spPr bwMode="white">
        <a:xfrm>
          <a:off x="1446519" y="32826"/>
          <a:ext cx="2439676" cy="1219838"/>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8580" tIns="45720" rIns="68580" bIns="457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600" dirty="0" smtClean="0"/>
            <a:t>管理者</a:t>
          </a:r>
          <a:endParaRPr lang="zh-CN" altLang="en-US" sz="3600" dirty="0"/>
        </a:p>
      </dsp:txBody>
      <dsp:txXfrm>
        <a:off x="1446519" y="32826"/>
        <a:ext cx="2439676" cy="1219838"/>
      </dsp:txXfrm>
    </dsp:sp>
    <dsp:sp modelId="{8C6466F5-2B7F-40B9-B017-A552703A2192}">
      <dsp:nvSpPr>
        <dsp:cNvPr id="5" name="任意多边形 4"/>
        <dsp:cNvSpPr/>
      </dsp:nvSpPr>
      <dsp:spPr bwMode="white">
        <a:xfrm>
          <a:off x="1690486" y="1252664"/>
          <a:ext cx="431637" cy="741296"/>
        </a:xfrm>
        <a:custGeom>
          <a:avLst/>
          <a:gdLst/>
          <a:ahLst/>
          <a:cxnLst/>
          <a:pathLst>
            <a:path w="680" h="1167">
              <a:moveTo>
                <a:pt x="0" y="0"/>
              </a:moveTo>
              <a:lnTo>
                <a:pt x="0" y="1167"/>
              </a:lnTo>
              <a:lnTo>
                <a:pt x="680" y="1167"/>
              </a:lnTo>
            </a:path>
          </a:pathLst>
        </a:custGeom>
      </dsp:spPr>
      <dsp:style>
        <a:lnRef idx="2">
          <a:schemeClr val="accent1">
            <a:shade val="60000"/>
          </a:schemeClr>
        </a:lnRef>
        <a:fillRef idx="0">
          <a:schemeClr val="accent1"/>
        </a:fillRef>
        <a:effectRef idx="0">
          <a:scrgbClr r="0" g="0" b="0"/>
        </a:effectRef>
        <a:fontRef idx="minor"/>
      </dsp:style>
      <dsp:txXfrm>
        <a:off x="1690486" y="1252664"/>
        <a:ext cx="431637" cy="741296"/>
      </dsp:txXfrm>
    </dsp:sp>
    <dsp:sp modelId="{63838A4E-DF80-4AB9-BDBF-1EAC275EBB2B}">
      <dsp:nvSpPr>
        <dsp:cNvPr id="6" name="圆角矩形 5"/>
        <dsp:cNvSpPr/>
      </dsp:nvSpPr>
      <dsp:spPr bwMode="white">
        <a:xfrm>
          <a:off x="2122123" y="1384040"/>
          <a:ext cx="2302137" cy="1219838"/>
        </a:xfrm>
        <a:prstGeom prst="roundRect">
          <a:avLst>
            <a:gd name="adj" fmla="val 10000"/>
          </a:avLst>
        </a:prstGeom>
      </dsp:spPr>
      <dsp:style>
        <a:lnRef idx="2">
          <a:schemeClr val="accent1"/>
        </a:lnRef>
        <a:fillRef idx="1">
          <a:schemeClr val="lt1">
            <a:alpha val="90000"/>
          </a:schemeClr>
        </a:fillRef>
        <a:effectRef idx="0">
          <a:scrgbClr r="0" g="0" b="0"/>
        </a:effectRef>
        <a:fontRef idx="minor"/>
      </dsp:style>
      <dsp:txBody>
        <a:bodyPr lIns="45719" tIns="30480" rIns="45719" bIns="304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dirty="0" smtClean="0">
              <a:solidFill>
                <a:schemeClr val="dk1"/>
              </a:solidFill>
            </a:rPr>
            <a:t>物质回报</a:t>
          </a:r>
          <a:endParaRPr lang="zh-CN" altLang="en-US" sz="2400" dirty="0">
            <a:solidFill>
              <a:schemeClr val="dk1"/>
            </a:solidFill>
          </a:endParaRPr>
        </a:p>
      </dsp:txBody>
      <dsp:txXfrm>
        <a:off x="2122123" y="1384040"/>
        <a:ext cx="2302137" cy="1219838"/>
      </dsp:txXfrm>
    </dsp:sp>
    <dsp:sp modelId="{7FC00FB9-4BE9-4B78-9BB6-D918D04785B9}">
      <dsp:nvSpPr>
        <dsp:cNvPr id="7" name="任意多边形 6"/>
        <dsp:cNvSpPr/>
      </dsp:nvSpPr>
      <dsp:spPr bwMode="white">
        <a:xfrm>
          <a:off x="1690486" y="1252664"/>
          <a:ext cx="450413" cy="2304134"/>
        </a:xfrm>
        <a:custGeom>
          <a:avLst/>
          <a:gdLst/>
          <a:ahLst/>
          <a:cxnLst/>
          <a:pathLst>
            <a:path w="709" h="3629">
              <a:moveTo>
                <a:pt x="0" y="0"/>
              </a:moveTo>
              <a:lnTo>
                <a:pt x="0" y="3629"/>
              </a:lnTo>
              <a:lnTo>
                <a:pt x="709" y="3629"/>
              </a:lnTo>
            </a:path>
          </a:pathLst>
        </a:custGeom>
      </dsp:spPr>
      <dsp:style>
        <a:lnRef idx="2">
          <a:schemeClr val="accent1">
            <a:shade val="60000"/>
          </a:schemeClr>
        </a:lnRef>
        <a:fillRef idx="0">
          <a:schemeClr val="accent1"/>
        </a:fillRef>
        <a:effectRef idx="0">
          <a:scrgbClr r="0" g="0" b="0"/>
        </a:effectRef>
        <a:fontRef idx="minor"/>
      </dsp:style>
      <dsp:txXfrm>
        <a:off x="1690486" y="1252664"/>
        <a:ext cx="450413" cy="2304134"/>
      </dsp:txXfrm>
    </dsp:sp>
    <dsp:sp modelId="{D01E538A-5070-4CDF-A2B4-8702742853F7}">
      <dsp:nvSpPr>
        <dsp:cNvPr id="8" name="圆角矩形 7"/>
        <dsp:cNvSpPr/>
      </dsp:nvSpPr>
      <dsp:spPr bwMode="white">
        <a:xfrm>
          <a:off x="2140899" y="3049595"/>
          <a:ext cx="2302137" cy="1014405"/>
        </a:xfrm>
        <a:prstGeom prst="roundRect">
          <a:avLst>
            <a:gd name="adj" fmla="val 10000"/>
          </a:avLst>
        </a:prstGeom>
      </dsp:spPr>
      <dsp:style>
        <a:lnRef idx="2">
          <a:schemeClr val="accent1"/>
        </a:lnRef>
        <a:fillRef idx="1">
          <a:schemeClr val="lt1">
            <a:alpha val="90000"/>
          </a:schemeClr>
        </a:fillRef>
        <a:effectRef idx="0">
          <a:scrgbClr r="0" g="0" b="0"/>
        </a:effectRef>
        <a:fontRef idx="minor"/>
      </dsp:style>
      <dsp:txBody>
        <a:bodyPr lIns="45719" tIns="30480" rIns="45719" bIns="304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dirty="0" smtClean="0">
              <a:solidFill>
                <a:schemeClr val="dk1"/>
              </a:solidFill>
            </a:rPr>
            <a:t>精神回报</a:t>
          </a:r>
          <a:endParaRPr lang="zh-CN" altLang="en-US" sz="2400" dirty="0">
            <a:solidFill>
              <a:schemeClr val="dk1"/>
            </a:solidFill>
          </a:endParaRPr>
        </a:p>
      </dsp:txBody>
      <dsp:txXfrm>
        <a:off x="2140899" y="3049595"/>
        <a:ext cx="2302137" cy="1014405"/>
      </dsp:txXfrm>
    </dsp:sp>
    <dsp:sp modelId="{2CD7BB19-781B-4D27-B1B2-171F0C2F5C3B}">
      <dsp:nvSpPr>
        <dsp:cNvPr id="4" name="圆角矩形 3" hidden="1"/>
        <dsp:cNvSpPr/>
      </dsp:nvSpPr>
      <dsp:spPr>
        <a:xfrm>
          <a:off x="1446519" y="32826"/>
          <a:ext cx="487935" cy="1219838"/>
        </a:xfrm>
        <a:prstGeom prst="roundRect">
          <a:avLst>
            <a:gd name="adj" fmla="val 10000"/>
          </a:avLst>
        </a:prstGeom>
      </dsp:spPr>
      <dsp:txXfrm>
        <a:off x="1446519" y="32826"/>
        <a:ext cx="487935" cy="1219838"/>
      </dsp:txXfrm>
    </dsp:sp>
  </dsp:spTree>
</dsp:drawing>
</file>

<file path=ppt/diagrams/drawing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4064000" cy="4064000"/>
        <a:chOff x="0" y="0"/>
        <a:chExt cx="4064000" cy="4064000"/>
      </a:xfrm>
    </dsp:grpSpPr>
    <dsp:sp modelId="{E21262E4-214B-48E5-91ED-8698C899E491}">
      <dsp:nvSpPr>
        <dsp:cNvPr id="3" name="椭圆 2"/>
        <dsp:cNvSpPr/>
      </dsp:nvSpPr>
      <dsp:spPr bwMode="white">
        <a:xfrm>
          <a:off x="1919111" y="903111"/>
          <a:ext cx="2257778" cy="2257778"/>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0480" tIns="30480" rIns="30480" bIns="304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dirty="0" smtClean="0"/>
            <a:t>管理活动</a:t>
          </a:r>
          <a:endParaRPr lang="en-US" altLang="zh-CN" sz="2400" dirty="0" smtClean="0"/>
        </a:p>
        <a:p>
          <a:pPr lvl="0">
            <a:lnSpc>
              <a:spcPct val="100000"/>
            </a:lnSpc>
            <a:spcBef>
              <a:spcPct val="0"/>
            </a:spcBef>
            <a:spcAft>
              <a:spcPct val="35000"/>
            </a:spcAft>
          </a:pPr>
          <a:r>
            <a:rPr lang="zh-CN" altLang="en-US" sz="2400" dirty="0" smtClean="0"/>
            <a:t>主要职能</a:t>
          </a:r>
          <a:endParaRPr lang="zh-CN" altLang="en-US" sz="2400" dirty="0"/>
        </a:p>
      </dsp:txBody>
      <dsp:txXfrm>
        <a:off x="1919111" y="903111"/>
        <a:ext cx="2257778" cy="2257778"/>
      </dsp:txXfrm>
    </dsp:sp>
    <dsp:sp modelId="{3941C216-0861-4054-AEB5-830398D4B60C}">
      <dsp:nvSpPr>
        <dsp:cNvPr id="4" name="椭圆 3"/>
        <dsp:cNvSpPr/>
      </dsp:nvSpPr>
      <dsp:spPr bwMode="white">
        <a:xfrm>
          <a:off x="2483556" y="0"/>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dirty="0" smtClean="0"/>
            <a:t>计划</a:t>
          </a:r>
          <a:endParaRPr lang="zh-CN" altLang="en-US" dirty="0"/>
        </a:p>
      </dsp:txBody>
      <dsp:txXfrm>
        <a:off x="2483556" y="0"/>
        <a:ext cx="1128889" cy="1128889"/>
      </dsp:txXfrm>
    </dsp:sp>
    <dsp:sp modelId="{214F8C6A-9CF3-41C3-95A7-81C9C6914542}">
      <dsp:nvSpPr>
        <dsp:cNvPr id="5" name="椭圆 4"/>
        <dsp:cNvSpPr/>
      </dsp:nvSpPr>
      <dsp:spPr bwMode="white">
        <a:xfrm>
          <a:off x="3951111" y="1467556"/>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dirty="0" smtClean="0"/>
            <a:t>控制</a:t>
          </a:r>
          <a:endParaRPr lang="zh-CN" altLang="en-US" dirty="0"/>
        </a:p>
      </dsp:txBody>
      <dsp:txXfrm>
        <a:off x="3951111" y="1467556"/>
        <a:ext cx="1128889" cy="1128889"/>
      </dsp:txXfrm>
    </dsp:sp>
    <dsp:sp modelId="{3B5D4499-2ACA-4658-A825-F91C1B14A932}">
      <dsp:nvSpPr>
        <dsp:cNvPr id="6" name="椭圆 5"/>
        <dsp:cNvSpPr/>
      </dsp:nvSpPr>
      <dsp:spPr bwMode="white">
        <a:xfrm>
          <a:off x="2483556" y="2935111"/>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dirty="0" smtClean="0"/>
            <a:t>领导</a:t>
          </a:r>
          <a:endParaRPr lang="zh-CN" altLang="en-US" dirty="0"/>
        </a:p>
      </dsp:txBody>
      <dsp:txXfrm>
        <a:off x="2483556" y="2935111"/>
        <a:ext cx="1128889" cy="1128889"/>
      </dsp:txXfrm>
    </dsp:sp>
    <dsp:sp modelId="{B18EA937-3F8A-48C6-B450-24EAD8AF8E08}">
      <dsp:nvSpPr>
        <dsp:cNvPr id="7" name="椭圆 6"/>
        <dsp:cNvSpPr/>
      </dsp:nvSpPr>
      <dsp:spPr bwMode="white">
        <a:xfrm>
          <a:off x="1016000" y="1467556"/>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dirty="0" smtClean="0"/>
            <a:t>组织</a:t>
          </a:r>
          <a:endParaRPr lang="zh-CN" altLang="en-US" dirty="0"/>
        </a:p>
      </dsp:txBody>
      <dsp:txXfrm>
        <a:off x="1016000" y="1467556"/>
        <a:ext cx="1128889" cy="1128889"/>
      </dsp:txXfrm>
    </dsp:sp>
  </dsp:spTree>
</dsp:drawing>
</file>

<file path=ppt/diagrams/drawing5.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4064000" cy="4064000"/>
        <a:chOff x="0" y="0"/>
        <a:chExt cx="4064000" cy="4064000"/>
      </a:xfrm>
    </dsp:grpSpPr>
    <dsp:sp modelId="{E21262E4-214B-48E5-91ED-8698C899E491}">
      <dsp:nvSpPr>
        <dsp:cNvPr id="3" name="椭圆 2"/>
        <dsp:cNvSpPr/>
      </dsp:nvSpPr>
      <dsp:spPr bwMode="white">
        <a:xfrm>
          <a:off x="1919111" y="903111"/>
          <a:ext cx="2257778" cy="2257778"/>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0480" tIns="30480" rIns="30480" bIns="304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dirty="0" smtClean="0"/>
            <a:t>管理活动</a:t>
          </a:r>
          <a:endParaRPr lang="en-US" altLang="zh-CN" sz="2400" dirty="0" smtClean="0"/>
        </a:p>
        <a:p>
          <a:pPr lvl="0">
            <a:lnSpc>
              <a:spcPct val="100000"/>
            </a:lnSpc>
            <a:spcBef>
              <a:spcPct val="0"/>
            </a:spcBef>
            <a:spcAft>
              <a:spcPct val="35000"/>
            </a:spcAft>
          </a:pPr>
          <a:r>
            <a:rPr lang="zh-CN" altLang="en-US" sz="2400" dirty="0" smtClean="0"/>
            <a:t>主要职能</a:t>
          </a:r>
          <a:endParaRPr lang="zh-CN" altLang="en-US" sz="2400" dirty="0"/>
        </a:p>
      </dsp:txBody>
      <dsp:txXfrm>
        <a:off x="1919111" y="903111"/>
        <a:ext cx="2257778" cy="2257778"/>
      </dsp:txXfrm>
    </dsp:sp>
    <dsp:sp modelId="{3941C216-0861-4054-AEB5-830398D4B60C}">
      <dsp:nvSpPr>
        <dsp:cNvPr id="4" name="椭圆 3"/>
        <dsp:cNvSpPr/>
      </dsp:nvSpPr>
      <dsp:spPr bwMode="white">
        <a:xfrm>
          <a:off x="2483556" y="0"/>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dirty="0" smtClean="0"/>
            <a:t>计划</a:t>
          </a:r>
          <a:endParaRPr lang="zh-CN" altLang="en-US" dirty="0"/>
        </a:p>
      </dsp:txBody>
      <dsp:txXfrm>
        <a:off x="2483556" y="0"/>
        <a:ext cx="1128889" cy="1128889"/>
      </dsp:txXfrm>
    </dsp:sp>
    <dsp:sp modelId="{214F8C6A-9CF3-41C3-95A7-81C9C6914542}">
      <dsp:nvSpPr>
        <dsp:cNvPr id="5" name="椭圆 4"/>
        <dsp:cNvSpPr/>
      </dsp:nvSpPr>
      <dsp:spPr bwMode="white">
        <a:xfrm>
          <a:off x="3951111" y="1467556"/>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dirty="0" smtClean="0"/>
            <a:t>控制</a:t>
          </a:r>
          <a:endParaRPr lang="zh-CN" altLang="en-US" dirty="0"/>
        </a:p>
      </dsp:txBody>
      <dsp:txXfrm>
        <a:off x="3951111" y="1467556"/>
        <a:ext cx="1128889" cy="1128889"/>
      </dsp:txXfrm>
    </dsp:sp>
    <dsp:sp modelId="{3B5D4499-2ACA-4658-A825-F91C1B14A932}">
      <dsp:nvSpPr>
        <dsp:cNvPr id="6" name="椭圆 5"/>
        <dsp:cNvSpPr/>
      </dsp:nvSpPr>
      <dsp:spPr bwMode="white">
        <a:xfrm>
          <a:off x="2483556" y="2935111"/>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dirty="0" smtClean="0"/>
            <a:t>领导</a:t>
          </a:r>
          <a:endParaRPr lang="zh-CN" altLang="en-US" dirty="0"/>
        </a:p>
      </dsp:txBody>
      <dsp:txXfrm>
        <a:off x="2483556" y="2935111"/>
        <a:ext cx="1128889" cy="1128889"/>
      </dsp:txXfrm>
    </dsp:sp>
    <dsp:sp modelId="{B18EA937-3F8A-48C6-B450-24EAD8AF8E08}">
      <dsp:nvSpPr>
        <dsp:cNvPr id="7" name="椭圆 6"/>
        <dsp:cNvSpPr/>
      </dsp:nvSpPr>
      <dsp:spPr bwMode="white">
        <a:xfrm>
          <a:off x="1016000" y="1467556"/>
          <a:ext cx="1128889" cy="1128889"/>
        </a:xfrm>
        <a:prstGeom prst="ellipse">
          <a:avLst/>
        </a:prstGeom>
      </dsp:spPr>
      <dsp:style>
        <a:lnRef idx="2">
          <a:schemeClr val="lt1"/>
        </a:lnRef>
        <a:fillRef idx="1">
          <a:schemeClr val="accent1">
            <a:alpha val="50000"/>
          </a:schemeClr>
        </a:fillRef>
        <a:effectRef idx="0">
          <a:scrgbClr r="0" g="0" b="0"/>
        </a:effectRef>
        <a:fontRef idx="minor">
          <a:schemeClr val="tx1"/>
        </a:fontRef>
      </dsp:style>
      <dsp:txBody>
        <a:bodyPr lIns="35560" tIns="35560" rIns="35560" bIns="35560" anchor="ctr"/>
        <a:lstStyle>
          <a:lvl1pPr algn="ctr">
            <a:defRPr sz="28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dirty="0" smtClean="0"/>
            <a:t>组织</a:t>
          </a:r>
          <a:endParaRPr lang="zh-CN" altLang="en-US" dirty="0"/>
        </a:p>
      </dsp:txBody>
      <dsp:txXfrm>
        <a:off x="1016000" y="1467556"/>
        <a:ext cx="1128889" cy="112888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rSet qsTypeId="urn:microsoft.com/office/officeart/2005/8/quickstyle/simple5"/>
        </dgm:pt>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rSet csTypeId="urn:microsoft.com/office/officeart/2005/8/colors/accent6_5"/>
        </dgm:pt>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rSet qsTypeId="urn:microsoft.com/office/officeart/2005/8/quickstyle/simple5"/>
        </dgm:pt>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rSet csTypeId="urn:microsoft.com/office/officeart/2005/8/colors/accent6_5"/>
        </dgm:pt>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rSet qsTypeId="urn:microsoft.com/office/officeart/2005/8/quickstyle/simple5"/>
        </dgm:pt>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rSet csTypeId="urn:microsoft.com/office/officeart/2005/8/colors/accent6_5"/>
        </dgm:pt>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linDir" val="fromT"/>
              <dgm:param type="chAlign" val="l"/>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srcNode" val="rootConnector"/>
                        <dgm:param type="dim" val="1D"/>
                        <dgm:param type="endSty" val="noArr"/>
                        <dgm:param type="connRout" val="bend"/>
                        <dgm:param type="begPts" val="bCtr"/>
                        <dgm:param type="endPts" val="midL"/>
                      </dgm:alg>
                    </dgm:if>
                    <dgm:else name="Name16">
                      <dgm:alg type="conn">
                        <dgm:param type="srcNode" val="rootConnector"/>
                        <dgm:param type="dim" val="1D"/>
                        <dgm:param type="endSty" val="noArr"/>
                        <dgm:param type="connRout" val="bend"/>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rSet qsTypeId="urn:microsoft.com/office/officeart/2005/8/quickstyle/simple5"/>
        </dgm:pt>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rSet csTypeId="urn:microsoft.com/office/officeart/2005/8/colors/accent6_5"/>
        </dgm:pt>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rSet qsTypeId="urn:microsoft.com/office/officeart/2005/8/quickstyle/simple5"/>
        </dgm:pt>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rSet csTypeId="urn:microsoft.com/office/officeart/2005/8/colors/accent6_5"/>
        </dgm:pt>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BAEC24D-9265-41B5-B317-2E0522A0F705}"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512AFB04-F89B-4877-946D-2B81129B04F5}"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264DF2B-92B4-4DFC-AC20-6EE523FFA27F}"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BD382E5-20C8-4C97-A076-CE7A7DD3C0E1}"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ctrTitle"/>
          </p:nvPr>
        </p:nvSpPr>
        <p:spPr>
          <a:xfrm>
            <a:off x="381000" y="4853411"/>
            <a:ext cx="8458200" cy="1222375"/>
          </a:xfrm>
        </p:spPr>
        <p:txBody>
          <a:bodyPr anchor="t"/>
          <a:lstStyle/>
          <a:p>
            <a:r>
              <a:rPr lang="zh-CN" altLang="en-US" smtClean="0"/>
              <a:t>单击此处编辑母版标题样式</a:t>
            </a:r>
            <a:endParaRPr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5" name="日期占位符 15"/>
          <p:cNvSpPr>
            <a:spLocks noGrp="1"/>
          </p:cNvSpPr>
          <p:nvPr>
            <p:ph type="dt" sz="half" idx="10"/>
          </p:nvPr>
        </p:nvSpPr>
        <p:spPr/>
        <p:txBody>
          <a:bodyPr/>
          <a:lstStyle>
            <a:lvl1pPr>
              <a:defRPr/>
            </a:lvl1pPr>
          </a:lstStyle>
          <a:p>
            <a:pPr>
              <a:defRPr/>
            </a:pPr>
            <a:fld id="{C9B57664-EDBA-49D2-A3A6-EFBB4EECBFE4}" type="datetimeFigureOut">
              <a:rPr lang="zh-CN" altLang="en-US"/>
            </a:fld>
            <a:endParaRPr lang="zh-CN" altLang="en-US"/>
          </a:p>
        </p:txBody>
      </p:sp>
      <p:sp>
        <p:nvSpPr>
          <p:cNvPr id="6" name="页脚占位符 1"/>
          <p:cNvSpPr>
            <a:spLocks noGrp="1"/>
          </p:cNvSpPr>
          <p:nvPr>
            <p:ph type="ftr" sz="quarter" idx="11"/>
          </p:nvPr>
        </p:nvSpPr>
        <p:spPr/>
        <p:txBody>
          <a:bodyPr/>
          <a:lstStyle>
            <a:lvl1pPr>
              <a:defRPr/>
            </a:lvl1pPr>
          </a:lstStyle>
          <a:p>
            <a:pPr>
              <a:defRPr/>
            </a:pPr>
            <a:endParaRPr lang="zh-CN" altLang="en-US"/>
          </a:p>
        </p:txBody>
      </p:sp>
      <p:sp>
        <p:nvSpPr>
          <p:cNvPr id="7" name="灯片编号占位符 14"/>
          <p:cNvSpPr>
            <a:spLocks noGrp="1"/>
          </p:cNvSpPr>
          <p:nvPr>
            <p:ph type="sldNum" sz="quarter" idx="12"/>
          </p:nvPr>
        </p:nvSpPr>
        <p:spPr>
          <a:xfrm>
            <a:off x="8229600" y="6473825"/>
            <a:ext cx="758825" cy="247650"/>
          </a:xfrm>
        </p:spPr>
        <p:txBody>
          <a:bodyPr/>
          <a:lstStyle>
            <a:lvl1pPr>
              <a:defRPr/>
            </a:lvl1pPr>
          </a:lstStyle>
          <a:p>
            <a:pPr>
              <a:defRPr/>
            </a:pPr>
            <a:fld id="{5896249B-DD31-4220-8BA8-4EBE8E0F324B}"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10"/>
          <p:cNvSpPr>
            <a:spLocks noGrp="1"/>
          </p:cNvSpPr>
          <p:nvPr>
            <p:ph type="dt" sz="half" idx="10"/>
          </p:nvPr>
        </p:nvSpPr>
        <p:spPr/>
        <p:txBody>
          <a:bodyPr/>
          <a:lstStyle>
            <a:lvl1pPr>
              <a:defRPr/>
            </a:lvl1pPr>
          </a:lstStyle>
          <a:p>
            <a:pPr>
              <a:defRPr/>
            </a:pPr>
            <a:fld id="{CA5B2D43-EADC-4A2A-9E36-4F4A8ABE7B04}" type="datetimeFigureOut">
              <a:rPr lang="zh-CN" altLang="en-US"/>
            </a:fld>
            <a:endParaRPr lang="zh-CN" altLang="en-US"/>
          </a:p>
        </p:txBody>
      </p:sp>
      <p:sp>
        <p:nvSpPr>
          <p:cNvPr id="5" name="页脚占位符 27"/>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E37851C7-C451-4081-B643-839715C2CD54}"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549276"/>
            <a:ext cx="6248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CA43E8D1-A302-406B-912D-6E8EFC6957A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26A76BC-299C-43C2-BF9D-940C247BF66C}"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lang="zh-CN" altLang="en-US" smtClean="0"/>
              <a:t>单击此处编辑母版标题样式</a:t>
            </a:r>
            <a:endParaRPr lang="en-US"/>
          </a:p>
        </p:txBody>
      </p:sp>
      <p:sp>
        <p:nvSpPr>
          <p:cNvPr id="27" name="内容占位符 26"/>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24"/>
          <p:cNvSpPr>
            <a:spLocks noGrp="1"/>
          </p:cNvSpPr>
          <p:nvPr>
            <p:ph type="dt" sz="half" idx="10"/>
          </p:nvPr>
        </p:nvSpPr>
        <p:spPr/>
        <p:txBody>
          <a:bodyPr/>
          <a:lstStyle>
            <a:lvl1pPr>
              <a:defRPr/>
            </a:lvl1pPr>
          </a:lstStyle>
          <a:p>
            <a:pPr>
              <a:defRPr/>
            </a:pPr>
            <a:fld id="{E7185F3E-096C-4AC7-945B-513C1E6F5A46}" type="datetimeFigureOut">
              <a:rPr lang="zh-CN" altLang="en-US"/>
            </a:fld>
            <a:endParaRPr lang="zh-CN" altLang="en-US"/>
          </a:p>
        </p:txBody>
      </p:sp>
      <p:sp>
        <p:nvSpPr>
          <p:cNvPr id="5" name="页脚占位符 18"/>
          <p:cNvSpPr>
            <a:spLocks noGrp="1"/>
          </p:cNvSpPr>
          <p:nvPr>
            <p:ph type="ftr" sz="quarter" idx="11"/>
          </p:nvPr>
        </p:nvSpPr>
        <p:spPr>
          <a:xfrm>
            <a:off x="3581400" y="76200"/>
            <a:ext cx="2895600" cy="288925"/>
          </a:xfrm>
        </p:spPr>
        <p:txBody>
          <a:bodyPr/>
          <a:lstStyle>
            <a:lvl1pPr>
              <a:defRPr/>
            </a:lvl1pPr>
          </a:lstStyle>
          <a:p>
            <a:pPr>
              <a:defRPr/>
            </a:pPr>
            <a:endParaRPr lang="zh-CN" altLang="en-US"/>
          </a:p>
        </p:txBody>
      </p:sp>
      <p:sp>
        <p:nvSpPr>
          <p:cNvPr id="6" name="灯片编号占位符 15"/>
          <p:cNvSpPr>
            <a:spLocks noGrp="1"/>
          </p:cNvSpPr>
          <p:nvPr>
            <p:ph type="sldNum" sz="quarter" idx="12"/>
          </p:nvPr>
        </p:nvSpPr>
        <p:spPr>
          <a:xfrm>
            <a:off x="8229600" y="6473825"/>
            <a:ext cx="758825" cy="247650"/>
          </a:xfrm>
        </p:spPr>
        <p:txBody>
          <a:bodyPr/>
          <a:lstStyle>
            <a:lvl1pPr>
              <a:defRPr/>
            </a:lvl1pPr>
          </a:lstStyle>
          <a:p>
            <a:pPr>
              <a:defRPr/>
            </a:pPr>
            <a:fld id="{FCE36EC3-7FDE-40BA-8C36-B71BABEE09B4}"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endParaRPr lang="zh-CN" altLang="en-US" smtClean="0"/>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lang="zh-CN" altLang="en-US" smtClean="0"/>
              <a:t>单击此处编辑母版标题样式</a:t>
            </a:r>
            <a:endParaRPr lang="en-US"/>
          </a:p>
        </p:txBody>
      </p:sp>
      <p:sp>
        <p:nvSpPr>
          <p:cNvPr id="5" name="日期占位符 18"/>
          <p:cNvSpPr>
            <a:spLocks noGrp="1"/>
          </p:cNvSpPr>
          <p:nvPr>
            <p:ph type="dt" sz="half" idx="10"/>
          </p:nvPr>
        </p:nvSpPr>
        <p:spPr/>
        <p:txBody>
          <a:bodyPr/>
          <a:lstStyle>
            <a:lvl1pPr>
              <a:defRPr/>
            </a:lvl1pPr>
          </a:lstStyle>
          <a:p>
            <a:pPr>
              <a:defRPr/>
            </a:pPr>
            <a:fld id="{E3E424FC-A5AA-4000-9211-A347499FC73B}" type="datetimeFigureOut">
              <a:rPr lang="zh-CN" altLang="en-US"/>
            </a:fld>
            <a:endParaRPr lang="zh-CN" altLang="en-US"/>
          </a:p>
        </p:txBody>
      </p:sp>
      <p:sp>
        <p:nvSpPr>
          <p:cNvPr id="7" name="页脚占位符 10"/>
          <p:cNvSpPr>
            <a:spLocks noGrp="1"/>
          </p:cNvSpPr>
          <p:nvPr>
            <p:ph type="ftr" sz="quarter" idx="11"/>
          </p:nvPr>
        </p:nvSpPr>
        <p:spPr/>
        <p:txBody>
          <a:bodyPr/>
          <a:lstStyle>
            <a:lvl1pPr>
              <a:defRPr/>
            </a:lvl1pPr>
          </a:lstStyle>
          <a:p>
            <a:pPr>
              <a:defRPr/>
            </a:pPr>
            <a:endParaRPr lang="zh-CN" altLang="en-US"/>
          </a:p>
        </p:txBody>
      </p:sp>
      <p:sp>
        <p:nvSpPr>
          <p:cNvPr id="9" name="灯片编号占位符 15"/>
          <p:cNvSpPr>
            <a:spLocks noGrp="1"/>
          </p:cNvSpPr>
          <p:nvPr>
            <p:ph type="sldNum" sz="quarter" idx="12"/>
          </p:nvPr>
        </p:nvSpPr>
        <p:spPr/>
        <p:txBody>
          <a:bodyPr/>
          <a:lstStyle>
            <a:lvl1pPr>
              <a:defRPr/>
            </a:lvl1pPr>
          </a:lstStyle>
          <a:p>
            <a:pPr>
              <a:defRPr/>
            </a:pPr>
            <a:fld id="{FDBCB5ED-9325-4FA6-8471-6968E06A1590}" type="slidenum">
              <a:rPr lang="zh-CN" altLang="en-US"/>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10"/>
          <p:cNvSpPr>
            <a:spLocks noGrp="1"/>
          </p:cNvSpPr>
          <p:nvPr>
            <p:ph type="dt" sz="half" idx="10"/>
          </p:nvPr>
        </p:nvSpPr>
        <p:spPr/>
        <p:txBody>
          <a:bodyPr/>
          <a:lstStyle>
            <a:lvl1pPr>
              <a:defRPr/>
            </a:lvl1pPr>
          </a:lstStyle>
          <a:p>
            <a:pPr>
              <a:defRPr/>
            </a:pPr>
            <a:fld id="{DF89D61E-3535-44C5-8E48-B6BDAB674929}" type="datetimeFigureOut">
              <a:rPr lang="zh-CN" altLang="en-US"/>
            </a:fld>
            <a:endParaRPr lang="zh-CN" altLang="en-US"/>
          </a:p>
        </p:txBody>
      </p:sp>
      <p:sp>
        <p:nvSpPr>
          <p:cNvPr id="6" name="页脚占位符 27"/>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0B53256F-9257-4378-9FD8-4B2EAD9C847E}"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title"/>
          </p:nvPr>
        </p:nvSpPr>
        <p:spPr>
          <a:xfrm>
            <a:off x="304800" y="5410200"/>
            <a:ext cx="8610600" cy="882650"/>
          </a:xfrm>
        </p:spPr>
        <p:txBody>
          <a:bodyPr/>
          <a:lstStyle>
            <a:lvl1pPr>
              <a:defRPr/>
            </a:lvl1pPr>
          </a:lstStyle>
          <a:p>
            <a:r>
              <a:rPr lang="zh-CN" altLang="en-US" smtClean="0"/>
              <a:t>单击此处编辑母版标题样式</a:t>
            </a:r>
            <a:endParaRPr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8" name="日期占位符 9"/>
          <p:cNvSpPr>
            <a:spLocks noGrp="1"/>
          </p:cNvSpPr>
          <p:nvPr>
            <p:ph type="dt" sz="half" idx="10"/>
          </p:nvPr>
        </p:nvSpPr>
        <p:spPr/>
        <p:txBody>
          <a:bodyPr/>
          <a:lstStyle>
            <a:lvl1pPr>
              <a:defRPr/>
            </a:lvl1pPr>
          </a:lstStyle>
          <a:p>
            <a:pPr>
              <a:defRPr/>
            </a:pPr>
            <a:fld id="{955E480E-1194-4F02-983A-44947C33A7C5}" type="datetimeFigureOut">
              <a:rPr lang="zh-CN" altLang="en-US"/>
            </a:fld>
            <a:endParaRPr lang="zh-CN" altLang="en-US"/>
          </a:p>
        </p:txBody>
      </p:sp>
      <p:sp>
        <p:nvSpPr>
          <p:cNvPr id="9" name="页脚占位符 5"/>
          <p:cNvSpPr>
            <a:spLocks noGrp="1"/>
          </p:cNvSpPr>
          <p:nvPr>
            <p:ph type="ftr" sz="quarter" idx="11"/>
          </p:nvPr>
        </p:nvSpPr>
        <p:spPr/>
        <p:txBody>
          <a:bodyPr/>
          <a:lstStyle>
            <a:lvl1pPr>
              <a:defRPr/>
            </a:lvl1pPr>
          </a:lstStyle>
          <a:p>
            <a:pPr>
              <a:defRPr/>
            </a:pPr>
            <a:endParaRPr lang="zh-CN" altLang="en-US"/>
          </a:p>
        </p:txBody>
      </p:sp>
      <p:sp>
        <p:nvSpPr>
          <p:cNvPr id="10" name="灯片编号占位符 6"/>
          <p:cNvSpPr>
            <a:spLocks noGrp="1"/>
          </p:cNvSpPr>
          <p:nvPr>
            <p:ph type="sldNum" sz="quarter" idx="12"/>
          </p:nvPr>
        </p:nvSpPr>
        <p:spPr>
          <a:xfrm>
            <a:off x="8229600" y="6477000"/>
            <a:ext cx="762000" cy="247650"/>
          </a:xfrm>
        </p:spPr>
        <p:txBody>
          <a:bodyPr/>
          <a:lstStyle>
            <a:lvl1pPr>
              <a:defRPr/>
            </a:lvl1pPr>
          </a:lstStyle>
          <a:p>
            <a:pPr>
              <a:defRPr/>
            </a:pPr>
            <a:fld id="{2A7BA622-85AC-4255-A832-190121D8788B}"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3" name="日期占位符 10"/>
          <p:cNvSpPr>
            <a:spLocks noGrp="1"/>
          </p:cNvSpPr>
          <p:nvPr>
            <p:ph type="dt" sz="half" idx="10"/>
          </p:nvPr>
        </p:nvSpPr>
        <p:spPr/>
        <p:txBody>
          <a:bodyPr/>
          <a:lstStyle>
            <a:lvl1pPr>
              <a:defRPr/>
            </a:lvl1pPr>
          </a:lstStyle>
          <a:p>
            <a:pPr>
              <a:defRPr/>
            </a:pPr>
            <a:fld id="{4F250790-8C84-4F05-8C52-9F8F914FED68}" type="datetimeFigureOut">
              <a:rPr lang="zh-CN" altLang="en-US"/>
            </a:fld>
            <a:endParaRPr lang="zh-CN" altLang="en-US"/>
          </a:p>
        </p:txBody>
      </p:sp>
      <p:sp>
        <p:nvSpPr>
          <p:cNvPr id="4" name="页脚占位符 27"/>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E0DF4B06-49E2-46F0-80FC-6849587D01A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2"/>
          <p:cNvSpPr>
            <a:spLocks noGrp="1"/>
          </p:cNvSpPr>
          <p:nvPr>
            <p:ph type="dt" sz="half" idx="10"/>
          </p:nvPr>
        </p:nvSpPr>
        <p:spPr/>
        <p:txBody>
          <a:bodyPr/>
          <a:lstStyle>
            <a:lvl1pPr>
              <a:defRPr/>
            </a:lvl1pPr>
          </a:lstStyle>
          <a:p>
            <a:pPr>
              <a:defRPr/>
            </a:pPr>
            <a:fld id="{5AF17E72-7889-4447-85FA-E0C02229CD78}" type="datetimeFigureOut">
              <a:rPr lang="zh-CN" altLang="en-US"/>
            </a:fld>
            <a:endParaRPr lang="zh-CN" altLang="en-US"/>
          </a:p>
        </p:txBody>
      </p:sp>
      <p:sp>
        <p:nvSpPr>
          <p:cNvPr id="3" name="页脚占位符 23"/>
          <p:cNvSpPr>
            <a:spLocks noGrp="1"/>
          </p:cNvSpPr>
          <p:nvPr>
            <p:ph type="ftr" sz="quarter" idx="11"/>
          </p:nvPr>
        </p:nvSpPr>
        <p:spPr/>
        <p:txBody>
          <a:bodyPr/>
          <a:lstStyle>
            <a:lvl1pPr>
              <a:defRPr/>
            </a:lvl1pPr>
          </a:lstStyle>
          <a:p>
            <a:pPr>
              <a:defRPr/>
            </a:pPr>
            <a:endParaRPr lang="zh-CN" altLang="en-US"/>
          </a:p>
        </p:txBody>
      </p:sp>
      <p:sp>
        <p:nvSpPr>
          <p:cNvPr id="4" name="灯片编号占位符 6"/>
          <p:cNvSpPr>
            <a:spLocks noGrp="1"/>
          </p:cNvSpPr>
          <p:nvPr>
            <p:ph type="sldNum" sz="quarter" idx="12"/>
          </p:nvPr>
        </p:nvSpPr>
        <p:spPr/>
        <p:txBody>
          <a:bodyPr/>
          <a:lstStyle>
            <a:lvl1pPr>
              <a:defRPr/>
            </a:lvl1pPr>
          </a:lstStyle>
          <a:p>
            <a:pPr>
              <a:defRPr/>
            </a:pPr>
            <a:fld id="{8B7EEB6A-9063-4EA9-B3AD-E9DC3E2E6E6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标题 11"/>
          <p:cNvSpPr>
            <a:spLocks noGrp="1"/>
          </p:cNvSpPr>
          <p:nvPr>
            <p:ph type="title"/>
          </p:nvPr>
        </p:nvSpPr>
        <p:spPr>
          <a:xfrm>
            <a:off x="457200" y="5486400"/>
            <a:ext cx="8458200" cy="520700"/>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endParaRPr lang="zh-CN" altLang="en-US" smtClean="0"/>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日期占位符 24"/>
          <p:cNvSpPr>
            <a:spLocks noGrp="1"/>
          </p:cNvSpPr>
          <p:nvPr>
            <p:ph type="dt" sz="half" idx="10"/>
          </p:nvPr>
        </p:nvSpPr>
        <p:spPr/>
        <p:txBody>
          <a:bodyPr/>
          <a:lstStyle>
            <a:lvl1pPr>
              <a:defRPr/>
            </a:lvl1pPr>
          </a:lstStyle>
          <a:p>
            <a:pPr>
              <a:defRPr/>
            </a:pPr>
            <a:fld id="{78534283-4ADB-4791-9A1E-DCEC798C6CD6}" type="datetimeFigureOut">
              <a:rPr lang="zh-CN" altLang="en-US"/>
            </a:fld>
            <a:endParaRPr lang="zh-CN" altLang="en-US"/>
          </a:p>
        </p:txBody>
      </p:sp>
      <p:sp>
        <p:nvSpPr>
          <p:cNvPr id="7" name="页脚占位符 28"/>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C00E7180-A87A-4BFA-955C-8178C11A3891}"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17" name="标题 16"/>
          <p:cNvSpPr>
            <a:spLocks noGrp="1"/>
          </p:cNvSpPr>
          <p:nvPr>
            <p:ph type="title"/>
          </p:nvPr>
        </p:nvSpPr>
        <p:spPr>
          <a:xfrm>
            <a:off x="381000" y="4993760"/>
            <a:ext cx="5867400" cy="522288"/>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zh-CN" altLang="en-US" smtClean="0"/>
              <a:t>单击此处编辑母版文本样式</a:t>
            </a:r>
            <a:endParaRPr lang="zh-CN" altLang="en-US" smtClean="0"/>
          </a:p>
        </p:txBody>
      </p:sp>
      <p:sp>
        <p:nvSpPr>
          <p:cNvPr id="5" name="日期占位符 6"/>
          <p:cNvSpPr>
            <a:spLocks noGrp="1"/>
          </p:cNvSpPr>
          <p:nvPr>
            <p:ph type="dt" sz="half" idx="10"/>
          </p:nvPr>
        </p:nvSpPr>
        <p:spPr/>
        <p:txBody>
          <a:bodyPr/>
          <a:lstStyle>
            <a:lvl1pPr>
              <a:defRPr/>
            </a:lvl1pPr>
          </a:lstStyle>
          <a:p>
            <a:pPr>
              <a:defRPr/>
            </a:pPr>
            <a:fld id="{F0A9E4F5-9B74-4BF1-9DE2-9D884563FC8C}"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30"/>
          <p:cNvSpPr>
            <a:spLocks noGrp="1"/>
          </p:cNvSpPr>
          <p:nvPr>
            <p:ph type="sldNum" sz="quarter" idx="12"/>
          </p:nvPr>
        </p:nvSpPr>
        <p:spPr/>
        <p:txBody>
          <a:bodyPr/>
          <a:lstStyle>
            <a:lvl1pPr>
              <a:defRPr/>
            </a:lvl1pPr>
          </a:lstStyle>
          <a:p>
            <a:pPr>
              <a:defRPr/>
            </a:pPr>
            <a:fld id="{7B072405-B2C0-42B2-AB75-08526E777405}"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4101" name="文本占位符 7"/>
          <p:cNvSpPr>
            <a:spLocks noGrp="1"/>
          </p:cNvSpPr>
          <p:nvPr>
            <p:ph type="body" idx="1"/>
          </p:nvPr>
        </p:nvSpPr>
        <p:spPr bwMode="auto">
          <a:xfrm>
            <a:off x="304800" y="1554163"/>
            <a:ext cx="8686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smtClean="0"/>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ea typeface="宋体" panose="02010600030101010101" pitchFamily="2" charset="-122"/>
              </a:defRPr>
            </a:lvl1pPr>
          </a:lstStyle>
          <a:p>
            <a:pPr>
              <a:defRPr/>
            </a:pPr>
            <a:fld id="{756EA2A9-F3C0-4F97-B6D5-89366FA1E475}" type="datetimeFigureOut">
              <a:rPr lang="zh-CN" altLang="en-US"/>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fld id="{A7E289EA-0BCC-4C39-A57D-FE1608147623}" type="slidenum">
              <a:rPr lang="zh-CN" altLang="en-US"/>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lang="zh-CN" altLang="en-US" smtClean="0"/>
              <a:t>单击此处编辑母版标题样式</a:t>
            </a:r>
            <a:endParaRPr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2pPr>
      <a:lvl3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3pPr>
      <a:lvl4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4pPr>
      <a:lvl5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5pPr>
      <a:lvl6pPr marL="4572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6pPr>
      <a:lvl7pPr marL="9144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7pPr>
      <a:lvl8pPr marL="13716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8pPr>
      <a:lvl9pPr marL="18288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9" Type="http://schemas.openxmlformats.org/officeDocument/2006/relationships/diagramColors" Target="../diagrams/colors5.xml"/><Relationship Id="rId8" Type="http://schemas.openxmlformats.org/officeDocument/2006/relationships/diagramQuickStyle" Target="../diagrams/quickStyle5.xml"/><Relationship Id="rId7" Type="http://schemas.openxmlformats.org/officeDocument/2006/relationships/diagramLayout" Target="../diagrams/layout5.xml"/><Relationship Id="rId6" Type="http://schemas.openxmlformats.org/officeDocument/2006/relationships/diagramData" Target="../diagrams/data5.xml"/><Relationship Id="rId5" Type="http://schemas.microsoft.com/office/2007/relationships/diagramDrawing" Target="../diagrams/drawing4.xml"/><Relationship Id="rId4" Type="http://schemas.openxmlformats.org/officeDocument/2006/relationships/diagramColors" Target="../diagrams/colors4.xml"/><Relationship Id="rId3" Type="http://schemas.openxmlformats.org/officeDocument/2006/relationships/diagramQuickStyle" Target="../diagrams/quickStyle4.xml"/><Relationship Id="rId2" Type="http://schemas.openxmlformats.org/officeDocument/2006/relationships/diagramLayout" Target="../diagrams/layout4.xml"/><Relationship Id="rId11" Type="http://schemas.openxmlformats.org/officeDocument/2006/relationships/slideLayout" Target="../slideLayouts/slideLayout2.xml"/><Relationship Id="rId10" Type="http://schemas.microsoft.com/office/2007/relationships/diagramDrawing" Target="../diagrams/drawing5.xml"/><Relationship Id="rId1" Type="http://schemas.openxmlformats.org/officeDocument/2006/relationships/diagramData" Target="../diagrams/data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342900" y="1061085"/>
            <a:ext cx="8458200" cy="3597275"/>
          </a:xfrm>
        </p:spPr>
        <p:txBody>
          <a:bodyPr>
            <a:normAutofit fontScale="90000"/>
          </a:bodyPr>
          <a:lstStyle/>
          <a:p>
            <a:pPr eaLnBrk="1" fontAlgn="auto" hangingPunct="1">
              <a:spcAft>
                <a:spcPts val="0"/>
              </a:spcAft>
              <a:defRPr/>
            </a:pPr>
            <a:r>
              <a:rPr lang="zh-CN" altLang="en-US" sz="4800" dirty="0">
                <a:solidFill>
                  <a:schemeClr val="tx1"/>
                </a:solidFill>
                <a:latin typeface="李旭科书法" panose="02000603000000000000" pitchFamily="2" charset="-122"/>
                <a:ea typeface="李旭科书法" panose="02000603000000000000" pitchFamily="2" charset="-122"/>
                <a:sym typeface="+mn-ea"/>
              </a:rPr>
              <a:t>第八章 组织与组织设计</a:t>
            </a:r>
            <a:br>
              <a:rPr lang="zh-CN" altLang="en-US" sz="4800" dirty="0">
                <a:solidFill>
                  <a:schemeClr val="tx1"/>
                </a:solidFill>
                <a:latin typeface="李旭科书法" panose="02000603000000000000" pitchFamily="2" charset="-122"/>
                <a:ea typeface="李旭科书法" panose="02000603000000000000" pitchFamily="2" charset="-122"/>
                <a:sym typeface="+mn-ea"/>
              </a:rPr>
            </a:br>
            <a:br>
              <a:rPr lang="zh-CN" altLang="en-US" sz="4800" dirty="0">
                <a:solidFill>
                  <a:schemeClr val="tx1"/>
                </a:solidFill>
                <a:effectLst/>
                <a:latin typeface="李旭科书法" panose="02000603000000000000" pitchFamily="2" charset="-122"/>
                <a:ea typeface="李旭科书法" panose="02000603000000000000" pitchFamily="2" charset="-122"/>
                <a:sym typeface="+mn-ea"/>
              </a:rPr>
            </a:br>
            <a: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sym typeface="+mn-ea"/>
              </a:rPr>
              <a:t>学习目标</a:t>
            </a:r>
            <a:b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br>
            <a: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sym typeface="+mn-ea"/>
              </a:rPr>
              <a:t>1.了解组织、组织结构的含义</a:t>
            </a:r>
            <a:b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br>
            <a: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sym typeface="+mn-ea"/>
              </a:rPr>
              <a:t>2.掌握组织、组织结构的类型和特点</a:t>
            </a:r>
            <a:b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br>
            <a: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sym typeface="+mn-ea"/>
              </a:rPr>
              <a:t>3.理解流程性结构和职能型结构</a:t>
            </a:r>
            <a:b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br>
            <a: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sym typeface="+mn-ea"/>
              </a:rPr>
              <a:t>4.掌握组织结构设计的方法</a:t>
            </a:r>
            <a:b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br>
            <a: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sym typeface="+mn-ea"/>
              </a:rPr>
              <a:t>5.理解幅度与管理层次的关系</a:t>
            </a:r>
            <a:endParaRPr lang="en-US" altLang="zh-CN" sz="3110" dirty="0" smtClean="0">
              <a:solidFill>
                <a:schemeClr val="tx1"/>
              </a:solidFill>
              <a:effectLst/>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21507" name="内容占位符 2"/>
          <p:cNvSpPr>
            <a:spLocks noGrp="1"/>
          </p:cNvSpPr>
          <p:nvPr>
            <p:ph idx="1"/>
          </p:nvPr>
        </p:nvSpPr>
        <p:spPr>
          <a:xfrm>
            <a:off x="304800" y="1554480"/>
            <a:ext cx="8489950" cy="4525645"/>
          </a:xfrm>
        </p:spPr>
        <p:txBody>
          <a:bodyPr/>
          <a:lstStyle/>
          <a:p>
            <a:pPr eaLnBrk="1" hangingPunct="1">
              <a:buFont typeface="Arial" panose="020B0604020202020204" pitchFamily="34" charset="0"/>
              <a:buNone/>
            </a:pPr>
            <a:r>
              <a:rPr lang="en-US" altLang="zh-CN" b="1">
                <a:latin typeface="杨任东竹石体-Medium" panose="02000000000000000000" pitchFamily="2" charset="-122"/>
                <a:ea typeface="杨任东竹石体-Medium" panose="02000000000000000000" pitchFamily="2" charset="-122"/>
                <a:sym typeface="+mn-ea"/>
              </a:rPr>
              <a:t>二、组织设计的必要性</a:t>
            </a:r>
            <a:endParaRPr lang="en-US" altLang="zh-CN" b="1">
              <a:latin typeface="杨任东竹石体-Medium" panose="02000000000000000000" pitchFamily="2" charset="-122"/>
              <a:ea typeface="杨任东竹石体-Medium" panose="02000000000000000000" pitchFamily="2" charset="-122"/>
            </a:endParaRPr>
          </a:p>
          <a:p>
            <a:pPr eaLnBrk="1" hangingPunct="1">
              <a:buFont typeface="Arial" panose="020B0604020202020204" pitchFamily="34" charset="0"/>
              <a:buNone/>
            </a:pPr>
            <a:r>
              <a:rPr lang="en-US" altLang="zh-CN">
                <a:latin typeface="杨任东竹石体-Medium" panose="02000000000000000000" pitchFamily="2" charset="-122"/>
                <a:ea typeface="杨任东竹石体-Medium" panose="02000000000000000000" pitchFamily="2" charset="-122"/>
                <a:sym typeface="+mn-ea"/>
              </a:rPr>
              <a:t>     </a:t>
            </a:r>
            <a:r>
              <a:rPr lang="en-US" altLang="zh-CN" sz="2800">
                <a:latin typeface="宋体" panose="02010600030101010101" pitchFamily="2" charset="-122"/>
                <a:ea typeface="宋体" panose="02010600030101010101" pitchFamily="2" charset="-122"/>
                <a:sym typeface="+mn-ea"/>
              </a:rPr>
              <a:t>随着外部环境条件的变化，单一封闭式的组织设计模式往往会导致组织的僵化，这就必须以系统、动态权变式的观点来理解和重新设计新的组织。在权变思想指导下，组织被设计成一个开放系统，它不断与外部环境进行资源和信息的交换，不断进行组织内部各种关系的调整，从而保持组织的灵活性和适应性。</a:t>
            </a:r>
            <a:endParaRPr lang="zh-CN" altLang="en-US" sz="280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3" name="文本框 2"/>
          <p:cNvSpPr txBox="1"/>
          <p:nvPr/>
        </p:nvSpPr>
        <p:spPr>
          <a:xfrm>
            <a:off x="565785" y="1635760"/>
            <a:ext cx="4674235" cy="583565"/>
          </a:xfrm>
          <a:prstGeom prst="rect">
            <a:avLst/>
          </a:prstGeom>
          <a:noFill/>
        </p:spPr>
        <p:txBody>
          <a:bodyPr wrap="none" rtlCol="0" anchor="t">
            <a:spAutoFit/>
          </a:bodyPr>
          <a:p>
            <a:pPr algn="l"/>
            <a:r>
              <a:rPr lang="zh-CN" altLang="en-US" sz="3200" b="1">
                <a:latin typeface="宋体" panose="02010600030101010101" pitchFamily="2" charset="-122"/>
                <a:sym typeface="+mn-ea"/>
              </a:rPr>
              <a:t>四</a:t>
            </a:r>
            <a:r>
              <a:rPr lang="en-US" altLang="zh-CN" sz="3200" b="1">
                <a:latin typeface="杨任东竹石体-Medium" panose="02000000000000000000" pitchFamily="2" charset="-122"/>
                <a:ea typeface="杨任东竹石体-Medium" panose="02000000000000000000" pitchFamily="2" charset="-122"/>
                <a:sym typeface="+mn-ea"/>
              </a:rPr>
              <a:t>、</a:t>
            </a:r>
            <a:r>
              <a:rPr lang="zh-CN" altLang="en-US" sz="3200" b="1">
                <a:latin typeface="宋体" panose="02010600030101010101" pitchFamily="2" charset="-122"/>
                <a:sym typeface="+mn-ea"/>
              </a:rPr>
              <a:t>组织设计的影响因素</a:t>
            </a:r>
            <a:endParaRPr lang="zh-CN" altLang="en-US" sz="3200"/>
          </a:p>
        </p:txBody>
      </p:sp>
      <p:sp>
        <p:nvSpPr>
          <p:cNvPr id="9" name="任意多边形: 形状 8"/>
          <p:cNvSpPr/>
          <p:nvPr/>
        </p:nvSpPr>
        <p:spPr>
          <a:xfrm>
            <a:off x="304709" y="2600506"/>
            <a:ext cx="8345715" cy="2859315"/>
          </a:xfrm>
          <a:custGeom>
            <a:avLst/>
            <a:gdLst>
              <a:gd name="connsiteX0" fmla="*/ 0 w 8345715"/>
              <a:gd name="connsiteY0" fmla="*/ 2859315 h 2859315"/>
              <a:gd name="connsiteX1" fmla="*/ 2467429 w 8345715"/>
              <a:gd name="connsiteY1" fmla="*/ 1291772 h 2859315"/>
              <a:gd name="connsiteX2" fmla="*/ 5355772 w 8345715"/>
              <a:gd name="connsiteY2" fmla="*/ 2191658 h 2859315"/>
              <a:gd name="connsiteX3" fmla="*/ 8345715 w 8345715"/>
              <a:gd name="connsiteY3" fmla="*/ 0 h 2859315"/>
            </a:gdLst>
            <a:ahLst/>
            <a:cxnLst>
              <a:cxn ang="0">
                <a:pos x="connsiteX0" y="connsiteY0"/>
              </a:cxn>
              <a:cxn ang="0">
                <a:pos x="connsiteX1" y="connsiteY1"/>
              </a:cxn>
              <a:cxn ang="0">
                <a:pos x="connsiteX2" y="connsiteY2"/>
              </a:cxn>
              <a:cxn ang="0">
                <a:pos x="connsiteX3" y="connsiteY3"/>
              </a:cxn>
            </a:cxnLst>
            <a:rect l="l" t="t" r="r" b="b"/>
            <a:pathLst>
              <a:path w="8345715" h="2859315">
                <a:moveTo>
                  <a:pt x="0" y="2859315"/>
                </a:moveTo>
                <a:lnTo>
                  <a:pt x="2467429" y="1291772"/>
                </a:lnTo>
                <a:lnTo>
                  <a:pt x="5355772" y="2191658"/>
                </a:lnTo>
                <a:lnTo>
                  <a:pt x="8345715" y="0"/>
                </a:lnTo>
              </a:path>
            </a:pathLst>
          </a:custGeom>
          <a:noFill/>
          <a:ln w="635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7" name="组合 16"/>
          <p:cNvGrpSpPr/>
          <p:nvPr/>
        </p:nvGrpSpPr>
        <p:grpSpPr>
          <a:xfrm>
            <a:off x="-282033" y="4826724"/>
            <a:ext cx="1244604" cy="1244604"/>
            <a:chOff x="306612" y="4138384"/>
            <a:chExt cx="1244604" cy="1244604"/>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06612" y="4138384"/>
              <a:ext cx="1244604" cy="1244604"/>
            </a:xfrm>
            <a:prstGeom prst="rect">
              <a:avLst/>
            </a:prstGeom>
          </p:spPr>
        </p:pic>
        <p:sp>
          <p:nvSpPr>
            <p:cNvPr id="13" name="文本框 12"/>
            <p:cNvSpPr txBox="1"/>
            <p:nvPr/>
          </p:nvSpPr>
          <p:spPr>
            <a:xfrm>
              <a:off x="835674" y="4525599"/>
              <a:ext cx="262680" cy="470173"/>
            </a:xfrm>
            <a:custGeom>
              <a:avLst/>
              <a:gdLst/>
              <a:ahLst/>
              <a:cxnLst/>
              <a:rect l="l" t="t" r="r" b="b"/>
              <a:pathLst>
                <a:path w="1077071" h="1927852">
                  <a:moveTo>
                    <a:pt x="194714" y="1464746"/>
                  </a:moveTo>
                  <a:cubicBezTo>
                    <a:pt x="194714" y="1466025"/>
                    <a:pt x="195153" y="1468291"/>
                    <a:pt x="196030" y="1471544"/>
                  </a:cubicBezTo>
                  <a:cubicBezTo>
                    <a:pt x="196907" y="1474796"/>
                    <a:pt x="198223" y="1476623"/>
                    <a:pt x="199977" y="1477025"/>
                  </a:cubicBezTo>
                  <a:cubicBezTo>
                    <a:pt x="200817" y="1476843"/>
                    <a:pt x="201329" y="1475893"/>
                    <a:pt x="201512" y="1474175"/>
                  </a:cubicBezTo>
                  <a:cubicBezTo>
                    <a:pt x="201695" y="1472457"/>
                    <a:pt x="201768" y="1471069"/>
                    <a:pt x="201731" y="1470009"/>
                  </a:cubicBezTo>
                  <a:cubicBezTo>
                    <a:pt x="202097" y="1470045"/>
                    <a:pt x="203558" y="1469972"/>
                    <a:pt x="206117" y="1469789"/>
                  </a:cubicBezTo>
                  <a:cubicBezTo>
                    <a:pt x="208675" y="1469607"/>
                    <a:pt x="210137" y="1469095"/>
                    <a:pt x="210502" y="1468255"/>
                  </a:cubicBezTo>
                  <a:cubicBezTo>
                    <a:pt x="209954" y="1468108"/>
                    <a:pt x="207542" y="1467524"/>
                    <a:pt x="203266" y="1466500"/>
                  </a:cubicBezTo>
                  <a:cubicBezTo>
                    <a:pt x="198990" y="1465477"/>
                    <a:pt x="196140" y="1464892"/>
                    <a:pt x="194714" y="1464746"/>
                  </a:cubicBezTo>
                  <a:close/>
                  <a:moveTo>
                    <a:pt x="222781" y="1382299"/>
                  </a:moveTo>
                  <a:cubicBezTo>
                    <a:pt x="221795" y="1383213"/>
                    <a:pt x="220698" y="1384456"/>
                    <a:pt x="219492" y="1386027"/>
                  </a:cubicBezTo>
                  <a:cubicBezTo>
                    <a:pt x="218286" y="1387599"/>
                    <a:pt x="217628" y="1389280"/>
                    <a:pt x="217519" y="1391070"/>
                  </a:cubicBezTo>
                  <a:cubicBezTo>
                    <a:pt x="217628" y="1392751"/>
                    <a:pt x="218286" y="1393775"/>
                    <a:pt x="219492" y="1394140"/>
                  </a:cubicBezTo>
                  <a:cubicBezTo>
                    <a:pt x="220698" y="1394506"/>
                    <a:pt x="221795" y="1394652"/>
                    <a:pt x="222781" y="1394579"/>
                  </a:cubicBezTo>
                  <a:cubicBezTo>
                    <a:pt x="223841" y="1394652"/>
                    <a:pt x="225230" y="1394506"/>
                    <a:pt x="226948" y="1394140"/>
                  </a:cubicBezTo>
                  <a:cubicBezTo>
                    <a:pt x="228665" y="1393775"/>
                    <a:pt x="229615" y="1392751"/>
                    <a:pt x="229798" y="1391070"/>
                  </a:cubicBezTo>
                  <a:cubicBezTo>
                    <a:pt x="229615" y="1389280"/>
                    <a:pt x="228665" y="1387599"/>
                    <a:pt x="226948" y="1386027"/>
                  </a:cubicBezTo>
                  <a:cubicBezTo>
                    <a:pt x="225230" y="1384456"/>
                    <a:pt x="223841" y="1383213"/>
                    <a:pt x="222781" y="1382299"/>
                  </a:cubicBezTo>
                  <a:close/>
                  <a:moveTo>
                    <a:pt x="319262" y="1333182"/>
                  </a:moveTo>
                  <a:cubicBezTo>
                    <a:pt x="319298" y="1334242"/>
                    <a:pt x="319664" y="1335631"/>
                    <a:pt x="320358" y="1337348"/>
                  </a:cubicBezTo>
                  <a:cubicBezTo>
                    <a:pt x="321052" y="1339066"/>
                    <a:pt x="321856" y="1340016"/>
                    <a:pt x="322770" y="1340199"/>
                  </a:cubicBezTo>
                  <a:cubicBezTo>
                    <a:pt x="324451" y="1340089"/>
                    <a:pt x="325474" y="1339431"/>
                    <a:pt x="325840" y="1338225"/>
                  </a:cubicBezTo>
                  <a:cubicBezTo>
                    <a:pt x="326205" y="1337019"/>
                    <a:pt x="326351" y="1335923"/>
                    <a:pt x="326278" y="1334936"/>
                  </a:cubicBezTo>
                  <a:close/>
                  <a:moveTo>
                    <a:pt x="524502" y="1299853"/>
                  </a:moveTo>
                  <a:cubicBezTo>
                    <a:pt x="524538" y="1299999"/>
                    <a:pt x="524465" y="1300583"/>
                    <a:pt x="524282" y="1301607"/>
                  </a:cubicBezTo>
                  <a:cubicBezTo>
                    <a:pt x="524100" y="1302630"/>
                    <a:pt x="523588" y="1303215"/>
                    <a:pt x="522747" y="1303361"/>
                  </a:cubicBezTo>
                  <a:lnTo>
                    <a:pt x="522747" y="1301607"/>
                  </a:lnTo>
                  <a:close/>
                  <a:moveTo>
                    <a:pt x="347329" y="1264769"/>
                  </a:moveTo>
                  <a:cubicBezTo>
                    <a:pt x="347256" y="1265829"/>
                    <a:pt x="347402" y="1267217"/>
                    <a:pt x="347767" y="1268935"/>
                  </a:cubicBezTo>
                  <a:cubicBezTo>
                    <a:pt x="348133" y="1270653"/>
                    <a:pt x="349156" y="1271603"/>
                    <a:pt x="350837" y="1271786"/>
                  </a:cubicBezTo>
                  <a:cubicBezTo>
                    <a:pt x="351678" y="1271676"/>
                    <a:pt x="352189" y="1271018"/>
                    <a:pt x="352372" y="1269812"/>
                  </a:cubicBezTo>
                  <a:cubicBezTo>
                    <a:pt x="352555" y="1268606"/>
                    <a:pt x="352628" y="1267510"/>
                    <a:pt x="352591" y="1266523"/>
                  </a:cubicBezTo>
                  <a:close/>
                  <a:moveTo>
                    <a:pt x="198223" y="1252489"/>
                  </a:moveTo>
                  <a:lnTo>
                    <a:pt x="199977" y="1252489"/>
                  </a:lnTo>
                  <a:cubicBezTo>
                    <a:pt x="198661" y="1256327"/>
                    <a:pt x="196030" y="1263124"/>
                    <a:pt x="192083" y="1272882"/>
                  </a:cubicBezTo>
                  <a:cubicBezTo>
                    <a:pt x="188136" y="1282640"/>
                    <a:pt x="185505" y="1288121"/>
                    <a:pt x="184189" y="1289327"/>
                  </a:cubicBezTo>
                  <a:lnTo>
                    <a:pt x="184189" y="1287573"/>
                  </a:lnTo>
                  <a:cubicBezTo>
                    <a:pt x="184774" y="1284467"/>
                    <a:pt x="187113" y="1279277"/>
                    <a:pt x="191206" y="1272005"/>
                  </a:cubicBezTo>
                  <a:cubicBezTo>
                    <a:pt x="195299" y="1264732"/>
                    <a:pt x="197638" y="1258227"/>
                    <a:pt x="198223" y="1252489"/>
                  </a:cubicBezTo>
                  <a:close/>
                  <a:moveTo>
                    <a:pt x="206994" y="1231439"/>
                  </a:moveTo>
                  <a:lnTo>
                    <a:pt x="205240" y="1238807"/>
                  </a:lnTo>
                  <a:lnTo>
                    <a:pt x="199977" y="1252489"/>
                  </a:lnTo>
                  <a:close/>
                  <a:moveTo>
                    <a:pt x="552569" y="1226177"/>
                  </a:moveTo>
                  <a:lnTo>
                    <a:pt x="550814" y="1227931"/>
                  </a:lnTo>
                  <a:lnTo>
                    <a:pt x="550814" y="1229685"/>
                  </a:lnTo>
                  <a:cubicBezTo>
                    <a:pt x="550778" y="1228881"/>
                    <a:pt x="550851" y="1228296"/>
                    <a:pt x="551034" y="1227931"/>
                  </a:cubicBezTo>
                  <a:cubicBezTo>
                    <a:pt x="551216" y="1227565"/>
                    <a:pt x="551728" y="1226981"/>
                    <a:pt x="552569" y="1226177"/>
                  </a:cubicBezTo>
                  <a:close/>
                  <a:moveTo>
                    <a:pt x="578881" y="1163026"/>
                  </a:moveTo>
                  <a:cubicBezTo>
                    <a:pt x="578918" y="1164086"/>
                    <a:pt x="579283" y="1165474"/>
                    <a:pt x="579978" y="1167192"/>
                  </a:cubicBezTo>
                  <a:cubicBezTo>
                    <a:pt x="580672" y="1168910"/>
                    <a:pt x="581476" y="1169860"/>
                    <a:pt x="582390" y="1170043"/>
                  </a:cubicBezTo>
                  <a:cubicBezTo>
                    <a:pt x="584071" y="1169933"/>
                    <a:pt x="585094" y="1169275"/>
                    <a:pt x="585460" y="1168069"/>
                  </a:cubicBezTo>
                  <a:cubicBezTo>
                    <a:pt x="585825" y="1166863"/>
                    <a:pt x="585971" y="1165767"/>
                    <a:pt x="585898" y="1164780"/>
                  </a:cubicBezTo>
                  <a:close/>
                  <a:moveTo>
                    <a:pt x="259619" y="1094613"/>
                  </a:moveTo>
                  <a:cubicBezTo>
                    <a:pt x="259656" y="1095672"/>
                    <a:pt x="260021" y="1097061"/>
                    <a:pt x="260716" y="1098779"/>
                  </a:cubicBezTo>
                  <a:cubicBezTo>
                    <a:pt x="261410" y="1100496"/>
                    <a:pt x="262214" y="1101447"/>
                    <a:pt x="263128" y="1101629"/>
                  </a:cubicBezTo>
                  <a:cubicBezTo>
                    <a:pt x="264809" y="1101520"/>
                    <a:pt x="265832" y="1100862"/>
                    <a:pt x="266197" y="1099656"/>
                  </a:cubicBezTo>
                  <a:cubicBezTo>
                    <a:pt x="266563" y="1098450"/>
                    <a:pt x="266709" y="1097354"/>
                    <a:pt x="266636" y="1096367"/>
                  </a:cubicBezTo>
                  <a:close/>
                  <a:moveTo>
                    <a:pt x="619228" y="1087596"/>
                  </a:moveTo>
                  <a:cubicBezTo>
                    <a:pt x="622882" y="1087413"/>
                    <a:pt x="626098" y="1087779"/>
                    <a:pt x="628876" y="1088692"/>
                  </a:cubicBezTo>
                  <a:cubicBezTo>
                    <a:pt x="631653" y="1089606"/>
                    <a:pt x="633115" y="1092164"/>
                    <a:pt x="633261" y="1096367"/>
                  </a:cubicBezTo>
                  <a:cubicBezTo>
                    <a:pt x="632676" y="1109779"/>
                    <a:pt x="630338" y="1117161"/>
                    <a:pt x="626244" y="1118513"/>
                  </a:cubicBezTo>
                  <a:cubicBezTo>
                    <a:pt x="622151" y="1119866"/>
                    <a:pt x="619812" y="1124178"/>
                    <a:pt x="619228" y="1131451"/>
                  </a:cubicBezTo>
                  <a:lnTo>
                    <a:pt x="619228" y="1134959"/>
                  </a:lnTo>
                  <a:cubicBezTo>
                    <a:pt x="617327" y="1134301"/>
                    <a:pt x="615427" y="1131231"/>
                    <a:pt x="613527" y="1125749"/>
                  </a:cubicBezTo>
                  <a:cubicBezTo>
                    <a:pt x="611626" y="1120268"/>
                    <a:pt x="610603" y="1116321"/>
                    <a:pt x="610457" y="1113909"/>
                  </a:cubicBezTo>
                  <a:lnTo>
                    <a:pt x="606948" y="1113909"/>
                  </a:lnTo>
                  <a:cubicBezTo>
                    <a:pt x="607350" y="1112081"/>
                    <a:pt x="609178" y="1110473"/>
                    <a:pt x="612430" y="1109085"/>
                  </a:cubicBezTo>
                  <a:cubicBezTo>
                    <a:pt x="615683" y="1107696"/>
                    <a:pt x="617949" y="1106965"/>
                    <a:pt x="619228" y="1106892"/>
                  </a:cubicBezTo>
                  <a:close/>
                  <a:moveTo>
                    <a:pt x="633261" y="1050758"/>
                  </a:moveTo>
                  <a:lnTo>
                    <a:pt x="647295" y="1066546"/>
                  </a:lnTo>
                  <a:lnTo>
                    <a:pt x="636770" y="1073562"/>
                  </a:lnTo>
                  <a:close/>
                  <a:moveTo>
                    <a:pt x="287686" y="1045495"/>
                  </a:moveTo>
                  <a:cubicBezTo>
                    <a:pt x="287723" y="1046555"/>
                    <a:pt x="288088" y="1047944"/>
                    <a:pt x="288783" y="1049662"/>
                  </a:cubicBezTo>
                  <a:cubicBezTo>
                    <a:pt x="289477" y="1051379"/>
                    <a:pt x="290281" y="1052329"/>
                    <a:pt x="291195" y="1052512"/>
                  </a:cubicBezTo>
                  <a:cubicBezTo>
                    <a:pt x="292876" y="1052403"/>
                    <a:pt x="293899" y="1051745"/>
                    <a:pt x="294264" y="1050539"/>
                  </a:cubicBezTo>
                  <a:cubicBezTo>
                    <a:pt x="294630" y="1049333"/>
                    <a:pt x="294776" y="1048236"/>
                    <a:pt x="294703" y="1047250"/>
                  </a:cubicBezTo>
                  <a:close/>
                  <a:moveTo>
                    <a:pt x="294703" y="1031462"/>
                  </a:moveTo>
                  <a:cubicBezTo>
                    <a:pt x="294703" y="1033289"/>
                    <a:pt x="295142" y="1034897"/>
                    <a:pt x="296019" y="1036286"/>
                  </a:cubicBezTo>
                  <a:cubicBezTo>
                    <a:pt x="296896" y="1037675"/>
                    <a:pt x="298211" y="1038406"/>
                    <a:pt x="299966" y="1038479"/>
                  </a:cubicBezTo>
                  <a:cubicBezTo>
                    <a:pt x="300879" y="1038369"/>
                    <a:pt x="301683" y="1037711"/>
                    <a:pt x="302378" y="1036505"/>
                  </a:cubicBezTo>
                  <a:cubicBezTo>
                    <a:pt x="303072" y="1035299"/>
                    <a:pt x="303437" y="1034203"/>
                    <a:pt x="303474" y="1033216"/>
                  </a:cubicBezTo>
                  <a:close/>
                  <a:moveTo>
                    <a:pt x="306982" y="1017428"/>
                  </a:moveTo>
                  <a:cubicBezTo>
                    <a:pt x="306069" y="1017501"/>
                    <a:pt x="305265" y="1017794"/>
                    <a:pt x="304570" y="1018306"/>
                  </a:cubicBezTo>
                  <a:cubicBezTo>
                    <a:pt x="303876" y="1018817"/>
                    <a:pt x="303511" y="1019110"/>
                    <a:pt x="303474" y="1019183"/>
                  </a:cubicBezTo>
                  <a:cubicBezTo>
                    <a:pt x="303401" y="1020242"/>
                    <a:pt x="303547" y="1021631"/>
                    <a:pt x="303913" y="1023349"/>
                  </a:cubicBezTo>
                  <a:cubicBezTo>
                    <a:pt x="304278" y="1025066"/>
                    <a:pt x="305301" y="1026017"/>
                    <a:pt x="306982" y="1026199"/>
                  </a:cubicBezTo>
                  <a:cubicBezTo>
                    <a:pt x="307823" y="1026090"/>
                    <a:pt x="308335" y="1025432"/>
                    <a:pt x="308517" y="1024226"/>
                  </a:cubicBezTo>
                  <a:cubicBezTo>
                    <a:pt x="308700" y="1023020"/>
                    <a:pt x="308773" y="1021923"/>
                    <a:pt x="308737" y="1020937"/>
                  </a:cubicBezTo>
                  <a:cubicBezTo>
                    <a:pt x="309029" y="1018890"/>
                    <a:pt x="308444" y="1017721"/>
                    <a:pt x="306982" y="1017428"/>
                  </a:cubicBezTo>
                  <a:close/>
                  <a:moveTo>
                    <a:pt x="647295" y="878848"/>
                  </a:moveTo>
                  <a:cubicBezTo>
                    <a:pt x="647002" y="884841"/>
                    <a:pt x="645833" y="890396"/>
                    <a:pt x="643786" y="895512"/>
                  </a:cubicBezTo>
                  <a:cubicBezTo>
                    <a:pt x="641740" y="900629"/>
                    <a:pt x="640570" y="906184"/>
                    <a:pt x="640278" y="912177"/>
                  </a:cubicBezTo>
                  <a:cubicBezTo>
                    <a:pt x="635856" y="911666"/>
                    <a:pt x="632421" y="918828"/>
                    <a:pt x="629972" y="933666"/>
                  </a:cubicBezTo>
                  <a:cubicBezTo>
                    <a:pt x="627524" y="948504"/>
                    <a:pt x="626281" y="958298"/>
                    <a:pt x="626244" y="963049"/>
                  </a:cubicBezTo>
                  <a:cubicBezTo>
                    <a:pt x="625952" y="969773"/>
                    <a:pt x="626537" y="973866"/>
                    <a:pt x="627999" y="975328"/>
                  </a:cubicBezTo>
                  <a:cubicBezTo>
                    <a:pt x="629461" y="976790"/>
                    <a:pt x="633554" y="977374"/>
                    <a:pt x="640278" y="977082"/>
                  </a:cubicBezTo>
                  <a:cubicBezTo>
                    <a:pt x="639912" y="973135"/>
                    <a:pt x="639766" y="968750"/>
                    <a:pt x="639839" y="963926"/>
                  </a:cubicBezTo>
                  <a:cubicBezTo>
                    <a:pt x="639912" y="959102"/>
                    <a:pt x="642398" y="956470"/>
                    <a:pt x="647295" y="956032"/>
                  </a:cubicBezTo>
                  <a:cubicBezTo>
                    <a:pt x="648830" y="961112"/>
                    <a:pt x="654969" y="961477"/>
                    <a:pt x="665714" y="957128"/>
                  </a:cubicBezTo>
                  <a:cubicBezTo>
                    <a:pt x="676458" y="952779"/>
                    <a:pt x="682598" y="950075"/>
                    <a:pt x="684133" y="949015"/>
                  </a:cubicBezTo>
                  <a:cubicBezTo>
                    <a:pt x="683840" y="948175"/>
                    <a:pt x="682671" y="947663"/>
                    <a:pt x="680624" y="947480"/>
                  </a:cubicBezTo>
                  <a:cubicBezTo>
                    <a:pt x="678578" y="947297"/>
                    <a:pt x="677408" y="947224"/>
                    <a:pt x="677116" y="947261"/>
                  </a:cubicBezTo>
                  <a:cubicBezTo>
                    <a:pt x="672621" y="947663"/>
                    <a:pt x="668893" y="947736"/>
                    <a:pt x="665933" y="947480"/>
                  </a:cubicBezTo>
                  <a:cubicBezTo>
                    <a:pt x="662973" y="947224"/>
                    <a:pt x="661438" y="944228"/>
                    <a:pt x="661328" y="938490"/>
                  </a:cubicBezTo>
                  <a:lnTo>
                    <a:pt x="649049" y="926211"/>
                  </a:lnTo>
                  <a:lnTo>
                    <a:pt x="654311" y="905160"/>
                  </a:lnTo>
                  <a:cubicBezTo>
                    <a:pt x="656906" y="904137"/>
                    <a:pt x="658733" y="902237"/>
                    <a:pt x="659793" y="899459"/>
                  </a:cubicBezTo>
                  <a:cubicBezTo>
                    <a:pt x="660853" y="896682"/>
                    <a:pt x="661365" y="893904"/>
                    <a:pt x="661328" y="891127"/>
                  </a:cubicBezTo>
                  <a:close/>
                  <a:moveTo>
                    <a:pt x="745529" y="877093"/>
                  </a:moveTo>
                  <a:lnTo>
                    <a:pt x="750792" y="903406"/>
                  </a:lnTo>
                  <a:cubicBezTo>
                    <a:pt x="748051" y="906147"/>
                    <a:pt x="744762" y="908559"/>
                    <a:pt x="740924" y="910642"/>
                  </a:cubicBezTo>
                  <a:cubicBezTo>
                    <a:pt x="737087" y="912725"/>
                    <a:pt x="733360" y="913822"/>
                    <a:pt x="729742" y="913931"/>
                  </a:cubicBezTo>
                  <a:cubicBezTo>
                    <a:pt x="728755" y="914004"/>
                    <a:pt x="727658" y="913858"/>
                    <a:pt x="726452" y="913493"/>
                  </a:cubicBezTo>
                  <a:cubicBezTo>
                    <a:pt x="725246" y="913127"/>
                    <a:pt x="724589" y="912104"/>
                    <a:pt x="724479" y="910423"/>
                  </a:cubicBezTo>
                  <a:cubicBezTo>
                    <a:pt x="724552" y="908669"/>
                    <a:pt x="725283" y="906914"/>
                    <a:pt x="726672" y="905160"/>
                  </a:cubicBezTo>
                  <a:cubicBezTo>
                    <a:pt x="728060" y="903406"/>
                    <a:pt x="729668" y="901652"/>
                    <a:pt x="731496" y="899898"/>
                  </a:cubicBezTo>
                  <a:lnTo>
                    <a:pt x="731496" y="884110"/>
                  </a:lnTo>
                  <a:cubicBezTo>
                    <a:pt x="734273" y="884147"/>
                    <a:pt x="737051" y="883635"/>
                    <a:pt x="739828" y="882575"/>
                  </a:cubicBezTo>
                  <a:cubicBezTo>
                    <a:pt x="742606" y="881515"/>
                    <a:pt x="744506" y="879688"/>
                    <a:pt x="745529" y="877093"/>
                  </a:cubicBezTo>
                  <a:close/>
                  <a:moveTo>
                    <a:pt x="689395" y="871831"/>
                  </a:moveTo>
                  <a:lnTo>
                    <a:pt x="689395" y="884110"/>
                  </a:lnTo>
                  <a:lnTo>
                    <a:pt x="675362" y="885864"/>
                  </a:lnTo>
                  <a:lnTo>
                    <a:pt x="675362" y="903406"/>
                  </a:lnTo>
                  <a:lnTo>
                    <a:pt x="668345" y="913931"/>
                  </a:lnTo>
                  <a:cubicBezTo>
                    <a:pt x="668418" y="915210"/>
                    <a:pt x="669149" y="917476"/>
                    <a:pt x="670538" y="920729"/>
                  </a:cubicBezTo>
                  <a:cubicBezTo>
                    <a:pt x="671926" y="923981"/>
                    <a:pt x="673534" y="925809"/>
                    <a:pt x="675362" y="926211"/>
                  </a:cubicBezTo>
                  <a:lnTo>
                    <a:pt x="675362" y="922702"/>
                  </a:lnTo>
                  <a:lnTo>
                    <a:pt x="689395" y="913931"/>
                  </a:lnTo>
                  <a:cubicBezTo>
                    <a:pt x="688445" y="910679"/>
                    <a:pt x="686398" y="906220"/>
                    <a:pt x="683256" y="900556"/>
                  </a:cubicBezTo>
                  <a:cubicBezTo>
                    <a:pt x="680113" y="894891"/>
                    <a:pt x="681574" y="891748"/>
                    <a:pt x="687641" y="891127"/>
                  </a:cubicBezTo>
                  <a:cubicBezTo>
                    <a:pt x="689541" y="891346"/>
                    <a:pt x="691442" y="891346"/>
                    <a:pt x="693342" y="891127"/>
                  </a:cubicBezTo>
                  <a:cubicBezTo>
                    <a:pt x="695243" y="890908"/>
                    <a:pt x="696266" y="889154"/>
                    <a:pt x="696412" y="885864"/>
                  </a:cubicBezTo>
                  <a:close/>
                  <a:moveTo>
                    <a:pt x="708691" y="831485"/>
                  </a:moveTo>
                  <a:cubicBezTo>
                    <a:pt x="705183" y="835285"/>
                    <a:pt x="703429" y="839963"/>
                    <a:pt x="703429" y="845518"/>
                  </a:cubicBezTo>
                  <a:lnTo>
                    <a:pt x="696412" y="849026"/>
                  </a:lnTo>
                  <a:cubicBezTo>
                    <a:pt x="696522" y="850159"/>
                    <a:pt x="697179" y="851840"/>
                    <a:pt x="698385" y="854070"/>
                  </a:cubicBezTo>
                  <a:cubicBezTo>
                    <a:pt x="699591" y="856299"/>
                    <a:pt x="700688" y="857541"/>
                    <a:pt x="701675" y="857797"/>
                  </a:cubicBezTo>
                  <a:cubicBezTo>
                    <a:pt x="702515" y="857688"/>
                    <a:pt x="703027" y="857030"/>
                    <a:pt x="703209" y="855824"/>
                  </a:cubicBezTo>
                  <a:cubicBezTo>
                    <a:pt x="703392" y="854618"/>
                    <a:pt x="703465" y="853522"/>
                    <a:pt x="703429" y="852535"/>
                  </a:cubicBezTo>
                  <a:cubicBezTo>
                    <a:pt x="703648" y="848369"/>
                    <a:pt x="704525" y="844860"/>
                    <a:pt x="706060" y="842010"/>
                  </a:cubicBezTo>
                  <a:cubicBezTo>
                    <a:pt x="707595" y="839159"/>
                    <a:pt x="708472" y="835651"/>
                    <a:pt x="708691" y="831485"/>
                  </a:cubicBezTo>
                  <a:close/>
                  <a:moveTo>
                    <a:pt x="724479" y="740267"/>
                  </a:moveTo>
                  <a:cubicBezTo>
                    <a:pt x="718924" y="747576"/>
                    <a:pt x="716000" y="755762"/>
                    <a:pt x="715708" y="764825"/>
                  </a:cubicBezTo>
                  <a:cubicBezTo>
                    <a:pt x="713113" y="765849"/>
                    <a:pt x="711286" y="767749"/>
                    <a:pt x="710226" y="770527"/>
                  </a:cubicBezTo>
                  <a:cubicBezTo>
                    <a:pt x="709166" y="773304"/>
                    <a:pt x="708655" y="776081"/>
                    <a:pt x="708691" y="778859"/>
                  </a:cubicBezTo>
                  <a:lnTo>
                    <a:pt x="724479" y="780613"/>
                  </a:lnTo>
                  <a:lnTo>
                    <a:pt x="733250" y="754300"/>
                  </a:lnTo>
                  <a:cubicBezTo>
                    <a:pt x="734237" y="754337"/>
                    <a:pt x="735333" y="754264"/>
                    <a:pt x="736539" y="754081"/>
                  </a:cubicBezTo>
                  <a:cubicBezTo>
                    <a:pt x="737745" y="753898"/>
                    <a:pt x="738403" y="753387"/>
                    <a:pt x="738512" y="752546"/>
                  </a:cubicBezTo>
                  <a:cubicBezTo>
                    <a:pt x="738147" y="749842"/>
                    <a:pt x="736247" y="747357"/>
                    <a:pt x="732811" y="745091"/>
                  </a:cubicBezTo>
                  <a:cubicBezTo>
                    <a:pt x="729376" y="742825"/>
                    <a:pt x="726599" y="741217"/>
                    <a:pt x="724479" y="740267"/>
                  </a:cubicBezTo>
                  <a:close/>
                  <a:moveTo>
                    <a:pt x="764825" y="735004"/>
                  </a:moveTo>
                  <a:cubicBezTo>
                    <a:pt x="758101" y="735370"/>
                    <a:pt x="754008" y="738147"/>
                    <a:pt x="752546" y="743337"/>
                  </a:cubicBezTo>
                  <a:cubicBezTo>
                    <a:pt x="751084" y="748526"/>
                    <a:pt x="750499" y="753935"/>
                    <a:pt x="750792" y="759563"/>
                  </a:cubicBezTo>
                  <a:cubicBezTo>
                    <a:pt x="747978" y="763108"/>
                    <a:pt x="745273" y="766982"/>
                    <a:pt x="742679" y="771184"/>
                  </a:cubicBezTo>
                  <a:cubicBezTo>
                    <a:pt x="740084" y="775387"/>
                    <a:pt x="738695" y="779699"/>
                    <a:pt x="738512" y="784121"/>
                  </a:cubicBezTo>
                  <a:cubicBezTo>
                    <a:pt x="738512" y="787630"/>
                    <a:pt x="740267" y="789384"/>
                    <a:pt x="743775" y="789384"/>
                  </a:cubicBezTo>
                  <a:cubicBezTo>
                    <a:pt x="747576" y="778859"/>
                    <a:pt x="752254" y="768334"/>
                    <a:pt x="757809" y="757809"/>
                  </a:cubicBezTo>
                  <a:cubicBezTo>
                    <a:pt x="758101" y="753569"/>
                    <a:pt x="759270" y="749769"/>
                    <a:pt x="761317" y="746406"/>
                  </a:cubicBezTo>
                  <a:cubicBezTo>
                    <a:pt x="763363" y="743044"/>
                    <a:pt x="764533" y="739243"/>
                    <a:pt x="764825" y="735004"/>
                  </a:cubicBezTo>
                  <a:close/>
                  <a:moveTo>
                    <a:pt x="771842" y="715708"/>
                  </a:moveTo>
                  <a:cubicBezTo>
                    <a:pt x="772134" y="717755"/>
                    <a:pt x="773304" y="718924"/>
                    <a:pt x="775350" y="719217"/>
                  </a:cubicBezTo>
                  <a:lnTo>
                    <a:pt x="777105" y="719217"/>
                  </a:lnTo>
                  <a:cubicBezTo>
                    <a:pt x="776812" y="717170"/>
                    <a:pt x="775643" y="716000"/>
                    <a:pt x="773596" y="715708"/>
                  </a:cubicBezTo>
                  <a:close/>
                  <a:moveTo>
                    <a:pt x="777105" y="692904"/>
                  </a:moveTo>
                  <a:lnTo>
                    <a:pt x="777105" y="698166"/>
                  </a:lnTo>
                  <a:cubicBezTo>
                    <a:pt x="777397" y="703137"/>
                    <a:pt x="780321" y="705475"/>
                    <a:pt x="785876" y="705183"/>
                  </a:cubicBezTo>
                  <a:close/>
                  <a:moveTo>
                    <a:pt x="792892" y="666591"/>
                  </a:moveTo>
                  <a:cubicBezTo>
                    <a:pt x="792892" y="668272"/>
                    <a:pt x="793331" y="669295"/>
                    <a:pt x="794208" y="669661"/>
                  </a:cubicBezTo>
                  <a:cubicBezTo>
                    <a:pt x="795085" y="670026"/>
                    <a:pt x="796401" y="670172"/>
                    <a:pt x="798155" y="670099"/>
                  </a:cubicBezTo>
                  <a:lnTo>
                    <a:pt x="799909" y="670099"/>
                  </a:lnTo>
                  <a:cubicBezTo>
                    <a:pt x="799909" y="668418"/>
                    <a:pt x="799470" y="667395"/>
                    <a:pt x="798593" y="667029"/>
                  </a:cubicBezTo>
                  <a:cubicBezTo>
                    <a:pt x="797716" y="666664"/>
                    <a:pt x="796401" y="666518"/>
                    <a:pt x="794646" y="666591"/>
                  </a:cubicBezTo>
                  <a:close/>
                  <a:moveTo>
                    <a:pt x="803417" y="650803"/>
                  </a:moveTo>
                  <a:cubicBezTo>
                    <a:pt x="802613" y="650876"/>
                    <a:pt x="802029" y="651169"/>
                    <a:pt x="801663" y="651680"/>
                  </a:cubicBezTo>
                  <a:cubicBezTo>
                    <a:pt x="801298" y="652192"/>
                    <a:pt x="800713" y="652484"/>
                    <a:pt x="799909" y="652557"/>
                  </a:cubicBezTo>
                  <a:cubicBezTo>
                    <a:pt x="799946" y="653617"/>
                    <a:pt x="800311" y="655006"/>
                    <a:pt x="801005" y="656724"/>
                  </a:cubicBezTo>
                  <a:cubicBezTo>
                    <a:pt x="801700" y="658441"/>
                    <a:pt x="802504" y="659391"/>
                    <a:pt x="803417" y="659574"/>
                  </a:cubicBezTo>
                  <a:cubicBezTo>
                    <a:pt x="805098" y="659464"/>
                    <a:pt x="806122" y="658807"/>
                    <a:pt x="806487" y="657601"/>
                  </a:cubicBezTo>
                  <a:cubicBezTo>
                    <a:pt x="806853" y="656395"/>
                    <a:pt x="806999" y="655298"/>
                    <a:pt x="806926" y="654312"/>
                  </a:cubicBezTo>
                  <a:cubicBezTo>
                    <a:pt x="806633" y="652265"/>
                    <a:pt x="805464" y="651096"/>
                    <a:pt x="803417" y="650803"/>
                  </a:cubicBezTo>
                  <a:close/>
                  <a:moveTo>
                    <a:pt x="806926" y="629753"/>
                  </a:moveTo>
                  <a:cubicBezTo>
                    <a:pt x="806962" y="630813"/>
                    <a:pt x="807328" y="632202"/>
                    <a:pt x="808022" y="633919"/>
                  </a:cubicBezTo>
                  <a:cubicBezTo>
                    <a:pt x="808716" y="635637"/>
                    <a:pt x="809521" y="636587"/>
                    <a:pt x="810434" y="636770"/>
                  </a:cubicBezTo>
                  <a:cubicBezTo>
                    <a:pt x="812115" y="636660"/>
                    <a:pt x="813138" y="636002"/>
                    <a:pt x="813504" y="634796"/>
                  </a:cubicBezTo>
                  <a:cubicBezTo>
                    <a:pt x="813869" y="633590"/>
                    <a:pt x="814016" y="632494"/>
                    <a:pt x="813942" y="631507"/>
                  </a:cubicBezTo>
                  <a:close/>
                  <a:moveTo>
                    <a:pt x="829730" y="580636"/>
                  </a:moveTo>
                  <a:lnTo>
                    <a:pt x="826222" y="582390"/>
                  </a:lnTo>
                  <a:cubicBezTo>
                    <a:pt x="826149" y="583450"/>
                    <a:pt x="826295" y="584838"/>
                    <a:pt x="826660" y="586556"/>
                  </a:cubicBezTo>
                  <a:cubicBezTo>
                    <a:pt x="827026" y="588274"/>
                    <a:pt x="828049" y="589224"/>
                    <a:pt x="829730" y="589407"/>
                  </a:cubicBezTo>
                  <a:cubicBezTo>
                    <a:pt x="831411" y="589297"/>
                    <a:pt x="832435" y="588639"/>
                    <a:pt x="832800" y="587433"/>
                  </a:cubicBezTo>
                  <a:cubicBezTo>
                    <a:pt x="833166" y="586227"/>
                    <a:pt x="833312" y="585131"/>
                    <a:pt x="833239" y="584144"/>
                  </a:cubicBezTo>
                  <a:cubicBezTo>
                    <a:pt x="832946" y="582097"/>
                    <a:pt x="831777" y="580928"/>
                    <a:pt x="829730" y="580636"/>
                  </a:cubicBezTo>
                  <a:close/>
                  <a:moveTo>
                    <a:pt x="777105" y="554323"/>
                  </a:moveTo>
                  <a:lnTo>
                    <a:pt x="785876" y="568356"/>
                  </a:lnTo>
                  <a:lnTo>
                    <a:pt x="771842" y="580636"/>
                  </a:lnTo>
                  <a:lnTo>
                    <a:pt x="771842" y="599932"/>
                  </a:lnTo>
                  <a:cubicBezTo>
                    <a:pt x="771915" y="603367"/>
                    <a:pt x="773085" y="605706"/>
                    <a:pt x="775350" y="606949"/>
                  </a:cubicBezTo>
                  <a:cubicBezTo>
                    <a:pt x="777616" y="608191"/>
                    <a:pt x="780540" y="608776"/>
                    <a:pt x="784121" y="608703"/>
                  </a:cubicBezTo>
                  <a:lnTo>
                    <a:pt x="785876" y="608703"/>
                  </a:lnTo>
                  <a:cubicBezTo>
                    <a:pt x="785583" y="602928"/>
                    <a:pt x="786168" y="596935"/>
                    <a:pt x="787630" y="590722"/>
                  </a:cubicBezTo>
                  <a:cubicBezTo>
                    <a:pt x="789092" y="584510"/>
                    <a:pt x="793185" y="581147"/>
                    <a:pt x="799909" y="580636"/>
                  </a:cubicBezTo>
                  <a:lnTo>
                    <a:pt x="792892" y="564848"/>
                  </a:lnTo>
                  <a:close/>
                  <a:moveTo>
                    <a:pt x="842010" y="549060"/>
                  </a:moveTo>
                  <a:lnTo>
                    <a:pt x="842010" y="552569"/>
                  </a:lnTo>
                  <a:cubicBezTo>
                    <a:pt x="841973" y="554469"/>
                    <a:pt x="842485" y="556369"/>
                    <a:pt x="843544" y="558270"/>
                  </a:cubicBezTo>
                  <a:cubicBezTo>
                    <a:pt x="844604" y="560170"/>
                    <a:pt x="846432" y="561193"/>
                    <a:pt x="849026" y="561340"/>
                  </a:cubicBezTo>
                  <a:close/>
                  <a:moveTo>
                    <a:pt x="892881" y="526256"/>
                  </a:moveTo>
                  <a:cubicBezTo>
                    <a:pt x="892077" y="526329"/>
                    <a:pt x="891492" y="526621"/>
                    <a:pt x="891127" y="527133"/>
                  </a:cubicBezTo>
                  <a:cubicBezTo>
                    <a:pt x="890761" y="527645"/>
                    <a:pt x="890177" y="527937"/>
                    <a:pt x="889373" y="528010"/>
                  </a:cubicBezTo>
                  <a:cubicBezTo>
                    <a:pt x="889409" y="529070"/>
                    <a:pt x="889775" y="530459"/>
                    <a:pt x="890469" y="532176"/>
                  </a:cubicBezTo>
                  <a:cubicBezTo>
                    <a:pt x="891163" y="533894"/>
                    <a:pt x="891967" y="534844"/>
                    <a:pt x="892881" y="535027"/>
                  </a:cubicBezTo>
                  <a:cubicBezTo>
                    <a:pt x="894562" y="534917"/>
                    <a:pt x="895585" y="534259"/>
                    <a:pt x="895951" y="533053"/>
                  </a:cubicBezTo>
                  <a:cubicBezTo>
                    <a:pt x="896316" y="531847"/>
                    <a:pt x="896462" y="530751"/>
                    <a:pt x="896389" y="529764"/>
                  </a:cubicBezTo>
                  <a:cubicBezTo>
                    <a:pt x="896097" y="527718"/>
                    <a:pt x="894928" y="526548"/>
                    <a:pt x="892881" y="526256"/>
                  </a:cubicBezTo>
                  <a:close/>
                  <a:moveTo>
                    <a:pt x="826222" y="443809"/>
                  </a:moveTo>
                  <a:cubicBezTo>
                    <a:pt x="826295" y="445856"/>
                    <a:pt x="826149" y="448341"/>
                    <a:pt x="825783" y="451264"/>
                  </a:cubicBezTo>
                  <a:cubicBezTo>
                    <a:pt x="825418" y="454188"/>
                    <a:pt x="824395" y="455796"/>
                    <a:pt x="822713" y="456088"/>
                  </a:cubicBezTo>
                  <a:cubicBezTo>
                    <a:pt x="820996" y="455979"/>
                    <a:pt x="819607" y="455321"/>
                    <a:pt x="818547" y="454115"/>
                  </a:cubicBezTo>
                  <a:cubicBezTo>
                    <a:pt x="817487" y="452909"/>
                    <a:pt x="816537" y="451813"/>
                    <a:pt x="815697" y="450826"/>
                  </a:cubicBezTo>
                  <a:lnTo>
                    <a:pt x="806926" y="470122"/>
                  </a:lnTo>
                  <a:cubicBezTo>
                    <a:pt x="805025" y="471109"/>
                    <a:pt x="803125" y="472644"/>
                    <a:pt x="801225" y="474727"/>
                  </a:cubicBezTo>
                  <a:cubicBezTo>
                    <a:pt x="799324" y="476810"/>
                    <a:pt x="798301" y="478783"/>
                    <a:pt x="798155" y="480647"/>
                  </a:cubicBezTo>
                  <a:cubicBezTo>
                    <a:pt x="798959" y="483680"/>
                    <a:pt x="802175" y="485069"/>
                    <a:pt x="807803" y="484813"/>
                  </a:cubicBezTo>
                  <a:cubicBezTo>
                    <a:pt x="813431" y="484557"/>
                    <a:pt x="816647" y="485508"/>
                    <a:pt x="817451" y="487664"/>
                  </a:cubicBezTo>
                  <a:cubicBezTo>
                    <a:pt x="817159" y="489418"/>
                    <a:pt x="815989" y="491172"/>
                    <a:pt x="813942" y="492926"/>
                  </a:cubicBezTo>
                  <a:lnTo>
                    <a:pt x="813942" y="505206"/>
                  </a:lnTo>
                  <a:lnTo>
                    <a:pt x="826222" y="501697"/>
                  </a:lnTo>
                  <a:lnTo>
                    <a:pt x="833239" y="494680"/>
                  </a:lnTo>
                  <a:cubicBezTo>
                    <a:pt x="833604" y="486348"/>
                    <a:pt x="835066" y="479770"/>
                    <a:pt x="837624" y="474946"/>
                  </a:cubicBezTo>
                  <a:cubicBezTo>
                    <a:pt x="840182" y="470122"/>
                    <a:pt x="841644" y="464421"/>
                    <a:pt x="842010" y="457843"/>
                  </a:cubicBezTo>
                  <a:close/>
                  <a:moveTo>
                    <a:pt x="889373" y="438546"/>
                  </a:moveTo>
                  <a:cubicBezTo>
                    <a:pt x="884475" y="439606"/>
                    <a:pt x="881990" y="444503"/>
                    <a:pt x="881917" y="453238"/>
                  </a:cubicBezTo>
                  <a:cubicBezTo>
                    <a:pt x="881844" y="461972"/>
                    <a:pt x="881990" y="468185"/>
                    <a:pt x="882356" y="471876"/>
                  </a:cubicBezTo>
                  <a:cubicBezTo>
                    <a:pt x="877093" y="479002"/>
                    <a:pt x="872269" y="486677"/>
                    <a:pt x="867884" y="494900"/>
                  </a:cubicBezTo>
                  <a:cubicBezTo>
                    <a:pt x="863498" y="503123"/>
                    <a:pt x="859551" y="511236"/>
                    <a:pt x="856043" y="519239"/>
                  </a:cubicBezTo>
                  <a:cubicBezTo>
                    <a:pt x="855824" y="522784"/>
                    <a:pt x="854947" y="526219"/>
                    <a:pt x="853412" y="529545"/>
                  </a:cubicBezTo>
                  <a:cubicBezTo>
                    <a:pt x="851877" y="532871"/>
                    <a:pt x="851000" y="535867"/>
                    <a:pt x="850780" y="538535"/>
                  </a:cubicBezTo>
                  <a:cubicBezTo>
                    <a:pt x="851036" y="539376"/>
                    <a:pt x="852279" y="539887"/>
                    <a:pt x="854508" y="540070"/>
                  </a:cubicBezTo>
                  <a:cubicBezTo>
                    <a:pt x="856737" y="540253"/>
                    <a:pt x="858418" y="540326"/>
                    <a:pt x="859551" y="540289"/>
                  </a:cubicBezTo>
                  <a:lnTo>
                    <a:pt x="875339" y="499943"/>
                  </a:lnTo>
                  <a:cubicBezTo>
                    <a:pt x="875303" y="497239"/>
                    <a:pt x="875814" y="494754"/>
                    <a:pt x="876874" y="492488"/>
                  </a:cubicBezTo>
                  <a:cubicBezTo>
                    <a:pt x="877934" y="490222"/>
                    <a:pt x="879761" y="488614"/>
                    <a:pt x="882356" y="487664"/>
                  </a:cubicBezTo>
                  <a:cubicBezTo>
                    <a:pt x="882648" y="481670"/>
                    <a:pt x="883818" y="476115"/>
                    <a:pt x="885864" y="470999"/>
                  </a:cubicBezTo>
                  <a:cubicBezTo>
                    <a:pt x="887911" y="465883"/>
                    <a:pt x="889080" y="460328"/>
                    <a:pt x="889373" y="454334"/>
                  </a:cubicBezTo>
                  <a:lnTo>
                    <a:pt x="896389" y="445563"/>
                  </a:lnTo>
                  <a:close/>
                  <a:moveTo>
                    <a:pt x="371887" y="422759"/>
                  </a:moveTo>
                  <a:cubicBezTo>
                    <a:pt x="371376" y="429008"/>
                    <a:pt x="368013" y="434051"/>
                    <a:pt x="361801" y="437889"/>
                  </a:cubicBezTo>
                  <a:cubicBezTo>
                    <a:pt x="355588" y="441726"/>
                    <a:pt x="349595" y="443699"/>
                    <a:pt x="343820" y="443809"/>
                  </a:cubicBezTo>
                  <a:cubicBezTo>
                    <a:pt x="347731" y="437560"/>
                    <a:pt x="351312" y="432516"/>
                    <a:pt x="354565" y="428679"/>
                  </a:cubicBezTo>
                  <a:cubicBezTo>
                    <a:pt x="357817" y="424842"/>
                    <a:pt x="363591" y="422869"/>
                    <a:pt x="371887" y="422759"/>
                  </a:cubicBezTo>
                  <a:close/>
                  <a:moveTo>
                    <a:pt x="910423" y="387675"/>
                  </a:moveTo>
                  <a:cubicBezTo>
                    <a:pt x="910459" y="388735"/>
                    <a:pt x="910825" y="390124"/>
                    <a:pt x="911519" y="391841"/>
                  </a:cubicBezTo>
                  <a:cubicBezTo>
                    <a:pt x="912214" y="393559"/>
                    <a:pt x="913018" y="394509"/>
                    <a:pt x="913931" y="394692"/>
                  </a:cubicBezTo>
                  <a:cubicBezTo>
                    <a:pt x="915612" y="394582"/>
                    <a:pt x="916636" y="393924"/>
                    <a:pt x="917001" y="392718"/>
                  </a:cubicBezTo>
                  <a:cubicBezTo>
                    <a:pt x="917366" y="391512"/>
                    <a:pt x="917513" y="390416"/>
                    <a:pt x="917440" y="389429"/>
                  </a:cubicBezTo>
                  <a:close/>
                  <a:moveTo>
                    <a:pt x="412234" y="387675"/>
                  </a:moveTo>
                  <a:cubicBezTo>
                    <a:pt x="412234" y="389502"/>
                    <a:pt x="412672" y="391110"/>
                    <a:pt x="413549" y="392499"/>
                  </a:cubicBezTo>
                  <a:cubicBezTo>
                    <a:pt x="414426" y="393888"/>
                    <a:pt x="415742" y="394619"/>
                    <a:pt x="417496" y="394692"/>
                  </a:cubicBezTo>
                  <a:cubicBezTo>
                    <a:pt x="418410" y="394582"/>
                    <a:pt x="419214" y="393924"/>
                    <a:pt x="419908" y="392718"/>
                  </a:cubicBezTo>
                  <a:cubicBezTo>
                    <a:pt x="420602" y="391512"/>
                    <a:pt x="420968" y="390416"/>
                    <a:pt x="421004" y="389429"/>
                  </a:cubicBezTo>
                  <a:close/>
                  <a:moveTo>
                    <a:pt x="987607" y="312245"/>
                  </a:moveTo>
                  <a:cubicBezTo>
                    <a:pt x="987607" y="314072"/>
                    <a:pt x="988046" y="315680"/>
                    <a:pt x="988923" y="317069"/>
                  </a:cubicBezTo>
                  <a:cubicBezTo>
                    <a:pt x="989800" y="318458"/>
                    <a:pt x="991115" y="319189"/>
                    <a:pt x="992870" y="319262"/>
                  </a:cubicBezTo>
                  <a:cubicBezTo>
                    <a:pt x="994331" y="318969"/>
                    <a:pt x="994916" y="317800"/>
                    <a:pt x="994624" y="315753"/>
                  </a:cubicBezTo>
                  <a:cubicBezTo>
                    <a:pt x="994624" y="314072"/>
                    <a:pt x="994185" y="313049"/>
                    <a:pt x="993308" y="312684"/>
                  </a:cubicBezTo>
                  <a:cubicBezTo>
                    <a:pt x="992431" y="312318"/>
                    <a:pt x="991115" y="312172"/>
                    <a:pt x="989361" y="312245"/>
                  </a:cubicBezTo>
                  <a:close/>
                  <a:moveTo>
                    <a:pt x="973574" y="270144"/>
                  </a:moveTo>
                  <a:cubicBezTo>
                    <a:pt x="973574" y="273653"/>
                    <a:pt x="975328" y="275407"/>
                    <a:pt x="978836" y="275407"/>
                  </a:cubicBezTo>
                  <a:lnTo>
                    <a:pt x="980590" y="275407"/>
                  </a:lnTo>
                  <a:cubicBezTo>
                    <a:pt x="980517" y="273653"/>
                    <a:pt x="979786" y="272337"/>
                    <a:pt x="978398" y="271460"/>
                  </a:cubicBezTo>
                  <a:cubicBezTo>
                    <a:pt x="977009" y="270583"/>
                    <a:pt x="975401" y="270144"/>
                    <a:pt x="973574" y="270144"/>
                  </a:cubicBezTo>
                  <a:close/>
                  <a:moveTo>
                    <a:pt x="1024445" y="201731"/>
                  </a:moveTo>
                  <a:lnTo>
                    <a:pt x="1026199" y="221027"/>
                  </a:lnTo>
                  <a:cubicBezTo>
                    <a:pt x="1020681" y="221247"/>
                    <a:pt x="1019000" y="222562"/>
                    <a:pt x="1021156" y="224974"/>
                  </a:cubicBezTo>
                  <a:cubicBezTo>
                    <a:pt x="1023312" y="227386"/>
                    <a:pt x="1025578" y="229579"/>
                    <a:pt x="1027953" y="231552"/>
                  </a:cubicBezTo>
                  <a:lnTo>
                    <a:pt x="1027953" y="256111"/>
                  </a:lnTo>
                  <a:lnTo>
                    <a:pt x="1013920" y="256111"/>
                  </a:lnTo>
                  <a:lnTo>
                    <a:pt x="1012166" y="270144"/>
                  </a:lnTo>
                  <a:cubicBezTo>
                    <a:pt x="1010119" y="270254"/>
                    <a:pt x="1007634" y="270035"/>
                    <a:pt x="1004710" y="269487"/>
                  </a:cubicBezTo>
                  <a:cubicBezTo>
                    <a:pt x="1001787" y="268938"/>
                    <a:pt x="1000179" y="267404"/>
                    <a:pt x="999886" y="264882"/>
                  </a:cubicBezTo>
                  <a:lnTo>
                    <a:pt x="999886" y="222781"/>
                  </a:lnTo>
                  <a:cubicBezTo>
                    <a:pt x="1003541" y="223549"/>
                    <a:pt x="1006757" y="222891"/>
                    <a:pt x="1009534" y="220808"/>
                  </a:cubicBezTo>
                  <a:cubicBezTo>
                    <a:pt x="1012312" y="218725"/>
                    <a:pt x="1013774" y="215874"/>
                    <a:pt x="1013920" y="212256"/>
                  </a:cubicBezTo>
                  <a:close/>
                  <a:moveTo>
                    <a:pt x="1070054" y="187698"/>
                  </a:moveTo>
                  <a:cubicBezTo>
                    <a:pt x="1071881" y="187698"/>
                    <a:pt x="1073489" y="188136"/>
                    <a:pt x="1074878" y="189013"/>
                  </a:cubicBezTo>
                  <a:cubicBezTo>
                    <a:pt x="1076267" y="189890"/>
                    <a:pt x="1076998" y="191206"/>
                    <a:pt x="1077071" y="192960"/>
                  </a:cubicBezTo>
                  <a:cubicBezTo>
                    <a:pt x="1076851" y="196578"/>
                    <a:pt x="1075536" y="200306"/>
                    <a:pt x="1073124" y="204143"/>
                  </a:cubicBezTo>
                  <a:cubicBezTo>
                    <a:pt x="1070712" y="207980"/>
                    <a:pt x="1068519" y="211270"/>
                    <a:pt x="1066546" y="214011"/>
                  </a:cubicBezTo>
                  <a:cubicBezTo>
                    <a:pt x="1063037" y="214011"/>
                    <a:pt x="1061283" y="212256"/>
                    <a:pt x="1061283" y="208748"/>
                  </a:cubicBezTo>
                  <a:cubicBezTo>
                    <a:pt x="1061429" y="205240"/>
                    <a:pt x="1062452" y="201731"/>
                    <a:pt x="1064353" y="198223"/>
                  </a:cubicBezTo>
                  <a:cubicBezTo>
                    <a:pt x="1066253" y="194714"/>
                    <a:pt x="1068154" y="191206"/>
                    <a:pt x="1070054" y="187698"/>
                  </a:cubicBezTo>
                  <a:close/>
                  <a:moveTo>
                    <a:pt x="810434" y="80692"/>
                  </a:moveTo>
                  <a:cubicBezTo>
                    <a:pt x="817451" y="80692"/>
                    <a:pt x="820959" y="84201"/>
                    <a:pt x="820959" y="91217"/>
                  </a:cubicBezTo>
                  <a:lnTo>
                    <a:pt x="794646" y="103497"/>
                  </a:lnTo>
                  <a:cubicBezTo>
                    <a:pt x="787374" y="104374"/>
                    <a:pt x="782184" y="107882"/>
                    <a:pt x="779078" y="114022"/>
                  </a:cubicBezTo>
                  <a:cubicBezTo>
                    <a:pt x="775972" y="120161"/>
                    <a:pt x="771221" y="123670"/>
                    <a:pt x="764825" y="124547"/>
                  </a:cubicBezTo>
                  <a:cubicBezTo>
                    <a:pt x="758101" y="128786"/>
                    <a:pt x="749184" y="134341"/>
                    <a:pt x="738074" y="141212"/>
                  </a:cubicBezTo>
                  <a:cubicBezTo>
                    <a:pt x="726964" y="148082"/>
                    <a:pt x="717170" y="151883"/>
                    <a:pt x="708691" y="152614"/>
                  </a:cubicBezTo>
                  <a:lnTo>
                    <a:pt x="701675" y="166647"/>
                  </a:lnTo>
                  <a:cubicBezTo>
                    <a:pt x="693342" y="166647"/>
                    <a:pt x="687641" y="168402"/>
                    <a:pt x="684571" y="171910"/>
                  </a:cubicBezTo>
                  <a:cubicBezTo>
                    <a:pt x="681501" y="175418"/>
                    <a:pt x="678432" y="180681"/>
                    <a:pt x="675362" y="187698"/>
                  </a:cubicBezTo>
                  <a:cubicBezTo>
                    <a:pt x="671196" y="187990"/>
                    <a:pt x="667687" y="189159"/>
                    <a:pt x="664837" y="191206"/>
                  </a:cubicBezTo>
                  <a:cubicBezTo>
                    <a:pt x="661986" y="193253"/>
                    <a:pt x="658478" y="194422"/>
                    <a:pt x="654311" y="194714"/>
                  </a:cubicBezTo>
                  <a:lnTo>
                    <a:pt x="627999" y="208748"/>
                  </a:lnTo>
                  <a:lnTo>
                    <a:pt x="619228" y="221027"/>
                  </a:lnTo>
                  <a:lnTo>
                    <a:pt x="606948" y="221027"/>
                  </a:lnTo>
                  <a:cubicBezTo>
                    <a:pt x="606948" y="219127"/>
                    <a:pt x="607387" y="217226"/>
                    <a:pt x="608264" y="215326"/>
                  </a:cubicBezTo>
                  <a:cubicBezTo>
                    <a:pt x="609141" y="213426"/>
                    <a:pt x="610457" y="212402"/>
                    <a:pt x="612211" y="212256"/>
                  </a:cubicBezTo>
                  <a:lnTo>
                    <a:pt x="613965" y="212256"/>
                  </a:lnTo>
                  <a:cubicBezTo>
                    <a:pt x="616669" y="205788"/>
                    <a:pt x="628803" y="196359"/>
                    <a:pt x="650365" y="183970"/>
                  </a:cubicBezTo>
                  <a:cubicBezTo>
                    <a:pt x="671926" y="171581"/>
                    <a:pt x="686691" y="163468"/>
                    <a:pt x="694658" y="159631"/>
                  </a:cubicBezTo>
                  <a:lnTo>
                    <a:pt x="705183" y="145597"/>
                  </a:lnTo>
                  <a:cubicBezTo>
                    <a:pt x="706206" y="143002"/>
                    <a:pt x="708106" y="141175"/>
                    <a:pt x="710884" y="140115"/>
                  </a:cubicBezTo>
                  <a:cubicBezTo>
                    <a:pt x="713661" y="139055"/>
                    <a:pt x="716439" y="138544"/>
                    <a:pt x="719216" y="138580"/>
                  </a:cubicBezTo>
                  <a:lnTo>
                    <a:pt x="745529" y="122793"/>
                  </a:lnTo>
                  <a:cubicBezTo>
                    <a:pt x="746626" y="116580"/>
                    <a:pt x="751011" y="112779"/>
                    <a:pt x="758686" y="111390"/>
                  </a:cubicBezTo>
                  <a:cubicBezTo>
                    <a:pt x="766360" y="110002"/>
                    <a:pt x="770746" y="106201"/>
                    <a:pt x="771842" y="99988"/>
                  </a:cubicBezTo>
                  <a:lnTo>
                    <a:pt x="785876" y="91217"/>
                  </a:lnTo>
                  <a:cubicBezTo>
                    <a:pt x="787849" y="91254"/>
                    <a:pt x="790042" y="90742"/>
                    <a:pt x="792454" y="89682"/>
                  </a:cubicBezTo>
                  <a:cubicBezTo>
                    <a:pt x="794866" y="88622"/>
                    <a:pt x="796181" y="86795"/>
                    <a:pt x="796401" y="84201"/>
                  </a:cubicBezTo>
                  <a:cubicBezTo>
                    <a:pt x="798301" y="83287"/>
                    <a:pt x="800640" y="82483"/>
                    <a:pt x="803417" y="81789"/>
                  </a:cubicBezTo>
                  <a:cubicBezTo>
                    <a:pt x="806195" y="81094"/>
                    <a:pt x="808534" y="80729"/>
                    <a:pt x="810434" y="80692"/>
                  </a:cubicBezTo>
                  <a:close/>
                  <a:moveTo>
                    <a:pt x="922702" y="0"/>
                  </a:moveTo>
                  <a:cubicBezTo>
                    <a:pt x="924164" y="292"/>
                    <a:pt x="924749" y="1461"/>
                    <a:pt x="924456" y="3508"/>
                  </a:cubicBezTo>
                  <a:lnTo>
                    <a:pt x="957786" y="17542"/>
                  </a:lnTo>
                  <a:lnTo>
                    <a:pt x="949015" y="35083"/>
                  </a:lnTo>
                  <a:cubicBezTo>
                    <a:pt x="948723" y="35047"/>
                    <a:pt x="947553" y="35120"/>
                    <a:pt x="945507" y="35303"/>
                  </a:cubicBezTo>
                  <a:cubicBezTo>
                    <a:pt x="943460" y="35485"/>
                    <a:pt x="942291" y="35997"/>
                    <a:pt x="941998" y="36838"/>
                  </a:cubicBezTo>
                  <a:cubicBezTo>
                    <a:pt x="942546" y="37751"/>
                    <a:pt x="944958" y="38555"/>
                    <a:pt x="949234" y="39249"/>
                  </a:cubicBezTo>
                  <a:cubicBezTo>
                    <a:pt x="953510" y="39944"/>
                    <a:pt x="956361" y="40309"/>
                    <a:pt x="957786" y="40346"/>
                  </a:cubicBezTo>
                  <a:lnTo>
                    <a:pt x="971819" y="28067"/>
                  </a:lnTo>
                  <a:cubicBezTo>
                    <a:pt x="975474" y="28030"/>
                    <a:pt x="979129" y="28542"/>
                    <a:pt x="982783" y="29602"/>
                  </a:cubicBezTo>
                  <a:cubicBezTo>
                    <a:pt x="986438" y="30661"/>
                    <a:pt x="989215" y="32489"/>
                    <a:pt x="991115" y="35083"/>
                  </a:cubicBezTo>
                  <a:cubicBezTo>
                    <a:pt x="998315" y="35668"/>
                    <a:pt x="1007159" y="39761"/>
                    <a:pt x="1017648" y="47363"/>
                  </a:cubicBezTo>
                  <a:cubicBezTo>
                    <a:pt x="1028136" y="54964"/>
                    <a:pt x="1033910" y="62566"/>
                    <a:pt x="1034970" y="70167"/>
                  </a:cubicBezTo>
                  <a:cubicBezTo>
                    <a:pt x="1034897" y="71227"/>
                    <a:pt x="1035043" y="72616"/>
                    <a:pt x="1035409" y="74333"/>
                  </a:cubicBezTo>
                  <a:cubicBezTo>
                    <a:pt x="1035774" y="76051"/>
                    <a:pt x="1036798" y="77001"/>
                    <a:pt x="1038479" y="77184"/>
                  </a:cubicBezTo>
                  <a:lnTo>
                    <a:pt x="1041987" y="77184"/>
                  </a:lnTo>
                  <a:lnTo>
                    <a:pt x="1038479" y="91217"/>
                  </a:lnTo>
                  <a:cubicBezTo>
                    <a:pt x="1039173" y="94689"/>
                    <a:pt x="1039977" y="100025"/>
                    <a:pt x="1040891" y="107224"/>
                  </a:cubicBezTo>
                  <a:cubicBezTo>
                    <a:pt x="1041804" y="114424"/>
                    <a:pt x="1043924" y="118444"/>
                    <a:pt x="1047249" y="119284"/>
                  </a:cubicBezTo>
                  <a:lnTo>
                    <a:pt x="1049004" y="119284"/>
                  </a:lnTo>
                  <a:cubicBezTo>
                    <a:pt x="1043741" y="140042"/>
                    <a:pt x="1036724" y="159923"/>
                    <a:pt x="1027953" y="178927"/>
                  </a:cubicBezTo>
                  <a:cubicBezTo>
                    <a:pt x="1027990" y="180060"/>
                    <a:pt x="1027917" y="181741"/>
                    <a:pt x="1027734" y="183970"/>
                  </a:cubicBezTo>
                  <a:cubicBezTo>
                    <a:pt x="1027551" y="186199"/>
                    <a:pt x="1027040" y="187442"/>
                    <a:pt x="1026199" y="187698"/>
                  </a:cubicBezTo>
                  <a:cubicBezTo>
                    <a:pt x="1024262" y="187113"/>
                    <a:pt x="1021997" y="185651"/>
                    <a:pt x="1019402" y="183312"/>
                  </a:cubicBezTo>
                  <a:cubicBezTo>
                    <a:pt x="1016807" y="180973"/>
                    <a:pt x="1014980" y="181266"/>
                    <a:pt x="1013920" y="184189"/>
                  </a:cubicBezTo>
                  <a:lnTo>
                    <a:pt x="1013920" y="192960"/>
                  </a:lnTo>
                  <a:cubicBezTo>
                    <a:pt x="1013335" y="198734"/>
                    <a:pt x="1010996" y="203412"/>
                    <a:pt x="1006903" y="206994"/>
                  </a:cubicBezTo>
                  <a:cubicBezTo>
                    <a:pt x="1002810" y="210575"/>
                    <a:pt x="1000471" y="215253"/>
                    <a:pt x="999886" y="221027"/>
                  </a:cubicBezTo>
                  <a:cubicBezTo>
                    <a:pt x="994770" y="222452"/>
                    <a:pt x="991408" y="229250"/>
                    <a:pt x="989800" y="241420"/>
                  </a:cubicBezTo>
                  <a:cubicBezTo>
                    <a:pt x="988192" y="253589"/>
                    <a:pt x="987461" y="262579"/>
                    <a:pt x="987607" y="268390"/>
                  </a:cubicBezTo>
                  <a:lnTo>
                    <a:pt x="994624" y="278915"/>
                  </a:lnTo>
                  <a:cubicBezTo>
                    <a:pt x="997146" y="280121"/>
                    <a:pt x="998680" y="282533"/>
                    <a:pt x="999229" y="286151"/>
                  </a:cubicBezTo>
                  <a:cubicBezTo>
                    <a:pt x="999777" y="289769"/>
                    <a:pt x="999996" y="292620"/>
                    <a:pt x="999886" y="294703"/>
                  </a:cubicBezTo>
                  <a:lnTo>
                    <a:pt x="994624" y="301720"/>
                  </a:lnTo>
                  <a:lnTo>
                    <a:pt x="999886" y="301720"/>
                  </a:lnTo>
                  <a:cubicBezTo>
                    <a:pt x="1001458" y="298796"/>
                    <a:pt x="1005332" y="292803"/>
                    <a:pt x="1011508" y="283739"/>
                  </a:cubicBezTo>
                  <a:cubicBezTo>
                    <a:pt x="1017684" y="274676"/>
                    <a:pt x="1021997" y="269560"/>
                    <a:pt x="1024445" y="268390"/>
                  </a:cubicBezTo>
                  <a:cubicBezTo>
                    <a:pt x="1026126" y="269048"/>
                    <a:pt x="1027149" y="272118"/>
                    <a:pt x="1027515" y="277600"/>
                  </a:cubicBezTo>
                  <a:cubicBezTo>
                    <a:pt x="1027880" y="283082"/>
                    <a:pt x="1028027" y="287029"/>
                    <a:pt x="1027953" y="289441"/>
                  </a:cubicBezTo>
                  <a:cubicBezTo>
                    <a:pt x="1019073" y="294996"/>
                    <a:pt x="1011398" y="304936"/>
                    <a:pt x="1004930" y="319262"/>
                  </a:cubicBezTo>
                  <a:cubicBezTo>
                    <a:pt x="998461" y="333588"/>
                    <a:pt x="993856" y="345282"/>
                    <a:pt x="991115" y="354346"/>
                  </a:cubicBezTo>
                  <a:cubicBezTo>
                    <a:pt x="989909" y="354309"/>
                    <a:pt x="987936" y="354382"/>
                    <a:pt x="985195" y="354565"/>
                  </a:cubicBezTo>
                  <a:cubicBezTo>
                    <a:pt x="982454" y="354748"/>
                    <a:pt x="980919" y="355259"/>
                    <a:pt x="980590" y="356100"/>
                  </a:cubicBezTo>
                  <a:cubicBezTo>
                    <a:pt x="981212" y="357964"/>
                    <a:pt x="982600" y="359937"/>
                    <a:pt x="984757" y="362020"/>
                  </a:cubicBezTo>
                  <a:cubicBezTo>
                    <a:pt x="986913" y="364103"/>
                    <a:pt x="986109" y="365638"/>
                    <a:pt x="982345" y="366625"/>
                  </a:cubicBezTo>
                  <a:lnTo>
                    <a:pt x="978836" y="366625"/>
                  </a:lnTo>
                  <a:cubicBezTo>
                    <a:pt x="977776" y="366588"/>
                    <a:pt x="976388" y="366661"/>
                    <a:pt x="974670" y="366844"/>
                  </a:cubicBezTo>
                  <a:cubicBezTo>
                    <a:pt x="972952" y="367027"/>
                    <a:pt x="972002" y="367538"/>
                    <a:pt x="971819" y="368379"/>
                  </a:cubicBezTo>
                  <a:cubicBezTo>
                    <a:pt x="972075" y="370097"/>
                    <a:pt x="973318" y="371485"/>
                    <a:pt x="975547" y="372545"/>
                  </a:cubicBezTo>
                  <a:cubicBezTo>
                    <a:pt x="977776" y="373605"/>
                    <a:pt x="979457" y="374555"/>
                    <a:pt x="980590" y="375396"/>
                  </a:cubicBezTo>
                  <a:lnTo>
                    <a:pt x="975328" y="380658"/>
                  </a:lnTo>
                  <a:cubicBezTo>
                    <a:pt x="969115" y="380951"/>
                    <a:pt x="965753" y="382120"/>
                    <a:pt x="965241" y="384167"/>
                  </a:cubicBezTo>
                  <a:cubicBezTo>
                    <a:pt x="964730" y="386213"/>
                    <a:pt x="962245" y="387383"/>
                    <a:pt x="957786" y="387675"/>
                  </a:cubicBezTo>
                  <a:cubicBezTo>
                    <a:pt x="957603" y="392536"/>
                    <a:pt x="957969" y="395532"/>
                    <a:pt x="958882" y="396665"/>
                  </a:cubicBezTo>
                  <a:cubicBezTo>
                    <a:pt x="959796" y="397798"/>
                    <a:pt x="962354" y="399479"/>
                    <a:pt x="966557" y="401709"/>
                  </a:cubicBezTo>
                  <a:lnTo>
                    <a:pt x="957786" y="422759"/>
                  </a:lnTo>
                  <a:cubicBezTo>
                    <a:pt x="954351" y="422869"/>
                    <a:pt x="952012" y="423965"/>
                    <a:pt x="950769" y="426048"/>
                  </a:cubicBezTo>
                  <a:cubicBezTo>
                    <a:pt x="949527" y="428131"/>
                    <a:pt x="948942" y="430543"/>
                    <a:pt x="949015" y="433284"/>
                  </a:cubicBezTo>
                  <a:lnTo>
                    <a:pt x="949015" y="436792"/>
                  </a:lnTo>
                  <a:lnTo>
                    <a:pt x="938490" y="452580"/>
                  </a:lnTo>
                  <a:lnTo>
                    <a:pt x="936736" y="471876"/>
                  </a:lnTo>
                  <a:cubicBezTo>
                    <a:pt x="930596" y="478454"/>
                    <a:pt x="925333" y="486787"/>
                    <a:pt x="920948" y="496873"/>
                  </a:cubicBezTo>
                  <a:cubicBezTo>
                    <a:pt x="916562" y="506960"/>
                    <a:pt x="913054" y="516169"/>
                    <a:pt x="910423" y="524502"/>
                  </a:cubicBezTo>
                  <a:cubicBezTo>
                    <a:pt x="908595" y="524502"/>
                    <a:pt x="906988" y="524940"/>
                    <a:pt x="905599" y="525817"/>
                  </a:cubicBezTo>
                  <a:cubicBezTo>
                    <a:pt x="904210" y="526695"/>
                    <a:pt x="903479" y="528010"/>
                    <a:pt x="903406" y="529764"/>
                  </a:cubicBezTo>
                  <a:cubicBezTo>
                    <a:pt x="903662" y="532505"/>
                    <a:pt x="903589" y="534917"/>
                    <a:pt x="903187" y="537000"/>
                  </a:cubicBezTo>
                  <a:cubicBezTo>
                    <a:pt x="902785" y="539083"/>
                    <a:pt x="900519" y="540180"/>
                    <a:pt x="896389" y="540289"/>
                  </a:cubicBezTo>
                  <a:cubicBezTo>
                    <a:pt x="894928" y="547599"/>
                    <a:pt x="892589" y="554030"/>
                    <a:pt x="889373" y="559586"/>
                  </a:cubicBezTo>
                  <a:cubicBezTo>
                    <a:pt x="889409" y="559878"/>
                    <a:pt x="889336" y="561047"/>
                    <a:pt x="889153" y="563094"/>
                  </a:cubicBezTo>
                  <a:cubicBezTo>
                    <a:pt x="888971" y="565140"/>
                    <a:pt x="888459" y="566310"/>
                    <a:pt x="887618" y="566602"/>
                  </a:cubicBezTo>
                  <a:cubicBezTo>
                    <a:pt x="885681" y="565725"/>
                    <a:pt x="883416" y="561778"/>
                    <a:pt x="880821" y="554761"/>
                  </a:cubicBezTo>
                  <a:cubicBezTo>
                    <a:pt x="878226" y="547745"/>
                    <a:pt x="876399" y="542921"/>
                    <a:pt x="875339" y="540289"/>
                  </a:cubicBezTo>
                  <a:lnTo>
                    <a:pt x="870076" y="550814"/>
                  </a:lnTo>
                  <a:lnTo>
                    <a:pt x="875339" y="554323"/>
                  </a:lnTo>
                  <a:lnTo>
                    <a:pt x="870076" y="563094"/>
                  </a:lnTo>
                  <a:cubicBezTo>
                    <a:pt x="869309" y="568905"/>
                    <a:pt x="866020" y="577895"/>
                    <a:pt x="860209" y="590064"/>
                  </a:cubicBezTo>
                  <a:cubicBezTo>
                    <a:pt x="854398" y="602234"/>
                    <a:pt x="850671" y="609032"/>
                    <a:pt x="849026" y="610457"/>
                  </a:cubicBezTo>
                  <a:lnTo>
                    <a:pt x="843764" y="610457"/>
                  </a:lnTo>
                  <a:lnTo>
                    <a:pt x="842010" y="636770"/>
                  </a:lnTo>
                  <a:cubicBezTo>
                    <a:pt x="833677" y="637464"/>
                    <a:pt x="828853" y="641776"/>
                    <a:pt x="827537" y="649707"/>
                  </a:cubicBezTo>
                  <a:cubicBezTo>
                    <a:pt x="826222" y="657637"/>
                    <a:pt x="825783" y="665019"/>
                    <a:pt x="826222" y="671853"/>
                  </a:cubicBezTo>
                  <a:lnTo>
                    <a:pt x="813942" y="680624"/>
                  </a:lnTo>
                  <a:cubicBezTo>
                    <a:pt x="818986" y="685448"/>
                    <a:pt x="821179" y="691588"/>
                    <a:pt x="820521" y="699043"/>
                  </a:cubicBezTo>
                  <a:cubicBezTo>
                    <a:pt x="819863" y="706499"/>
                    <a:pt x="817670" y="712638"/>
                    <a:pt x="813942" y="717462"/>
                  </a:cubicBezTo>
                  <a:cubicBezTo>
                    <a:pt x="813065" y="725539"/>
                    <a:pt x="809557" y="734383"/>
                    <a:pt x="803417" y="743994"/>
                  </a:cubicBezTo>
                  <a:cubicBezTo>
                    <a:pt x="797278" y="753606"/>
                    <a:pt x="793769" y="762888"/>
                    <a:pt x="792892" y="771842"/>
                  </a:cubicBezTo>
                  <a:lnTo>
                    <a:pt x="784121" y="789384"/>
                  </a:lnTo>
                  <a:lnTo>
                    <a:pt x="777105" y="794647"/>
                  </a:lnTo>
                  <a:lnTo>
                    <a:pt x="771842" y="805172"/>
                  </a:lnTo>
                  <a:cubicBezTo>
                    <a:pt x="772025" y="810398"/>
                    <a:pt x="771221" y="817049"/>
                    <a:pt x="769430" y="825126"/>
                  </a:cubicBezTo>
                  <a:cubicBezTo>
                    <a:pt x="767639" y="833202"/>
                    <a:pt x="763765" y="837661"/>
                    <a:pt x="757809" y="838501"/>
                  </a:cubicBezTo>
                  <a:cubicBezTo>
                    <a:pt x="757882" y="839780"/>
                    <a:pt x="757735" y="842046"/>
                    <a:pt x="757370" y="845299"/>
                  </a:cubicBezTo>
                  <a:cubicBezTo>
                    <a:pt x="757005" y="848551"/>
                    <a:pt x="755981" y="850379"/>
                    <a:pt x="754300" y="850781"/>
                  </a:cubicBezTo>
                  <a:cubicBezTo>
                    <a:pt x="749366" y="849757"/>
                    <a:pt x="746516" y="845664"/>
                    <a:pt x="745748" y="838501"/>
                  </a:cubicBezTo>
                  <a:cubicBezTo>
                    <a:pt x="744981" y="831338"/>
                    <a:pt x="744323" y="827245"/>
                    <a:pt x="743775" y="826222"/>
                  </a:cubicBezTo>
                  <a:cubicBezTo>
                    <a:pt x="741838" y="826880"/>
                    <a:pt x="739572" y="829950"/>
                    <a:pt x="736978" y="835431"/>
                  </a:cubicBezTo>
                  <a:cubicBezTo>
                    <a:pt x="734383" y="840913"/>
                    <a:pt x="732556" y="844860"/>
                    <a:pt x="731496" y="847272"/>
                  </a:cubicBezTo>
                  <a:cubicBezTo>
                    <a:pt x="728134" y="853448"/>
                    <a:pt x="724771" y="859515"/>
                    <a:pt x="721409" y="865472"/>
                  </a:cubicBezTo>
                  <a:cubicBezTo>
                    <a:pt x="718047" y="871429"/>
                    <a:pt x="713808" y="877057"/>
                    <a:pt x="708691" y="882356"/>
                  </a:cubicBezTo>
                  <a:lnTo>
                    <a:pt x="706937" y="906914"/>
                  </a:lnTo>
                  <a:lnTo>
                    <a:pt x="696412" y="922702"/>
                  </a:lnTo>
                  <a:cubicBezTo>
                    <a:pt x="696120" y="933081"/>
                    <a:pt x="694950" y="942583"/>
                    <a:pt x="692904" y="951208"/>
                  </a:cubicBezTo>
                  <a:cubicBezTo>
                    <a:pt x="690857" y="959833"/>
                    <a:pt x="689688" y="968457"/>
                    <a:pt x="689395" y="977082"/>
                  </a:cubicBezTo>
                  <a:lnTo>
                    <a:pt x="668345" y="977082"/>
                  </a:lnTo>
                  <a:cubicBezTo>
                    <a:pt x="667285" y="980152"/>
                    <a:pt x="665896" y="984537"/>
                    <a:pt x="664179" y="990238"/>
                  </a:cubicBezTo>
                  <a:cubicBezTo>
                    <a:pt x="662461" y="995940"/>
                    <a:pt x="661511" y="1000325"/>
                    <a:pt x="661328" y="1003395"/>
                  </a:cubicBezTo>
                  <a:cubicBezTo>
                    <a:pt x="661328" y="1005222"/>
                    <a:pt x="661767" y="1006830"/>
                    <a:pt x="662644" y="1008219"/>
                  </a:cubicBezTo>
                  <a:cubicBezTo>
                    <a:pt x="663521" y="1009608"/>
                    <a:pt x="664837" y="1010339"/>
                    <a:pt x="666591" y="1010412"/>
                  </a:cubicBezTo>
                  <a:cubicBezTo>
                    <a:pt x="669259" y="1010265"/>
                    <a:pt x="671378" y="1010558"/>
                    <a:pt x="672950" y="1011289"/>
                  </a:cubicBezTo>
                  <a:cubicBezTo>
                    <a:pt x="674521" y="1012020"/>
                    <a:pt x="675325" y="1014066"/>
                    <a:pt x="675362" y="1017428"/>
                  </a:cubicBezTo>
                  <a:cubicBezTo>
                    <a:pt x="675398" y="1020169"/>
                    <a:pt x="674887" y="1023020"/>
                    <a:pt x="673827" y="1025980"/>
                  </a:cubicBezTo>
                  <a:cubicBezTo>
                    <a:pt x="672767" y="1028940"/>
                    <a:pt x="670940" y="1031352"/>
                    <a:pt x="668345" y="1033216"/>
                  </a:cubicBezTo>
                  <a:cubicBezTo>
                    <a:pt x="668382" y="1033362"/>
                    <a:pt x="668308" y="1033947"/>
                    <a:pt x="668126" y="1034970"/>
                  </a:cubicBezTo>
                  <a:cubicBezTo>
                    <a:pt x="667943" y="1035994"/>
                    <a:pt x="667431" y="1036578"/>
                    <a:pt x="666591" y="1036724"/>
                  </a:cubicBezTo>
                  <a:cubicBezTo>
                    <a:pt x="665604" y="1035847"/>
                    <a:pt x="664069" y="1032339"/>
                    <a:pt x="661986" y="1026199"/>
                  </a:cubicBezTo>
                  <a:cubicBezTo>
                    <a:pt x="659903" y="1020060"/>
                    <a:pt x="657929" y="1016551"/>
                    <a:pt x="656066" y="1015674"/>
                  </a:cubicBezTo>
                  <a:cubicBezTo>
                    <a:pt x="655225" y="1016040"/>
                    <a:pt x="654713" y="1017501"/>
                    <a:pt x="654531" y="1020060"/>
                  </a:cubicBezTo>
                  <a:cubicBezTo>
                    <a:pt x="654348" y="1022618"/>
                    <a:pt x="654275" y="1024080"/>
                    <a:pt x="654311" y="1024445"/>
                  </a:cubicBezTo>
                  <a:cubicBezTo>
                    <a:pt x="654202" y="1027880"/>
                    <a:pt x="653105" y="1030219"/>
                    <a:pt x="651022" y="1031462"/>
                  </a:cubicBezTo>
                  <a:cubicBezTo>
                    <a:pt x="648939" y="1032704"/>
                    <a:pt x="646527" y="1033289"/>
                    <a:pt x="643786" y="1033216"/>
                  </a:cubicBezTo>
                  <a:lnTo>
                    <a:pt x="640278" y="1033216"/>
                  </a:lnTo>
                  <a:lnTo>
                    <a:pt x="619228" y="1066546"/>
                  </a:lnTo>
                  <a:cubicBezTo>
                    <a:pt x="622298" y="1068665"/>
                    <a:pt x="624490" y="1071443"/>
                    <a:pt x="625806" y="1074878"/>
                  </a:cubicBezTo>
                  <a:cubicBezTo>
                    <a:pt x="627122" y="1078313"/>
                    <a:pt x="624929" y="1080214"/>
                    <a:pt x="619228" y="1080579"/>
                  </a:cubicBezTo>
                  <a:lnTo>
                    <a:pt x="606948" y="1064791"/>
                  </a:lnTo>
                  <a:cubicBezTo>
                    <a:pt x="604463" y="1065230"/>
                    <a:pt x="600224" y="1067423"/>
                    <a:pt x="594231" y="1071370"/>
                  </a:cubicBezTo>
                  <a:cubicBezTo>
                    <a:pt x="588237" y="1075317"/>
                    <a:pt x="584875" y="1078386"/>
                    <a:pt x="584144" y="1080579"/>
                  </a:cubicBezTo>
                  <a:lnTo>
                    <a:pt x="585898" y="1094613"/>
                  </a:lnTo>
                  <a:cubicBezTo>
                    <a:pt x="593390" y="1094613"/>
                    <a:pt x="597702" y="1096367"/>
                    <a:pt x="598835" y="1099875"/>
                  </a:cubicBezTo>
                  <a:cubicBezTo>
                    <a:pt x="599968" y="1103384"/>
                    <a:pt x="600334" y="1108646"/>
                    <a:pt x="599932" y="1115663"/>
                  </a:cubicBezTo>
                  <a:cubicBezTo>
                    <a:pt x="600005" y="1118404"/>
                    <a:pt x="599420" y="1120816"/>
                    <a:pt x="598177" y="1122899"/>
                  </a:cubicBezTo>
                  <a:cubicBezTo>
                    <a:pt x="596935" y="1124982"/>
                    <a:pt x="594596" y="1126078"/>
                    <a:pt x="591161" y="1126188"/>
                  </a:cubicBezTo>
                  <a:lnTo>
                    <a:pt x="585898" y="1147238"/>
                  </a:lnTo>
                  <a:lnTo>
                    <a:pt x="599932" y="1141976"/>
                  </a:lnTo>
                  <a:cubicBezTo>
                    <a:pt x="602673" y="1141939"/>
                    <a:pt x="605523" y="1142451"/>
                    <a:pt x="608483" y="1143511"/>
                  </a:cubicBezTo>
                  <a:cubicBezTo>
                    <a:pt x="611444" y="1144570"/>
                    <a:pt x="613855" y="1146398"/>
                    <a:pt x="615719" y="1148992"/>
                  </a:cubicBezTo>
                  <a:lnTo>
                    <a:pt x="615719" y="1156009"/>
                  </a:lnTo>
                  <a:cubicBezTo>
                    <a:pt x="615939" y="1159883"/>
                    <a:pt x="615500" y="1163976"/>
                    <a:pt x="614404" y="1168289"/>
                  </a:cubicBezTo>
                  <a:cubicBezTo>
                    <a:pt x="613307" y="1172601"/>
                    <a:pt x="610237" y="1174940"/>
                    <a:pt x="605194" y="1175305"/>
                  </a:cubicBezTo>
                  <a:lnTo>
                    <a:pt x="591161" y="1212143"/>
                  </a:lnTo>
                  <a:cubicBezTo>
                    <a:pt x="585606" y="1215652"/>
                    <a:pt x="579174" y="1217406"/>
                    <a:pt x="571865" y="1217406"/>
                  </a:cubicBezTo>
                  <a:lnTo>
                    <a:pt x="578881" y="1201618"/>
                  </a:lnTo>
                  <a:lnTo>
                    <a:pt x="578881" y="1182322"/>
                  </a:lnTo>
                  <a:cubicBezTo>
                    <a:pt x="573655" y="1182980"/>
                    <a:pt x="571390" y="1185611"/>
                    <a:pt x="572084" y="1190216"/>
                  </a:cubicBezTo>
                  <a:cubicBezTo>
                    <a:pt x="572778" y="1194821"/>
                    <a:pt x="570951" y="1197452"/>
                    <a:pt x="566602" y="1198110"/>
                  </a:cubicBezTo>
                  <a:lnTo>
                    <a:pt x="559585" y="1210389"/>
                  </a:lnTo>
                  <a:lnTo>
                    <a:pt x="561340" y="1208635"/>
                  </a:lnTo>
                  <a:cubicBezTo>
                    <a:pt x="562107" y="1213130"/>
                    <a:pt x="561888" y="1217735"/>
                    <a:pt x="560682" y="1222449"/>
                  </a:cubicBezTo>
                  <a:cubicBezTo>
                    <a:pt x="559476" y="1227163"/>
                    <a:pt x="557941" y="1231330"/>
                    <a:pt x="556077" y="1234948"/>
                  </a:cubicBezTo>
                  <a:lnTo>
                    <a:pt x="550814" y="1236702"/>
                  </a:lnTo>
                  <a:lnTo>
                    <a:pt x="547306" y="1245473"/>
                  </a:lnTo>
                  <a:lnTo>
                    <a:pt x="545552" y="1245473"/>
                  </a:lnTo>
                  <a:lnTo>
                    <a:pt x="547306" y="1238456"/>
                  </a:lnTo>
                  <a:lnTo>
                    <a:pt x="538535" y="1250735"/>
                  </a:lnTo>
                  <a:lnTo>
                    <a:pt x="545552" y="1245473"/>
                  </a:lnTo>
                  <a:cubicBezTo>
                    <a:pt x="543834" y="1249054"/>
                    <a:pt x="542445" y="1252855"/>
                    <a:pt x="541386" y="1256875"/>
                  </a:cubicBezTo>
                  <a:cubicBezTo>
                    <a:pt x="540326" y="1260895"/>
                    <a:pt x="539376" y="1264696"/>
                    <a:pt x="538535" y="1268277"/>
                  </a:cubicBezTo>
                  <a:lnTo>
                    <a:pt x="535027" y="1255998"/>
                  </a:lnTo>
                  <a:cubicBezTo>
                    <a:pt x="535027" y="1266231"/>
                    <a:pt x="533273" y="1275586"/>
                    <a:pt x="529764" y="1284065"/>
                  </a:cubicBezTo>
                  <a:lnTo>
                    <a:pt x="538535" y="1268277"/>
                  </a:lnTo>
                  <a:lnTo>
                    <a:pt x="538535" y="1271786"/>
                  </a:lnTo>
                  <a:lnTo>
                    <a:pt x="526256" y="1294590"/>
                  </a:lnTo>
                  <a:cubicBezTo>
                    <a:pt x="526548" y="1296344"/>
                    <a:pt x="525963" y="1298098"/>
                    <a:pt x="524502" y="1299853"/>
                  </a:cubicBezTo>
                  <a:lnTo>
                    <a:pt x="524502" y="1298098"/>
                  </a:lnTo>
                  <a:lnTo>
                    <a:pt x="522747" y="1301607"/>
                  </a:lnTo>
                  <a:lnTo>
                    <a:pt x="519239" y="1303361"/>
                  </a:lnTo>
                  <a:cubicBezTo>
                    <a:pt x="519020" y="1306650"/>
                    <a:pt x="518143" y="1309281"/>
                    <a:pt x="516608" y="1311255"/>
                  </a:cubicBezTo>
                  <a:cubicBezTo>
                    <a:pt x="515073" y="1313228"/>
                    <a:pt x="514196" y="1315860"/>
                    <a:pt x="513976" y="1319149"/>
                  </a:cubicBezTo>
                  <a:lnTo>
                    <a:pt x="506960" y="1333182"/>
                  </a:lnTo>
                  <a:cubicBezTo>
                    <a:pt x="505425" y="1336435"/>
                    <a:pt x="499285" y="1346594"/>
                    <a:pt x="488541" y="1363661"/>
                  </a:cubicBezTo>
                  <a:cubicBezTo>
                    <a:pt x="477796" y="1380728"/>
                    <a:pt x="471657" y="1395712"/>
                    <a:pt x="470122" y="1408612"/>
                  </a:cubicBezTo>
                  <a:cubicBezTo>
                    <a:pt x="467308" y="1413071"/>
                    <a:pt x="464603" y="1418187"/>
                    <a:pt x="462009" y="1423961"/>
                  </a:cubicBezTo>
                  <a:cubicBezTo>
                    <a:pt x="459414" y="1429735"/>
                    <a:pt x="458025" y="1435729"/>
                    <a:pt x="457842" y="1441942"/>
                  </a:cubicBezTo>
                  <a:cubicBezTo>
                    <a:pt x="456856" y="1441905"/>
                    <a:pt x="455759" y="1441978"/>
                    <a:pt x="454553" y="1442161"/>
                  </a:cubicBezTo>
                  <a:cubicBezTo>
                    <a:pt x="453347" y="1442344"/>
                    <a:pt x="452690" y="1442855"/>
                    <a:pt x="452580" y="1443696"/>
                  </a:cubicBezTo>
                  <a:cubicBezTo>
                    <a:pt x="452690" y="1445414"/>
                    <a:pt x="453347" y="1446802"/>
                    <a:pt x="454553" y="1447862"/>
                  </a:cubicBezTo>
                  <a:cubicBezTo>
                    <a:pt x="455759" y="1448922"/>
                    <a:pt x="456856" y="1449872"/>
                    <a:pt x="457842" y="1450713"/>
                  </a:cubicBezTo>
                  <a:lnTo>
                    <a:pt x="443809" y="1464746"/>
                  </a:lnTo>
                  <a:cubicBezTo>
                    <a:pt x="443517" y="1467962"/>
                    <a:pt x="442347" y="1470301"/>
                    <a:pt x="440301" y="1471763"/>
                  </a:cubicBezTo>
                  <a:cubicBezTo>
                    <a:pt x="438254" y="1473225"/>
                    <a:pt x="437085" y="1475564"/>
                    <a:pt x="436792" y="1478780"/>
                  </a:cubicBezTo>
                  <a:lnTo>
                    <a:pt x="429775" y="1496322"/>
                  </a:lnTo>
                  <a:cubicBezTo>
                    <a:pt x="431603" y="1497235"/>
                    <a:pt x="433211" y="1498478"/>
                    <a:pt x="434599" y="1500049"/>
                  </a:cubicBezTo>
                  <a:cubicBezTo>
                    <a:pt x="435988" y="1501621"/>
                    <a:pt x="436719" y="1503302"/>
                    <a:pt x="436792" y="1505093"/>
                  </a:cubicBezTo>
                  <a:cubicBezTo>
                    <a:pt x="436610" y="1505933"/>
                    <a:pt x="435659" y="1506445"/>
                    <a:pt x="433942" y="1506627"/>
                  </a:cubicBezTo>
                  <a:cubicBezTo>
                    <a:pt x="432224" y="1506810"/>
                    <a:pt x="430835" y="1506883"/>
                    <a:pt x="429775" y="1506847"/>
                  </a:cubicBezTo>
                  <a:cubicBezTo>
                    <a:pt x="429483" y="1510721"/>
                    <a:pt x="428314" y="1513059"/>
                    <a:pt x="426267" y="1513863"/>
                  </a:cubicBezTo>
                  <a:cubicBezTo>
                    <a:pt x="424221" y="1514667"/>
                    <a:pt x="423051" y="1517006"/>
                    <a:pt x="422759" y="1520880"/>
                  </a:cubicBezTo>
                  <a:lnTo>
                    <a:pt x="408725" y="1533160"/>
                  </a:lnTo>
                  <a:cubicBezTo>
                    <a:pt x="409748" y="1536339"/>
                    <a:pt x="409895" y="1540505"/>
                    <a:pt x="409164" y="1545658"/>
                  </a:cubicBezTo>
                  <a:cubicBezTo>
                    <a:pt x="408433" y="1550811"/>
                    <a:pt x="405948" y="1553662"/>
                    <a:pt x="401708" y="1554210"/>
                  </a:cubicBezTo>
                  <a:lnTo>
                    <a:pt x="396446" y="1575260"/>
                  </a:lnTo>
                  <a:lnTo>
                    <a:pt x="401708" y="1587539"/>
                  </a:lnTo>
                  <a:lnTo>
                    <a:pt x="389429" y="1624377"/>
                  </a:lnTo>
                  <a:cubicBezTo>
                    <a:pt x="384240" y="1624889"/>
                    <a:pt x="381901" y="1626936"/>
                    <a:pt x="382412" y="1630517"/>
                  </a:cubicBezTo>
                  <a:cubicBezTo>
                    <a:pt x="382924" y="1634098"/>
                    <a:pt x="380585" y="1636145"/>
                    <a:pt x="375396" y="1636657"/>
                  </a:cubicBezTo>
                  <a:cubicBezTo>
                    <a:pt x="373568" y="1637643"/>
                    <a:pt x="371960" y="1639178"/>
                    <a:pt x="370572" y="1641261"/>
                  </a:cubicBezTo>
                  <a:cubicBezTo>
                    <a:pt x="369183" y="1643344"/>
                    <a:pt x="368452" y="1645318"/>
                    <a:pt x="368379" y="1647182"/>
                  </a:cubicBezTo>
                  <a:cubicBezTo>
                    <a:pt x="368489" y="1648863"/>
                    <a:pt x="369146" y="1649886"/>
                    <a:pt x="370352" y="1650252"/>
                  </a:cubicBezTo>
                  <a:cubicBezTo>
                    <a:pt x="371558" y="1650617"/>
                    <a:pt x="372655" y="1650763"/>
                    <a:pt x="373641" y="1650690"/>
                  </a:cubicBezTo>
                  <a:lnTo>
                    <a:pt x="368379" y="1666478"/>
                  </a:lnTo>
                  <a:cubicBezTo>
                    <a:pt x="363409" y="1672033"/>
                    <a:pt x="361070" y="1678465"/>
                    <a:pt x="361362" y="1685774"/>
                  </a:cubicBezTo>
                  <a:lnTo>
                    <a:pt x="352591" y="1687528"/>
                  </a:lnTo>
                  <a:lnTo>
                    <a:pt x="352591" y="1713841"/>
                  </a:lnTo>
                  <a:cubicBezTo>
                    <a:pt x="350070" y="1716582"/>
                    <a:pt x="348535" y="1719871"/>
                    <a:pt x="347986" y="1723708"/>
                  </a:cubicBezTo>
                  <a:cubicBezTo>
                    <a:pt x="347438" y="1727545"/>
                    <a:pt x="347219" y="1731273"/>
                    <a:pt x="347329" y="1734891"/>
                  </a:cubicBezTo>
                  <a:lnTo>
                    <a:pt x="333295" y="1743662"/>
                  </a:lnTo>
                  <a:cubicBezTo>
                    <a:pt x="333405" y="1746403"/>
                    <a:pt x="333186" y="1748815"/>
                    <a:pt x="332637" y="1750898"/>
                  </a:cubicBezTo>
                  <a:cubicBezTo>
                    <a:pt x="332089" y="1752981"/>
                    <a:pt x="330554" y="1754077"/>
                    <a:pt x="328033" y="1754187"/>
                  </a:cubicBezTo>
                  <a:lnTo>
                    <a:pt x="319262" y="1754187"/>
                  </a:lnTo>
                  <a:lnTo>
                    <a:pt x="312245" y="1775237"/>
                  </a:lnTo>
                  <a:lnTo>
                    <a:pt x="305228" y="1784008"/>
                  </a:lnTo>
                  <a:cubicBezTo>
                    <a:pt x="305301" y="1785141"/>
                    <a:pt x="305155" y="1786822"/>
                    <a:pt x="304790" y="1789052"/>
                  </a:cubicBezTo>
                  <a:cubicBezTo>
                    <a:pt x="304424" y="1791281"/>
                    <a:pt x="303401" y="1792523"/>
                    <a:pt x="301720" y="1792779"/>
                  </a:cubicBezTo>
                  <a:lnTo>
                    <a:pt x="299966" y="1792779"/>
                  </a:lnTo>
                  <a:cubicBezTo>
                    <a:pt x="297298" y="1793802"/>
                    <a:pt x="295178" y="1795703"/>
                    <a:pt x="293607" y="1798480"/>
                  </a:cubicBezTo>
                  <a:cubicBezTo>
                    <a:pt x="292035" y="1801258"/>
                    <a:pt x="291231" y="1804035"/>
                    <a:pt x="291195" y="1806813"/>
                  </a:cubicBezTo>
                  <a:cubicBezTo>
                    <a:pt x="290610" y="1818215"/>
                    <a:pt x="288271" y="1823478"/>
                    <a:pt x="284178" y="1822600"/>
                  </a:cubicBezTo>
                  <a:cubicBezTo>
                    <a:pt x="280085" y="1821723"/>
                    <a:pt x="277746" y="1825232"/>
                    <a:pt x="277161" y="1833125"/>
                  </a:cubicBezTo>
                  <a:cubicBezTo>
                    <a:pt x="271168" y="1842847"/>
                    <a:pt x="265613" y="1852787"/>
                    <a:pt x="260496" y="1862947"/>
                  </a:cubicBezTo>
                  <a:cubicBezTo>
                    <a:pt x="255380" y="1873106"/>
                    <a:pt x="249825" y="1883047"/>
                    <a:pt x="243832" y="1892768"/>
                  </a:cubicBezTo>
                  <a:cubicBezTo>
                    <a:pt x="238094" y="1890392"/>
                    <a:pt x="235097" y="1892951"/>
                    <a:pt x="234841" y="1900442"/>
                  </a:cubicBezTo>
                  <a:cubicBezTo>
                    <a:pt x="234586" y="1907934"/>
                    <a:pt x="234659" y="1913562"/>
                    <a:pt x="235061" y="1917326"/>
                  </a:cubicBezTo>
                  <a:lnTo>
                    <a:pt x="222781" y="1927852"/>
                  </a:lnTo>
                  <a:cubicBezTo>
                    <a:pt x="222891" y="1912795"/>
                    <a:pt x="226180" y="1898615"/>
                    <a:pt x="232649" y="1885313"/>
                  </a:cubicBezTo>
                  <a:cubicBezTo>
                    <a:pt x="239117" y="1872010"/>
                    <a:pt x="242845" y="1860462"/>
                    <a:pt x="243832" y="1850667"/>
                  </a:cubicBezTo>
                  <a:lnTo>
                    <a:pt x="250848" y="1834880"/>
                  </a:lnTo>
                  <a:cubicBezTo>
                    <a:pt x="251177" y="1824574"/>
                    <a:pt x="254028" y="1807471"/>
                    <a:pt x="259400" y="1783570"/>
                  </a:cubicBezTo>
                  <a:cubicBezTo>
                    <a:pt x="264772" y="1759669"/>
                    <a:pt x="270693" y="1743443"/>
                    <a:pt x="277161" y="1734891"/>
                  </a:cubicBezTo>
                  <a:lnTo>
                    <a:pt x="284178" y="1717349"/>
                  </a:lnTo>
                  <a:cubicBezTo>
                    <a:pt x="283886" y="1712562"/>
                    <a:pt x="282716" y="1709419"/>
                    <a:pt x="280670" y="1707920"/>
                  </a:cubicBezTo>
                  <a:cubicBezTo>
                    <a:pt x="278623" y="1706422"/>
                    <a:pt x="277454" y="1703718"/>
                    <a:pt x="277161" y="1699807"/>
                  </a:cubicBezTo>
                  <a:lnTo>
                    <a:pt x="284178" y="1684020"/>
                  </a:lnTo>
                  <a:cubicBezTo>
                    <a:pt x="286773" y="1682083"/>
                    <a:pt x="288600" y="1679378"/>
                    <a:pt x="289660" y="1675907"/>
                  </a:cubicBezTo>
                  <a:cubicBezTo>
                    <a:pt x="290720" y="1672435"/>
                    <a:pt x="291231" y="1669292"/>
                    <a:pt x="291195" y="1666478"/>
                  </a:cubicBezTo>
                  <a:lnTo>
                    <a:pt x="299966" y="1661215"/>
                  </a:lnTo>
                  <a:cubicBezTo>
                    <a:pt x="298613" y="1653650"/>
                    <a:pt x="299564" y="1644660"/>
                    <a:pt x="302816" y="1634245"/>
                  </a:cubicBezTo>
                  <a:cubicBezTo>
                    <a:pt x="306069" y="1623829"/>
                    <a:pt x="309212" y="1615277"/>
                    <a:pt x="312245" y="1608590"/>
                  </a:cubicBezTo>
                  <a:cubicBezTo>
                    <a:pt x="307055" y="1607639"/>
                    <a:pt x="306471" y="1603400"/>
                    <a:pt x="310491" y="1595872"/>
                  </a:cubicBezTo>
                  <a:cubicBezTo>
                    <a:pt x="314511" y="1588343"/>
                    <a:pt x="317434" y="1583227"/>
                    <a:pt x="319262" y="1580523"/>
                  </a:cubicBezTo>
                  <a:lnTo>
                    <a:pt x="326278" y="1538422"/>
                  </a:lnTo>
                  <a:cubicBezTo>
                    <a:pt x="329787" y="1538422"/>
                    <a:pt x="331541" y="1536668"/>
                    <a:pt x="331541" y="1533160"/>
                  </a:cubicBezTo>
                  <a:cubicBezTo>
                    <a:pt x="331468" y="1531113"/>
                    <a:pt x="330737" y="1528628"/>
                    <a:pt x="329348" y="1525704"/>
                  </a:cubicBezTo>
                  <a:cubicBezTo>
                    <a:pt x="327959" y="1522781"/>
                    <a:pt x="326351" y="1521172"/>
                    <a:pt x="324524" y="1520880"/>
                  </a:cubicBezTo>
                  <a:cubicBezTo>
                    <a:pt x="322003" y="1521172"/>
                    <a:pt x="320468" y="1522781"/>
                    <a:pt x="319919" y="1525704"/>
                  </a:cubicBezTo>
                  <a:cubicBezTo>
                    <a:pt x="319371" y="1528628"/>
                    <a:pt x="319152" y="1531113"/>
                    <a:pt x="319262" y="1533160"/>
                  </a:cubicBezTo>
                  <a:cubicBezTo>
                    <a:pt x="316667" y="1533269"/>
                    <a:pt x="314840" y="1534365"/>
                    <a:pt x="313780" y="1536449"/>
                  </a:cubicBezTo>
                  <a:cubicBezTo>
                    <a:pt x="312720" y="1538532"/>
                    <a:pt x="312208" y="1540944"/>
                    <a:pt x="312245" y="1543685"/>
                  </a:cubicBezTo>
                  <a:cubicBezTo>
                    <a:pt x="311368" y="1555489"/>
                    <a:pt x="307859" y="1566964"/>
                    <a:pt x="301720" y="1578111"/>
                  </a:cubicBezTo>
                  <a:cubicBezTo>
                    <a:pt x="295580" y="1589257"/>
                    <a:pt x="292072" y="1597662"/>
                    <a:pt x="291195" y="1603327"/>
                  </a:cubicBezTo>
                  <a:cubicBezTo>
                    <a:pt x="291231" y="1603546"/>
                    <a:pt x="291158" y="1604423"/>
                    <a:pt x="290975" y="1605958"/>
                  </a:cubicBezTo>
                  <a:cubicBezTo>
                    <a:pt x="290793" y="1607493"/>
                    <a:pt x="290281" y="1608370"/>
                    <a:pt x="289440" y="1608590"/>
                  </a:cubicBezTo>
                  <a:cubicBezTo>
                    <a:pt x="289221" y="1608188"/>
                    <a:pt x="288344" y="1606360"/>
                    <a:pt x="286809" y="1603108"/>
                  </a:cubicBezTo>
                  <a:cubicBezTo>
                    <a:pt x="285274" y="1599855"/>
                    <a:pt x="284397" y="1597589"/>
                    <a:pt x="284178" y="1596310"/>
                  </a:cubicBezTo>
                  <a:lnTo>
                    <a:pt x="284178" y="1569997"/>
                  </a:lnTo>
                  <a:cubicBezTo>
                    <a:pt x="287065" y="1566379"/>
                    <a:pt x="290062" y="1562213"/>
                    <a:pt x="293168" y="1557499"/>
                  </a:cubicBezTo>
                  <a:cubicBezTo>
                    <a:pt x="296274" y="1552785"/>
                    <a:pt x="297956" y="1548180"/>
                    <a:pt x="298211" y="1543685"/>
                  </a:cubicBezTo>
                  <a:cubicBezTo>
                    <a:pt x="298138" y="1541930"/>
                    <a:pt x="297407" y="1540615"/>
                    <a:pt x="296019" y="1539738"/>
                  </a:cubicBezTo>
                  <a:cubicBezTo>
                    <a:pt x="294630" y="1538861"/>
                    <a:pt x="293022" y="1538422"/>
                    <a:pt x="291195" y="1538422"/>
                  </a:cubicBezTo>
                  <a:lnTo>
                    <a:pt x="299966" y="1519126"/>
                  </a:lnTo>
                  <a:cubicBezTo>
                    <a:pt x="305082" y="1518614"/>
                    <a:pt x="307128" y="1516568"/>
                    <a:pt x="306105" y="1512986"/>
                  </a:cubicBezTo>
                  <a:cubicBezTo>
                    <a:pt x="305082" y="1509405"/>
                    <a:pt x="307128" y="1507358"/>
                    <a:pt x="312245" y="1506847"/>
                  </a:cubicBezTo>
                  <a:lnTo>
                    <a:pt x="312245" y="1485796"/>
                  </a:lnTo>
                  <a:cubicBezTo>
                    <a:pt x="306325" y="1494348"/>
                    <a:pt x="299746" y="1505312"/>
                    <a:pt x="292510" y="1518687"/>
                  </a:cubicBezTo>
                  <a:cubicBezTo>
                    <a:pt x="285274" y="1532063"/>
                    <a:pt x="281327" y="1543904"/>
                    <a:pt x="280670" y="1554210"/>
                  </a:cubicBezTo>
                  <a:lnTo>
                    <a:pt x="271899" y="1559472"/>
                  </a:lnTo>
                  <a:cubicBezTo>
                    <a:pt x="271935" y="1561446"/>
                    <a:pt x="271424" y="1563639"/>
                    <a:pt x="270364" y="1566051"/>
                  </a:cubicBezTo>
                  <a:cubicBezTo>
                    <a:pt x="269304" y="1568462"/>
                    <a:pt x="267477" y="1569778"/>
                    <a:pt x="264882" y="1569997"/>
                  </a:cubicBezTo>
                  <a:cubicBezTo>
                    <a:pt x="259692" y="1573214"/>
                    <a:pt x="257353" y="1578184"/>
                    <a:pt x="257865" y="1584908"/>
                  </a:cubicBezTo>
                  <a:cubicBezTo>
                    <a:pt x="258377" y="1591632"/>
                    <a:pt x="256038" y="1596603"/>
                    <a:pt x="250848" y="1599819"/>
                  </a:cubicBezTo>
                  <a:lnTo>
                    <a:pt x="228044" y="1631394"/>
                  </a:lnTo>
                  <a:cubicBezTo>
                    <a:pt x="227678" y="1636072"/>
                    <a:pt x="224901" y="1643381"/>
                    <a:pt x="219712" y="1653321"/>
                  </a:cubicBezTo>
                  <a:cubicBezTo>
                    <a:pt x="214522" y="1663262"/>
                    <a:pt x="209113" y="1668817"/>
                    <a:pt x="203485" y="1669986"/>
                  </a:cubicBezTo>
                  <a:cubicBezTo>
                    <a:pt x="202023" y="1669694"/>
                    <a:pt x="201439" y="1668524"/>
                    <a:pt x="201731" y="1666478"/>
                  </a:cubicBezTo>
                  <a:lnTo>
                    <a:pt x="201731" y="1650690"/>
                  </a:lnTo>
                  <a:lnTo>
                    <a:pt x="208748" y="1641919"/>
                  </a:lnTo>
                  <a:cubicBezTo>
                    <a:pt x="208565" y="1636693"/>
                    <a:pt x="209369" y="1630042"/>
                    <a:pt x="211160" y="1621965"/>
                  </a:cubicBezTo>
                  <a:cubicBezTo>
                    <a:pt x="212951" y="1613889"/>
                    <a:pt x="216824" y="1609430"/>
                    <a:pt x="222781" y="1608590"/>
                  </a:cubicBezTo>
                  <a:cubicBezTo>
                    <a:pt x="225651" y="1596061"/>
                    <a:pt x="232191" y="1575314"/>
                    <a:pt x="242402" y="1546348"/>
                  </a:cubicBezTo>
                  <a:cubicBezTo>
                    <a:pt x="252613" y="1517383"/>
                    <a:pt x="263312" y="1488709"/>
                    <a:pt x="274497" y="1460328"/>
                  </a:cubicBezTo>
                  <a:cubicBezTo>
                    <a:pt x="285683" y="1431947"/>
                    <a:pt x="294172" y="1412370"/>
                    <a:pt x="299966" y="1401595"/>
                  </a:cubicBezTo>
                  <a:cubicBezTo>
                    <a:pt x="300185" y="1398379"/>
                    <a:pt x="301062" y="1396040"/>
                    <a:pt x="302597" y="1394579"/>
                  </a:cubicBezTo>
                  <a:cubicBezTo>
                    <a:pt x="304132" y="1393117"/>
                    <a:pt x="305009" y="1390778"/>
                    <a:pt x="305228" y="1387562"/>
                  </a:cubicBezTo>
                  <a:cubicBezTo>
                    <a:pt x="307823" y="1385662"/>
                    <a:pt x="309650" y="1382884"/>
                    <a:pt x="310710" y="1379230"/>
                  </a:cubicBezTo>
                  <a:cubicBezTo>
                    <a:pt x="311770" y="1375575"/>
                    <a:pt x="312281" y="1371920"/>
                    <a:pt x="312245" y="1368266"/>
                  </a:cubicBezTo>
                  <a:cubicBezTo>
                    <a:pt x="312281" y="1367206"/>
                    <a:pt x="312208" y="1365817"/>
                    <a:pt x="312026" y="1364100"/>
                  </a:cubicBezTo>
                  <a:cubicBezTo>
                    <a:pt x="311843" y="1362382"/>
                    <a:pt x="311331" y="1361432"/>
                    <a:pt x="310491" y="1361249"/>
                  </a:cubicBezTo>
                  <a:cubicBezTo>
                    <a:pt x="308517" y="1362199"/>
                    <a:pt x="306325" y="1366439"/>
                    <a:pt x="303913" y="1373967"/>
                  </a:cubicBezTo>
                  <a:cubicBezTo>
                    <a:pt x="301500" y="1381495"/>
                    <a:pt x="300185" y="1386612"/>
                    <a:pt x="299966" y="1389316"/>
                  </a:cubicBezTo>
                  <a:cubicBezTo>
                    <a:pt x="292949" y="1390339"/>
                    <a:pt x="288563" y="1394433"/>
                    <a:pt x="286809" y="1401595"/>
                  </a:cubicBezTo>
                  <a:cubicBezTo>
                    <a:pt x="285055" y="1408758"/>
                    <a:pt x="280670" y="1412851"/>
                    <a:pt x="273653" y="1413875"/>
                  </a:cubicBezTo>
                  <a:lnTo>
                    <a:pt x="257865" y="1452467"/>
                  </a:lnTo>
                  <a:cubicBezTo>
                    <a:pt x="257025" y="1457218"/>
                    <a:pt x="253443" y="1464819"/>
                    <a:pt x="247121" y="1475271"/>
                  </a:cubicBezTo>
                  <a:cubicBezTo>
                    <a:pt x="240798" y="1485723"/>
                    <a:pt x="236778" y="1491571"/>
                    <a:pt x="235061" y="1492813"/>
                  </a:cubicBezTo>
                  <a:lnTo>
                    <a:pt x="228044" y="1492813"/>
                  </a:lnTo>
                  <a:cubicBezTo>
                    <a:pt x="228044" y="1495627"/>
                    <a:pt x="227605" y="1498770"/>
                    <a:pt x="226728" y="1502242"/>
                  </a:cubicBezTo>
                  <a:cubicBezTo>
                    <a:pt x="225851" y="1505714"/>
                    <a:pt x="224536" y="1508418"/>
                    <a:pt x="222781" y="1510355"/>
                  </a:cubicBezTo>
                  <a:cubicBezTo>
                    <a:pt x="222197" y="1516897"/>
                    <a:pt x="219858" y="1522232"/>
                    <a:pt x="215765" y="1526362"/>
                  </a:cubicBezTo>
                  <a:cubicBezTo>
                    <a:pt x="211671" y="1530492"/>
                    <a:pt x="209333" y="1536266"/>
                    <a:pt x="208748" y="1543685"/>
                  </a:cubicBezTo>
                  <a:lnTo>
                    <a:pt x="194714" y="1554210"/>
                  </a:lnTo>
                  <a:lnTo>
                    <a:pt x="194714" y="1582277"/>
                  </a:lnTo>
                  <a:cubicBezTo>
                    <a:pt x="192887" y="1582167"/>
                    <a:pt x="191279" y="1582386"/>
                    <a:pt x="189890" y="1582935"/>
                  </a:cubicBezTo>
                  <a:cubicBezTo>
                    <a:pt x="188502" y="1583483"/>
                    <a:pt x="187771" y="1585018"/>
                    <a:pt x="187698" y="1587539"/>
                  </a:cubicBezTo>
                  <a:cubicBezTo>
                    <a:pt x="187807" y="1589367"/>
                    <a:pt x="187588" y="1590975"/>
                    <a:pt x="187040" y="1592363"/>
                  </a:cubicBezTo>
                  <a:cubicBezTo>
                    <a:pt x="186492" y="1593752"/>
                    <a:pt x="184957" y="1594483"/>
                    <a:pt x="182435" y="1594556"/>
                  </a:cubicBezTo>
                  <a:cubicBezTo>
                    <a:pt x="180571" y="1597151"/>
                    <a:pt x="178159" y="1598978"/>
                    <a:pt x="175199" y="1600038"/>
                  </a:cubicBezTo>
                  <a:cubicBezTo>
                    <a:pt x="172239" y="1601098"/>
                    <a:pt x="169388" y="1601609"/>
                    <a:pt x="166647" y="1601573"/>
                  </a:cubicBezTo>
                  <a:lnTo>
                    <a:pt x="164893" y="1624377"/>
                  </a:lnTo>
                  <a:cubicBezTo>
                    <a:pt x="161312" y="1624560"/>
                    <a:pt x="158388" y="1624195"/>
                    <a:pt x="156122" y="1623281"/>
                  </a:cubicBezTo>
                  <a:cubicBezTo>
                    <a:pt x="153856" y="1622367"/>
                    <a:pt x="152687" y="1619809"/>
                    <a:pt x="152614" y="1615606"/>
                  </a:cubicBezTo>
                  <a:lnTo>
                    <a:pt x="152614" y="1606835"/>
                  </a:lnTo>
                  <a:cubicBezTo>
                    <a:pt x="157511" y="1603181"/>
                    <a:pt x="159996" y="1596018"/>
                    <a:pt x="160069" y="1585347"/>
                  </a:cubicBezTo>
                  <a:cubicBezTo>
                    <a:pt x="160142" y="1574675"/>
                    <a:pt x="159996" y="1566635"/>
                    <a:pt x="159631" y="1561226"/>
                  </a:cubicBezTo>
                  <a:cubicBezTo>
                    <a:pt x="160690" y="1561300"/>
                    <a:pt x="162079" y="1561153"/>
                    <a:pt x="163797" y="1560788"/>
                  </a:cubicBezTo>
                  <a:cubicBezTo>
                    <a:pt x="165514" y="1560423"/>
                    <a:pt x="166465" y="1559399"/>
                    <a:pt x="166647" y="1557718"/>
                  </a:cubicBezTo>
                  <a:cubicBezTo>
                    <a:pt x="166465" y="1555854"/>
                    <a:pt x="165514" y="1553881"/>
                    <a:pt x="163797" y="1551798"/>
                  </a:cubicBezTo>
                  <a:cubicBezTo>
                    <a:pt x="162079" y="1549715"/>
                    <a:pt x="160690" y="1548180"/>
                    <a:pt x="159631" y="1547193"/>
                  </a:cubicBezTo>
                  <a:lnTo>
                    <a:pt x="159631" y="1513863"/>
                  </a:lnTo>
                  <a:cubicBezTo>
                    <a:pt x="170375" y="1513571"/>
                    <a:pt x="175199" y="1510647"/>
                    <a:pt x="174103" y="1505093"/>
                  </a:cubicBezTo>
                  <a:cubicBezTo>
                    <a:pt x="173006" y="1499538"/>
                    <a:pt x="175199" y="1493106"/>
                    <a:pt x="180681" y="1485796"/>
                  </a:cubicBezTo>
                  <a:lnTo>
                    <a:pt x="180681" y="1455975"/>
                  </a:lnTo>
                  <a:cubicBezTo>
                    <a:pt x="183276" y="1454038"/>
                    <a:pt x="185103" y="1451334"/>
                    <a:pt x="186163" y="1447862"/>
                  </a:cubicBezTo>
                  <a:cubicBezTo>
                    <a:pt x="187223" y="1444390"/>
                    <a:pt x="187734" y="1441247"/>
                    <a:pt x="187698" y="1438433"/>
                  </a:cubicBezTo>
                  <a:cubicBezTo>
                    <a:pt x="187588" y="1437300"/>
                    <a:pt x="186930" y="1435619"/>
                    <a:pt x="185724" y="1433390"/>
                  </a:cubicBezTo>
                  <a:cubicBezTo>
                    <a:pt x="184518" y="1431161"/>
                    <a:pt x="183422" y="1429918"/>
                    <a:pt x="182435" y="1429662"/>
                  </a:cubicBezTo>
                  <a:cubicBezTo>
                    <a:pt x="181594" y="1429882"/>
                    <a:pt x="181083" y="1430759"/>
                    <a:pt x="180900" y="1432294"/>
                  </a:cubicBezTo>
                  <a:cubicBezTo>
                    <a:pt x="180717" y="1433829"/>
                    <a:pt x="180644" y="1434706"/>
                    <a:pt x="180681" y="1434925"/>
                  </a:cubicBezTo>
                  <a:lnTo>
                    <a:pt x="163139" y="1427908"/>
                  </a:lnTo>
                  <a:cubicBezTo>
                    <a:pt x="163943" y="1423486"/>
                    <a:pt x="163212" y="1420051"/>
                    <a:pt x="160946" y="1417602"/>
                  </a:cubicBezTo>
                  <a:cubicBezTo>
                    <a:pt x="158680" y="1415154"/>
                    <a:pt x="155318" y="1413911"/>
                    <a:pt x="150860" y="1413875"/>
                  </a:cubicBezTo>
                  <a:lnTo>
                    <a:pt x="140335" y="1396333"/>
                  </a:lnTo>
                  <a:lnTo>
                    <a:pt x="147351" y="1392825"/>
                  </a:lnTo>
                  <a:lnTo>
                    <a:pt x="147351" y="1345461"/>
                  </a:lnTo>
                  <a:lnTo>
                    <a:pt x="152614" y="1336690"/>
                  </a:lnTo>
                  <a:cubicBezTo>
                    <a:pt x="155209" y="1335667"/>
                    <a:pt x="157036" y="1333767"/>
                    <a:pt x="158096" y="1330989"/>
                  </a:cubicBezTo>
                  <a:cubicBezTo>
                    <a:pt x="159155" y="1328212"/>
                    <a:pt x="159667" y="1325434"/>
                    <a:pt x="159631" y="1322657"/>
                  </a:cubicBezTo>
                  <a:cubicBezTo>
                    <a:pt x="162810" y="1319331"/>
                    <a:pt x="164784" y="1314580"/>
                    <a:pt x="165551" y="1308404"/>
                  </a:cubicBezTo>
                  <a:cubicBezTo>
                    <a:pt x="166318" y="1302228"/>
                    <a:pt x="167853" y="1298793"/>
                    <a:pt x="170156" y="1298098"/>
                  </a:cubicBezTo>
                  <a:cubicBezTo>
                    <a:pt x="172750" y="1298208"/>
                    <a:pt x="175016" y="1298866"/>
                    <a:pt x="176953" y="1300072"/>
                  </a:cubicBezTo>
                  <a:cubicBezTo>
                    <a:pt x="178890" y="1301278"/>
                    <a:pt x="180717" y="1302374"/>
                    <a:pt x="182435" y="1303361"/>
                  </a:cubicBezTo>
                  <a:cubicBezTo>
                    <a:pt x="184957" y="1303069"/>
                    <a:pt x="186492" y="1301461"/>
                    <a:pt x="187040" y="1298537"/>
                  </a:cubicBezTo>
                  <a:cubicBezTo>
                    <a:pt x="187588" y="1295613"/>
                    <a:pt x="187807" y="1293128"/>
                    <a:pt x="187698" y="1291082"/>
                  </a:cubicBezTo>
                  <a:lnTo>
                    <a:pt x="201731" y="1257752"/>
                  </a:lnTo>
                  <a:cubicBezTo>
                    <a:pt x="201841" y="1253476"/>
                    <a:pt x="202499" y="1249310"/>
                    <a:pt x="203705" y="1245253"/>
                  </a:cubicBezTo>
                  <a:lnTo>
                    <a:pt x="205240" y="1238807"/>
                  </a:lnTo>
                  <a:lnTo>
                    <a:pt x="208748" y="1229685"/>
                  </a:lnTo>
                  <a:lnTo>
                    <a:pt x="208748" y="1227931"/>
                  </a:lnTo>
                  <a:lnTo>
                    <a:pt x="208748" y="1222668"/>
                  </a:lnTo>
                  <a:lnTo>
                    <a:pt x="212256" y="1217406"/>
                  </a:lnTo>
                  <a:lnTo>
                    <a:pt x="214010" y="1217406"/>
                  </a:lnTo>
                  <a:cubicBezTo>
                    <a:pt x="214303" y="1223619"/>
                    <a:pt x="216349" y="1219964"/>
                    <a:pt x="220150" y="1206442"/>
                  </a:cubicBezTo>
                  <a:cubicBezTo>
                    <a:pt x="223951" y="1192920"/>
                    <a:pt x="227752" y="1184880"/>
                    <a:pt x="231552" y="1182322"/>
                  </a:cubicBezTo>
                  <a:lnTo>
                    <a:pt x="235061" y="1163026"/>
                  </a:lnTo>
                  <a:lnTo>
                    <a:pt x="247340" y="1143730"/>
                  </a:lnTo>
                  <a:cubicBezTo>
                    <a:pt x="247632" y="1139637"/>
                    <a:pt x="248802" y="1136421"/>
                    <a:pt x="250848" y="1134082"/>
                  </a:cubicBezTo>
                  <a:cubicBezTo>
                    <a:pt x="252895" y="1131743"/>
                    <a:pt x="254064" y="1128527"/>
                    <a:pt x="254357" y="1124434"/>
                  </a:cubicBezTo>
                  <a:cubicBezTo>
                    <a:pt x="256111" y="1121729"/>
                    <a:pt x="257427" y="1118806"/>
                    <a:pt x="258304" y="1115663"/>
                  </a:cubicBezTo>
                  <a:cubicBezTo>
                    <a:pt x="259181" y="1112520"/>
                    <a:pt x="259619" y="1109596"/>
                    <a:pt x="259619" y="1106892"/>
                  </a:cubicBezTo>
                  <a:cubicBezTo>
                    <a:pt x="255745" y="1111351"/>
                    <a:pt x="251652" y="1116467"/>
                    <a:pt x="247340" y="1122241"/>
                  </a:cubicBezTo>
                  <a:cubicBezTo>
                    <a:pt x="243028" y="1128015"/>
                    <a:pt x="240689" y="1134009"/>
                    <a:pt x="240323" y="1140221"/>
                  </a:cubicBezTo>
                  <a:lnTo>
                    <a:pt x="231552" y="1145484"/>
                  </a:lnTo>
                  <a:cubicBezTo>
                    <a:pt x="231479" y="1150929"/>
                    <a:pt x="230310" y="1156704"/>
                    <a:pt x="228044" y="1162807"/>
                  </a:cubicBezTo>
                  <a:cubicBezTo>
                    <a:pt x="225778" y="1168910"/>
                    <a:pt x="222854" y="1174245"/>
                    <a:pt x="219273" y="1178814"/>
                  </a:cubicBezTo>
                  <a:cubicBezTo>
                    <a:pt x="218688" y="1185684"/>
                    <a:pt x="216349" y="1192116"/>
                    <a:pt x="212256" y="1198110"/>
                  </a:cubicBezTo>
                  <a:cubicBezTo>
                    <a:pt x="208163" y="1204103"/>
                    <a:pt x="205824" y="1210535"/>
                    <a:pt x="205239" y="1217406"/>
                  </a:cubicBezTo>
                  <a:cubicBezTo>
                    <a:pt x="200269" y="1217113"/>
                    <a:pt x="197930" y="1214190"/>
                    <a:pt x="198223" y="1208635"/>
                  </a:cubicBezTo>
                  <a:cubicBezTo>
                    <a:pt x="198296" y="1204213"/>
                    <a:pt x="199027" y="1199900"/>
                    <a:pt x="200415" y="1195698"/>
                  </a:cubicBezTo>
                  <a:cubicBezTo>
                    <a:pt x="201804" y="1191495"/>
                    <a:pt x="203412" y="1187621"/>
                    <a:pt x="205239" y="1184076"/>
                  </a:cubicBezTo>
                  <a:cubicBezTo>
                    <a:pt x="205203" y="1181299"/>
                    <a:pt x="205715" y="1178521"/>
                    <a:pt x="206774" y="1175744"/>
                  </a:cubicBezTo>
                  <a:cubicBezTo>
                    <a:pt x="207834" y="1172966"/>
                    <a:pt x="209661" y="1171066"/>
                    <a:pt x="212256" y="1170043"/>
                  </a:cubicBezTo>
                  <a:cubicBezTo>
                    <a:pt x="212549" y="1165876"/>
                    <a:pt x="213718" y="1162368"/>
                    <a:pt x="215765" y="1159518"/>
                  </a:cubicBezTo>
                  <a:cubicBezTo>
                    <a:pt x="217811" y="1156667"/>
                    <a:pt x="218981" y="1153159"/>
                    <a:pt x="219273" y="1148992"/>
                  </a:cubicBezTo>
                  <a:cubicBezTo>
                    <a:pt x="223658" y="1147969"/>
                    <a:pt x="227167" y="1142999"/>
                    <a:pt x="229798" y="1134082"/>
                  </a:cubicBezTo>
                  <a:cubicBezTo>
                    <a:pt x="232429" y="1125165"/>
                    <a:pt x="234184" y="1118440"/>
                    <a:pt x="235061" y="1113909"/>
                  </a:cubicBezTo>
                  <a:cubicBezTo>
                    <a:pt x="240542" y="1106819"/>
                    <a:pt x="245805" y="1099071"/>
                    <a:pt x="250848" y="1090666"/>
                  </a:cubicBezTo>
                  <a:cubicBezTo>
                    <a:pt x="255892" y="1082260"/>
                    <a:pt x="259400" y="1073635"/>
                    <a:pt x="261373" y="1064791"/>
                  </a:cubicBezTo>
                  <a:lnTo>
                    <a:pt x="273653" y="1050758"/>
                  </a:lnTo>
                  <a:cubicBezTo>
                    <a:pt x="274238" y="1043960"/>
                    <a:pt x="276576" y="1037821"/>
                    <a:pt x="280670" y="1032339"/>
                  </a:cubicBezTo>
                  <a:cubicBezTo>
                    <a:pt x="284763" y="1026857"/>
                    <a:pt x="287102" y="1020717"/>
                    <a:pt x="287686" y="1013920"/>
                  </a:cubicBezTo>
                  <a:cubicBezTo>
                    <a:pt x="292401" y="1010302"/>
                    <a:pt x="297005" y="1005697"/>
                    <a:pt x="301500" y="1000106"/>
                  </a:cubicBezTo>
                  <a:cubicBezTo>
                    <a:pt x="305996" y="994514"/>
                    <a:pt x="308408" y="988594"/>
                    <a:pt x="308737" y="982345"/>
                  </a:cubicBezTo>
                  <a:cubicBezTo>
                    <a:pt x="311331" y="980408"/>
                    <a:pt x="313159" y="977703"/>
                    <a:pt x="314218" y="974231"/>
                  </a:cubicBezTo>
                  <a:cubicBezTo>
                    <a:pt x="315278" y="970760"/>
                    <a:pt x="315790" y="967617"/>
                    <a:pt x="315753" y="964803"/>
                  </a:cubicBezTo>
                  <a:cubicBezTo>
                    <a:pt x="315973" y="963377"/>
                    <a:pt x="316850" y="960527"/>
                    <a:pt x="318385" y="956251"/>
                  </a:cubicBezTo>
                  <a:cubicBezTo>
                    <a:pt x="319919" y="951975"/>
                    <a:pt x="320797" y="949563"/>
                    <a:pt x="321016" y="949015"/>
                  </a:cubicBezTo>
                  <a:cubicBezTo>
                    <a:pt x="321856" y="949234"/>
                    <a:pt x="322368" y="950111"/>
                    <a:pt x="322551" y="951646"/>
                  </a:cubicBezTo>
                  <a:cubicBezTo>
                    <a:pt x="322733" y="953181"/>
                    <a:pt x="322807" y="954058"/>
                    <a:pt x="322770" y="954278"/>
                  </a:cubicBezTo>
                  <a:lnTo>
                    <a:pt x="336803" y="943753"/>
                  </a:lnTo>
                  <a:cubicBezTo>
                    <a:pt x="334903" y="941158"/>
                    <a:pt x="333003" y="938453"/>
                    <a:pt x="331102" y="935639"/>
                  </a:cubicBezTo>
                  <a:cubicBezTo>
                    <a:pt x="329202" y="932825"/>
                    <a:pt x="328179" y="929682"/>
                    <a:pt x="328033" y="926211"/>
                  </a:cubicBezTo>
                  <a:cubicBezTo>
                    <a:pt x="328106" y="924456"/>
                    <a:pt x="328837" y="923141"/>
                    <a:pt x="330225" y="922264"/>
                  </a:cubicBezTo>
                  <a:cubicBezTo>
                    <a:pt x="331614" y="921387"/>
                    <a:pt x="333222" y="920948"/>
                    <a:pt x="335049" y="920948"/>
                  </a:cubicBezTo>
                  <a:lnTo>
                    <a:pt x="343820" y="906914"/>
                  </a:lnTo>
                  <a:cubicBezTo>
                    <a:pt x="353359" y="910569"/>
                    <a:pt x="357525" y="908084"/>
                    <a:pt x="356319" y="899459"/>
                  </a:cubicBezTo>
                  <a:cubicBezTo>
                    <a:pt x="355113" y="890835"/>
                    <a:pt x="359718" y="885718"/>
                    <a:pt x="370133" y="884110"/>
                  </a:cubicBezTo>
                  <a:lnTo>
                    <a:pt x="371887" y="857797"/>
                  </a:lnTo>
                  <a:cubicBezTo>
                    <a:pt x="375323" y="857724"/>
                    <a:pt x="377661" y="856555"/>
                    <a:pt x="378904" y="854289"/>
                  </a:cubicBezTo>
                  <a:cubicBezTo>
                    <a:pt x="380147" y="852023"/>
                    <a:pt x="380731" y="849100"/>
                    <a:pt x="380658" y="845518"/>
                  </a:cubicBezTo>
                  <a:cubicBezTo>
                    <a:pt x="380475" y="841827"/>
                    <a:pt x="380402" y="837807"/>
                    <a:pt x="380439" y="833458"/>
                  </a:cubicBezTo>
                  <a:cubicBezTo>
                    <a:pt x="380475" y="829109"/>
                    <a:pt x="381718" y="825528"/>
                    <a:pt x="384167" y="822714"/>
                  </a:cubicBezTo>
                  <a:cubicBezTo>
                    <a:pt x="392864" y="827209"/>
                    <a:pt x="397396" y="825235"/>
                    <a:pt x="397762" y="816793"/>
                  </a:cubicBezTo>
                  <a:cubicBezTo>
                    <a:pt x="398127" y="808351"/>
                    <a:pt x="400027" y="803308"/>
                    <a:pt x="403463" y="801663"/>
                  </a:cubicBezTo>
                  <a:cubicBezTo>
                    <a:pt x="404303" y="801956"/>
                    <a:pt x="404815" y="803125"/>
                    <a:pt x="404998" y="805172"/>
                  </a:cubicBezTo>
                  <a:cubicBezTo>
                    <a:pt x="405180" y="807218"/>
                    <a:pt x="405253" y="808388"/>
                    <a:pt x="405217" y="808680"/>
                  </a:cubicBezTo>
                  <a:cubicBezTo>
                    <a:pt x="411539" y="803454"/>
                    <a:pt x="415998" y="796364"/>
                    <a:pt x="418593" y="787411"/>
                  </a:cubicBezTo>
                  <a:cubicBezTo>
                    <a:pt x="421187" y="778457"/>
                    <a:pt x="426084" y="772683"/>
                    <a:pt x="433284" y="770088"/>
                  </a:cubicBezTo>
                  <a:lnTo>
                    <a:pt x="433284" y="754300"/>
                  </a:lnTo>
                  <a:cubicBezTo>
                    <a:pt x="434636" y="752985"/>
                    <a:pt x="437194" y="750353"/>
                    <a:pt x="440958" y="746406"/>
                  </a:cubicBezTo>
                  <a:cubicBezTo>
                    <a:pt x="444723" y="742460"/>
                    <a:pt x="446842" y="739828"/>
                    <a:pt x="447317" y="738513"/>
                  </a:cubicBezTo>
                  <a:cubicBezTo>
                    <a:pt x="447135" y="736831"/>
                    <a:pt x="446184" y="735808"/>
                    <a:pt x="444467" y="735443"/>
                  </a:cubicBezTo>
                  <a:cubicBezTo>
                    <a:pt x="442749" y="735077"/>
                    <a:pt x="441360" y="734931"/>
                    <a:pt x="440301" y="735004"/>
                  </a:cubicBezTo>
                  <a:cubicBezTo>
                    <a:pt x="440045" y="738403"/>
                    <a:pt x="438364" y="740376"/>
                    <a:pt x="435257" y="740925"/>
                  </a:cubicBezTo>
                  <a:cubicBezTo>
                    <a:pt x="432151" y="741473"/>
                    <a:pt x="429154" y="741254"/>
                    <a:pt x="426267" y="740267"/>
                  </a:cubicBezTo>
                  <a:lnTo>
                    <a:pt x="415742" y="754300"/>
                  </a:lnTo>
                  <a:lnTo>
                    <a:pt x="398200" y="761317"/>
                  </a:lnTo>
                  <a:cubicBezTo>
                    <a:pt x="395423" y="764862"/>
                    <a:pt x="392645" y="768736"/>
                    <a:pt x="389868" y="772939"/>
                  </a:cubicBezTo>
                  <a:cubicBezTo>
                    <a:pt x="387090" y="777141"/>
                    <a:pt x="385190" y="781454"/>
                    <a:pt x="384167" y="785876"/>
                  </a:cubicBezTo>
                  <a:cubicBezTo>
                    <a:pt x="365704" y="789958"/>
                    <a:pt x="355851" y="793878"/>
                    <a:pt x="354605" y="797635"/>
                  </a:cubicBezTo>
                  <a:cubicBezTo>
                    <a:pt x="353360" y="801393"/>
                    <a:pt x="352212" y="805053"/>
                    <a:pt x="351162" y="808615"/>
                  </a:cubicBezTo>
                  <a:cubicBezTo>
                    <a:pt x="350111" y="812178"/>
                    <a:pt x="340648" y="815708"/>
                    <a:pt x="322770" y="819205"/>
                  </a:cubicBezTo>
                  <a:cubicBezTo>
                    <a:pt x="322843" y="822787"/>
                    <a:pt x="322258" y="825710"/>
                    <a:pt x="321016" y="827976"/>
                  </a:cubicBezTo>
                  <a:cubicBezTo>
                    <a:pt x="319773" y="830242"/>
                    <a:pt x="317434" y="831412"/>
                    <a:pt x="313999" y="831485"/>
                  </a:cubicBezTo>
                  <a:cubicBezTo>
                    <a:pt x="303474" y="832873"/>
                    <a:pt x="298650" y="838428"/>
                    <a:pt x="299527" y="848149"/>
                  </a:cubicBezTo>
                  <a:cubicBezTo>
                    <a:pt x="300404" y="857870"/>
                    <a:pt x="296457" y="863425"/>
                    <a:pt x="287686" y="864814"/>
                  </a:cubicBezTo>
                  <a:cubicBezTo>
                    <a:pt x="284909" y="864851"/>
                    <a:pt x="282131" y="864339"/>
                    <a:pt x="279354" y="863279"/>
                  </a:cubicBezTo>
                  <a:cubicBezTo>
                    <a:pt x="276576" y="862219"/>
                    <a:pt x="274676" y="860392"/>
                    <a:pt x="273653" y="857797"/>
                  </a:cubicBezTo>
                  <a:cubicBezTo>
                    <a:pt x="274530" y="852169"/>
                    <a:pt x="278038" y="847199"/>
                    <a:pt x="284178" y="842887"/>
                  </a:cubicBezTo>
                  <a:cubicBezTo>
                    <a:pt x="290318" y="838574"/>
                    <a:pt x="293826" y="831850"/>
                    <a:pt x="294703" y="822714"/>
                  </a:cubicBezTo>
                  <a:lnTo>
                    <a:pt x="306982" y="808680"/>
                  </a:lnTo>
                  <a:cubicBezTo>
                    <a:pt x="301537" y="809265"/>
                    <a:pt x="297517" y="811604"/>
                    <a:pt x="294922" y="815697"/>
                  </a:cubicBezTo>
                  <a:cubicBezTo>
                    <a:pt x="292328" y="819790"/>
                    <a:pt x="286992" y="822129"/>
                    <a:pt x="278915" y="822714"/>
                  </a:cubicBezTo>
                  <a:cubicBezTo>
                    <a:pt x="276065" y="822750"/>
                    <a:pt x="272995" y="823554"/>
                    <a:pt x="269706" y="825126"/>
                  </a:cubicBezTo>
                  <a:cubicBezTo>
                    <a:pt x="266417" y="826697"/>
                    <a:pt x="264224" y="828817"/>
                    <a:pt x="263128" y="831485"/>
                  </a:cubicBezTo>
                  <a:cubicBezTo>
                    <a:pt x="261227" y="831375"/>
                    <a:pt x="259327" y="831594"/>
                    <a:pt x="257427" y="832142"/>
                  </a:cubicBezTo>
                  <a:cubicBezTo>
                    <a:pt x="255526" y="832691"/>
                    <a:pt x="254503" y="834225"/>
                    <a:pt x="254357" y="836747"/>
                  </a:cubicBezTo>
                  <a:cubicBezTo>
                    <a:pt x="254941" y="838063"/>
                    <a:pt x="257280" y="838501"/>
                    <a:pt x="261373" y="838063"/>
                  </a:cubicBezTo>
                  <a:cubicBezTo>
                    <a:pt x="265467" y="837624"/>
                    <a:pt x="267805" y="838940"/>
                    <a:pt x="268390" y="842010"/>
                  </a:cubicBezTo>
                  <a:cubicBezTo>
                    <a:pt x="268244" y="844714"/>
                    <a:pt x="267221" y="847199"/>
                    <a:pt x="265320" y="849465"/>
                  </a:cubicBezTo>
                  <a:cubicBezTo>
                    <a:pt x="263420" y="851731"/>
                    <a:pt x="261520" y="853339"/>
                    <a:pt x="259619" y="854289"/>
                  </a:cubicBezTo>
                  <a:cubicBezTo>
                    <a:pt x="259692" y="855276"/>
                    <a:pt x="259546" y="856372"/>
                    <a:pt x="259181" y="857578"/>
                  </a:cubicBezTo>
                  <a:cubicBezTo>
                    <a:pt x="258815" y="858784"/>
                    <a:pt x="257792" y="859442"/>
                    <a:pt x="256111" y="859552"/>
                  </a:cubicBezTo>
                  <a:cubicBezTo>
                    <a:pt x="253516" y="859478"/>
                    <a:pt x="251250" y="858748"/>
                    <a:pt x="249313" y="857359"/>
                  </a:cubicBezTo>
                  <a:cubicBezTo>
                    <a:pt x="247377" y="855970"/>
                    <a:pt x="245549" y="854362"/>
                    <a:pt x="243832" y="852535"/>
                  </a:cubicBezTo>
                  <a:cubicBezTo>
                    <a:pt x="239446" y="857067"/>
                    <a:pt x="234622" y="861160"/>
                    <a:pt x="229360" y="864814"/>
                  </a:cubicBezTo>
                  <a:cubicBezTo>
                    <a:pt x="224097" y="868469"/>
                    <a:pt x="218396" y="870808"/>
                    <a:pt x="212256" y="871831"/>
                  </a:cubicBezTo>
                  <a:lnTo>
                    <a:pt x="198223" y="871831"/>
                  </a:lnTo>
                  <a:lnTo>
                    <a:pt x="196469" y="884110"/>
                  </a:lnTo>
                  <a:lnTo>
                    <a:pt x="178927" y="884110"/>
                  </a:lnTo>
                  <a:cubicBezTo>
                    <a:pt x="178342" y="890981"/>
                    <a:pt x="174687" y="896097"/>
                    <a:pt x="167963" y="899459"/>
                  </a:cubicBezTo>
                  <a:cubicBezTo>
                    <a:pt x="161239" y="902821"/>
                    <a:pt x="154953" y="905307"/>
                    <a:pt x="149105" y="906914"/>
                  </a:cubicBezTo>
                  <a:lnTo>
                    <a:pt x="135072" y="920948"/>
                  </a:lnTo>
                  <a:lnTo>
                    <a:pt x="117530" y="926211"/>
                  </a:lnTo>
                  <a:lnTo>
                    <a:pt x="114022" y="919194"/>
                  </a:lnTo>
                  <a:cubicBezTo>
                    <a:pt x="114131" y="915759"/>
                    <a:pt x="115228" y="913420"/>
                    <a:pt x="117311" y="912177"/>
                  </a:cubicBezTo>
                  <a:cubicBezTo>
                    <a:pt x="119394" y="910935"/>
                    <a:pt x="121806" y="910350"/>
                    <a:pt x="124547" y="910423"/>
                  </a:cubicBezTo>
                  <a:lnTo>
                    <a:pt x="129809" y="910423"/>
                  </a:lnTo>
                  <a:cubicBezTo>
                    <a:pt x="133976" y="907609"/>
                    <a:pt x="139238" y="903589"/>
                    <a:pt x="145597" y="898363"/>
                  </a:cubicBezTo>
                  <a:cubicBezTo>
                    <a:pt x="151956" y="893137"/>
                    <a:pt x="155464" y="887801"/>
                    <a:pt x="156122" y="882356"/>
                  </a:cubicBezTo>
                  <a:cubicBezTo>
                    <a:pt x="156159" y="882210"/>
                    <a:pt x="156086" y="881625"/>
                    <a:pt x="155903" y="880602"/>
                  </a:cubicBezTo>
                  <a:cubicBezTo>
                    <a:pt x="155720" y="879579"/>
                    <a:pt x="155209" y="878994"/>
                    <a:pt x="154368" y="878848"/>
                  </a:cubicBezTo>
                  <a:cubicBezTo>
                    <a:pt x="152431" y="879213"/>
                    <a:pt x="150165" y="881113"/>
                    <a:pt x="147571" y="884549"/>
                  </a:cubicBezTo>
                  <a:cubicBezTo>
                    <a:pt x="144976" y="887984"/>
                    <a:pt x="143149" y="890761"/>
                    <a:pt x="142089" y="892881"/>
                  </a:cubicBezTo>
                  <a:cubicBezTo>
                    <a:pt x="140152" y="893758"/>
                    <a:pt x="134816" y="897267"/>
                    <a:pt x="126082" y="903406"/>
                  </a:cubicBezTo>
                  <a:cubicBezTo>
                    <a:pt x="117347" y="909546"/>
                    <a:pt x="111573" y="913054"/>
                    <a:pt x="108759" y="913931"/>
                  </a:cubicBezTo>
                  <a:cubicBezTo>
                    <a:pt x="107297" y="913639"/>
                    <a:pt x="106713" y="912470"/>
                    <a:pt x="107005" y="910423"/>
                  </a:cubicBezTo>
                  <a:cubicBezTo>
                    <a:pt x="106895" y="906513"/>
                    <a:pt x="106237" y="905562"/>
                    <a:pt x="105031" y="907572"/>
                  </a:cubicBezTo>
                  <a:cubicBezTo>
                    <a:pt x="103826" y="909582"/>
                    <a:pt x="102729" y="911702"/>
                    <a:pt x="101742" y="913931"/>
                  </a:cubicBezTo>
                  <a:lnTo>
                    <a:pt x="84201" y="920948"/>
                  </a:lnTo>
                  <a:cubicBezTo>
                    <a:pt x="83141" y="923470"/>
                    <a:pt x="81313" y="925005"/>
                    <a:pt x="78719" y="925553"/>
                  </a:cubicBezTo>
                  <a:cubicBezTo>
                    <a:pt x="76124" y="926101"/>
                    <a:pt x="73858" y="926320"/>
                    <a:pt x="71921" y="926211"/>
                  </a:cubicBezTo>
                  <a:lnTo>
                    <a:pt x="61396" y="940244"/>
                  </a:lnTo>
                  <a:lnTo>
                    <a:pt x="43854" y="947261"/>
                  </a:lnTo>
                  <a:cubicBezTo>
                    <a:pt x="42027" y="949929"/>
                    <a:pt x="39542" y="952048"/>
                    <a:pt x="36399" y="953620"/>
                  </a:cubicBezTo>
                  <a:cubicBezTo>
                    <a:pt x="33256" y="955191"/>
                    <a:pt x="29894" y="955995"/>
                    <a:pt x="26312" y="956032"/>
                  </a:cubicBezTo>
                  <a:lnTo>
                    <a:pt x="22804" y="947261"/>
                  </a:lnTo>
                  <a:cubicBezTo>
                    <a:pt x="31694" y="946330"/>
                    <a:pt x="37498" y="939811"/>
                    <a:pt x="40216" y="927705"/>
                  </a:cubicBezTo>
                  <a:cubicBezTo>
                    <a:pt x="42934" y="915599"/>
                    <a:pt x="45359" y="903493"/>
                    <a:pt x="47493" y="891387"/>
                  </a:cubicBezTo>
                  <a:cubicBezTo>
                    <a:pt x="49626" y="879281"/>
                    <a:pt x="54260" y="872762"/>
                    <a:pt x="61396" y="871831"/>
                  </a:cubicBezTo>
                  <a:cubicBezTo>
                    <a:pt x="61140" y="867372"/>
                    <a:pt x="61652" y="860940"/>
                    <a:pt x="62931" y="852535"/>
                  </a:cubicBezTo>
                  <a:cubicBezTo>
                    <a:pt x="64210" y="844129"/>
                    <a:pt x="67792" y="839451"/>
                    <a:pt x="73675" y="838501"/>
                  </a:cubicBezTo>
                  <a:lnTo>
                    <a:pt x="91217" y="803418"/>
                  </a:lnTo>
                  <a:cubicBezTo>
                    <a:pt x="93264" y="803710"/>
                    <a:pt x="94433" y="803125"/>
                    <a:pt x="94726" y="801663"/>
                  </a:cubicBezTo>
                  <a:cubicBezTo>
                    <a:pt x="94506" y="798959"/>
                    <a:pt x="93191" y="796474"/>
                    <a:pt x="90779" y="794208"/>
                  </a:cubicBezTo>
                  <a:cubicBezTo>
                    <a:pt x="88367" y="791942"/>
                    <a:pt x="86174" y="790334"/>
                    <a:pt x="84201" y="789384"/>
                  </a:cubicBezTo>
                  <a:cubicBezTo>
                    <a:pt x="82373" y="793039"/>
                    <a:pt x="79888" y="796255"/>
                    <a:pt x="76745" y="799032"/>
                  </a:cubicBezTo>
                  <a:cubicBezTo>
                    <a:pt x="73602" y="801810"/>
                    <a:pt x="70240" y="803271"/>
                    <a:pt x="66659" y="803418"/>
                  </a:cubicBezTo>
                  <a:lnTo>
                    <a:pt x="59642" y="815697"/>
                  </a:lnTo>
                  <a:cubicBezTo>
                    <a:pt x="56791" y="815660"/>
                    <a:pt x="53722" y="816172"/>
                    <a:pt x="50432" y="817232"/>
                  </a:cubicBezTo>
                  <a:cubicBezTo>
                    <a:pt x="47143" y="818292"/>
                    <a:pt x="44951" y="820119"/>
                    <a:pt x="43854" y="822714"/>
                  </a:cubicBezTo>
                  <a:cubicBezTo>
                    <a:pt x="39725" y="822640"/>
                    <a:pt x="37020" y="823225"/>
                    <a:pt x="35741" y="824468"/>
                  </a:cubicBezTo>
                  <a:cubicBezTo>
                    <a:pt x="34462" y="825710"/>
                    <a:pt x="33073" y="828049"/>
                    <a:pt x="31575" y="831485"/>
                  </a:cubicBezTo>
                  <a:lnTo>
                    <a:pt x="15787" y="838501"/>
                  </a:lnTo>
                  <a:cubicBezTo>
                    <a:pt x="13046" y="838538"/>
                    <a:pt x="10196" y="838026"/>
                    <a:pt x="7236" y="836966"/>
                  </a:cubicBezTo>
                  <a:cubicBezTo>
                    <a:pt x="4275" y="835907"/>
                    <a:pt x="1863" y="834079"/>
                    <a:pt x="0" y="831485"/>
                  </a:cubicBezTo>
                  <a:cubicBezTo>
                    <a:pt x="1315" y="824431"/>
                    <a:pt x="6578" y="817049"/>
                    <a:pt x="15787" y="809338"/>
                  </a:cubicBezTo>
                  <a:cubicBezTo>
                    <a:pt x="24997" y="801627"/>
                    <a:pt x="30259" y="793806"/>
                    <a:pt x="31575" y="785876"/>
                  </a:cubicBezTo>
                  <a:lnTo>
                    <a:pt x="45608" y="773596"/>
                  </a:lnTo>
                  <a:cubicBezTo>
                    <a:pt x="45462" y="769174"/>
                    <a:pt x="44000" y="765301"/>
                    <a:pt x="41223" y="761975"/>
                  </a:cubicBezTo>
                  <a:cubicBezTo>
                    <a:pt x="38445" y="758649"/>
                    <a:pt x="35229" y="756091"/>
                    <a:pt x="31575" y="754300"/>
                  </a:cubicBezTo>
                  <a:cubicBezTo>
                    <a:pt x="34974" y="748928"/>
                    <a:pt x="38263" y="743446"/>
                    <a:pt x="41442" y="737855"/>
                  </a:cubicBezTo>
                  <a:cubicBezTo>
                    <a:pt x="44622" y="732263"/>
                    <a:pt x="48349" y="727220"/>
                    <a:pt x="52625" y="722725"/>
                  </a:cubicBezTo>
                  <a:cubicBezTo>
                    <a:pt x="56828" y="719582"/>
                    <a:pt x="59825" y="714466"/>
                    <a:pt x="61615" y="707376"/>
                  </a:cubicBezTo>
                  <a:cubicBezTo>
                    <a:pt x="63406" y="700286"/>
                    <a:pt x="65087" y="694292"/>
                    <a:pt x="66659" y="689395"/>
                  </a:cubicBezTo>
                  <a:lnTo>
                    <a:pt x="91217" y="664837"/>
                  </a:lnTo>
                  <a:cubicBezTo>
                    <a:pt x="99001" y="663667"/>
                    <a:pt x="104045" y="658989"/>
                    <a:pt x="106347" y="650803"/>
                  </a:cubicBezTo>
                  <a:cubicBezTo>
                    <a:pt x="108650" y="642617"/>
                    <a:pt x="114131" y="637939"/>
                    <a:pt x="122793" y="636770"/>
                  </a:cubicBezTo>
                  <a:cubicBezTo>
                    <a:pt x="132879" y="632055"/>
                    <a:pt x="143404" y="625258"/>
                    <a:pt x="154368" y="616377"/>
                  </a:cubicBezTo>
                  <a:cubicBezTo>
                    <a:pt x="165332" y="607497"/>
                    <a:pt x="174103" y="598506"/>
                    <a:pt x="180681" y="589407"/>
                  </a:cubicBezTo>
                  <a:lnTo>
                    <a:pt x="198223" y="580636"/>
                  </a:lnTo>
                  <a:cubicBezTo>
                    <a:pt x="197967" y="577054"/>
                    <a:pt x="198040" y="574131"/>
                    <a:pt x="198442" y="571865"/>
                  </a:cubicBezTo>
                  <a:cubicBezTo>
                    <a:pt x="198844" y="569599"/>
                    <a:pt x="201110" y="568430"/>
                    <a:pt x="205239" y="568356"/>
                  </a:cubicBezTo>
                  <a:lnTo>
                    <a:pt x="210502" y="568356"/>
                  </a:lnTo>
                  <a:lnTo>
                    <a:pt x="224536" y="561340"/>
                  </a:lnTo>
                  <a:lnTo>
                    <a:pt x="247340" y="533273"/>
                  </a:lnTo>
                  <a:cubicBezTo>
                    <a:pt x="252931" y="532907"/>
                    <a:pt x="254905" y="531007"/>
                    <a:pt x="253260" y="527571"/>
                  </a:cubicBezTo>
                  <a:cubicBezTo>
                    <a:pt x="251616" y="524136"/>
                    <a:pt x="249642" y="521359"/>
                    <a:pt x="247340" y="519239"/>
                  </a:cubicBezTo>
                  <a:cubicBezTo>
                    <a:pt x="249167" y="519239"/>
                    <a:pt x="250775" y="518801"/>
                    <a:pt x="252164" y="517923"/>
                  </a:cubicBezTo>
                  <a:cubicBezTo>
                    <a:pt x="253553" y="517046"/>
                    <a:pt x="254284" y="515731"/>
                    <a:pt x="254357" y="513977"/>
                  </a:cubicBezTo>
                  <a:cubicBezTo>
                    <a:pt x="254137" y="511309"/>
                    <a:pt x="254137" y="509189"/>
                    <a:pt x="254357" y="507618"/>
                  </a:cubicBezTo>
                  <a:cubicBezTo>
                    <a:pt x="254576" y="506046"/>
                    <a:pt x="256330" y="505242"/>
                    <a:pt x="259619" y="505206"/>
                  </a:cubicBezTo>
                  <a:cubicBezTo>
                    <a:pt x="259546" y="503305"/>
                    <a:pt x="259692" y="500966"/>
                    <a:pt x="260058" y="498189"/>
                  </a:cubicBezTo>
                  <a:cubicBezTo>
                    <a:pt x="260423" y="495411"/>
                    <a:pt x="261447" y="493072"/>
                    <a:pt x="263128" y="491172"/>
                  </a:cubicBezTo>
                  <a:cubicBezTo>
                    <a:pt x="264991" y="491830"/>
                    <a:pt x="266965" y="494900"/>
                    <a:pt x="269048" y="500382"/>
                  </a:cubicBezTo>
                  <a:cubicBezTo>
                    <a:pt x="271131" y="505863"/>
                    <a:pt x="272666" y="509810"/>
                    <a:pt x="273653" y="512222"/>
                  </a:cubicBezTo>
                  <a:cubicBezTo>
                    <a:pt x="272045" y="514269"/>
                    <a:pt x="271752" y="516754"/>
                    <a:pt x="272776" y="519678"/>
                  </a:cubicBezTo>
                  <a:cubicBezTo>
                    <a:pt x="273799" y="522601"/>
                    <a:pt x="275261" y="524209"/>
                    <a:pt x="277161" y="524502"/>
                  </a:cubicBezTo>
                  <a:cubicBezTo>
                    <a:pt x="278915" y="524282"/>
                    <a:pt x="280670" y="523405"/>
                    <a:pt x="282424" y="521870"/>
                  </a:cubicBezTo>
                  <a:cubicBezTo>
                    <a:pt x="284178" y="520336"/>
                    <a:pt x="285932" y="519458"/>
                    <a:pt x="287686" y="519239"/>
                  </a:cubicBezTo>
                  <a:cubicBezTo>
                    <a:pt x="287979" y="515365"/>
                    <a:pt x="289148" y="513026"/>
                    <a:pt x="291195" y="512222"/>
                  </a:cubicBezTo>
                  <a:cubicBezTo>
                    <a:pt x="293241" y="511418"/>
                    <a:pt x="294411" y="509079"/>
                    <a:pt x="294703" y="505206"/>
                  </a:cubicBezTo>
                  <a:lnTo>
                    <a:pt x="308737" y="491172"/>
                  </a:lnTo>
                  <a:cubicBezTo>
                    <a:pt x="309139" y="488760"/>
                    <a:pt x="310966" y="484813"/>
                    <a:pt x="314218" y="479331"/>
                  </a:cubicBezTo>
                  <a:cubicBezTo>
                    <a:pt x="317471" y="473850"/>
                    <a:pt x="319737" y="470780"/>
                    <a:pt x="321016" y="470122"/>
                  </a:cubicBezTo>
                  <a:cubicBezTo>
                    <a:pt x="323684" y="470268"/>
                    <a:pt x="325803" y="469976"/>
                    <a:pt x="327375" y="469245"/>
                  </a:cubicBezTo>
                  <a:cubicBezTo>
                    <a:pt x="328946" y="468514"/>
                    <a:pt x="329750" y="466467"/>
                    <a:pt x="329787" y="463105"/>
                  </a:cubicBezTo>
                  <a:cubicBezTo>
                    <a:pt x="334245" y="458683"/>
                    <a:pt x="339362" y="454809"/>
                    <a:pt x="345136" y="451484"/>
                  </a:cubicBezTo>
                  <a:cubicBezTo>
                    <a:pt x="350910" y="448158"/>
                    <a:pt x="356904" y="445600"/>
                    <a:pt x="363116" y="443809"/>
                  </a:cubicBezTo>
                  <a:cubicBezTo>
                    <a:pt x="366881" y="440337"/>
                    <a:pt x="373386" y="434124"/>
                    <a:pt x="382632" y="425171"/>
                  </a:cubicBezTo>
                  <a:cubicBezTo>
                    <a:pt x="391878" y="416217"/>
                    <a:pt x="397067" y="409566"/>
                    <a:pt x="398200" y="405217"/>
                  </a:cubicBezTo>
                  <a:cubicBezTo>
                    <a:pt x="398017" y="403536"/>
                    <a:pt x="397067" y="402513"/>
                    <a:pt x="395350" y="402147"/>
                  </a:cubicBezTo>
                  <a:cubicBezTo>
                    <a:pt x="393632" y="401782"/>
                    <a:pt x="392243" y="401635"/>
                    <a:pt x="391183" y="401709"/>
                  </a:cubicBezTo>
                  <a:lnTo>
                    <a:pt x="377150" y="412234"/>
                  </a:lnTo>
                  <a:cubicBezTo>
                    <a:pt x="376090" y="411320"/>
                    <a:pt x="374701" y="410077"/>
                    <a:pt x="372984" y="408506"/>
                  </a:cubicBezTo>
                  <a:cubicBezTo>
                    <a:pt x="371266" y="406935"/>
                    <a:pt x="370316" y="405253"/>
                    <a:pt x="370133" y="403463"/>
                  </a:cubicBezTo>
                  <a:cubicBezTo>
                    <a:pt x="370425" y="402001"/>
                    <a:pt x="371595" y="401416"/>
                    <a:pt x="373641" y="401709"/>
                  </a:cubicBezTo>
                  <a:cubicBezTo>
                    <a:pt x="375469" y="398054"/>
                    <a:pt x="377954" y="394838"/>
                    <a:pt x="381097" y="392060"/>
                  </a:cubicBezTo>
                  <a:cubicBezTo>
                    <a:pt x="384240" y="389283"/>
                    <a:pt x="387602" y="387821"/>
                    <a:pt x="391183" y="387675"/>
                  </a:cubicBezTo>
                  <a:lnTo>
                    <a:pt x="413988" y="359608"/>
                  </a:lnTo>
                  <a:cubicBezTo>
                    <a:pt x="422759" y="357561"/>
                    <a:pt x="431530" y="356392"/>
                    <a:pt x="440301" y="356100"/>
                  </a:cubicBezTo>
                  <a:lnTo>
                    <a:pt x="450826" y="357854"/>
                  </a:lnTo>
                  <a:lnTo>
                    <a:pt x="454334" y="359608"/>
                  </a:lnTo>
                  <a:lnTo>
                    <a:pt x="450826" y="359608"/>
                  </a:lnTo>
                  <a:cubicBezTo>
                    <a:pt x="447281" y="362349"/>
                    <a:pt x="443407" y="365200"/>
                    <a:pt x="439204" y="368160"/>
                  </a:cubicBezTo>
                  <a:cubicBezTo>
                    <a:pt x="435001" y="371120"/>
                    <a:pt x="430689" y="373532"/>
                    <a:pt x="426267" y="375396"/>
                  </a:cubicBezTo>
                  <a:lnTo>
                    <a:pt x="433284" y="377150"/>
                  </a:lnTo>
                  <a:cubicBezTo>
                    <a:pt x="440703" y="375944"/>
                    <a:pt x="450424" y="374848"/>
                    <a:pt x="462447" y="373861"/>
                  </a:cubicBezTo>
                  <a:cubicBezTo>
                    <a:pt x="474471" y="372874"/>
                    <a:pt x="481122" y="368708"/>
                    <a:pt x="482401" y="361362"/>
                  </a:cubicBezTo>
                  <a:cubicBezTo>
                    <a:pt x="485215" y="363043"/>
                    <a:pt x="487919" y="363190"/>
                    <a:pt x="490514" y="361801"/>
                  </a:cubicBezTo>
                  <a:cubicBezTo>
                    <a:pt x="493109" y="360412"/>
                    <a:pt x="494498" y="357927"/>
                    <a:pt x="494680" y="354346"/>
                  </a:cubicBezTo>
                  <a:cubicBezTo>
                    <a:pt x="495740" y="354382"/>
                    <a:pt x="497129" y="354309"/>
                    <a:pt x="498847" y="354126"/>
                  </a:cubicBezTo>
                  <a:cubicBezTo>
                    <a:pt x="500564" y="353944"/>
                    <a:pt x="501514" y="353432"/>
                    <a:pt x="501697" y="352591"/>
                  </a:cubicBezTo>
                  <a:cubicBezTo>
                    <a:pt x="501405" y="350801"/>
                    <a:pt x="500235" y="348681"/>
                    <a:pt x="498189" y="346232"/>
                  </a:cubicBezTo>
                  <a:cubicBezTo>
                    <a:pt x="496142" y="343784"/>
                    <a:pt x="494973" y="341226"/>
                    <a:pt x="494680" y="338558"/>
                  </a:cubicBezTo>
                  <a:cubicBezTo>
                    <a:pt x="488797" y="338814"/>
                    <a:pt x="485215" y="338302"/>
                    <a:pt x="483936" y="337023"/>
                  </a:cubicBezTo>
                  <a:cubicBezTo>
                    <a:pt x="482657" y="335744"/>
                    <a:pt x="482145" y="332162"/>
                    <a:pt x="482401" y="326278"/>
                  </a:cubicBezTo>
                  <a:lnTo>
                    <a:pt x="494680" y="329787"/>
                  </a:lnTo>
                  <a:cubicBezTo>
                    <a:pt x="494644" y="327009"/>
                    <a:pt x="495156" y="324232"/>
                    <a:pt x="496215" y="321455"/>
                  </a:cubicBezTo>
                  <a:cubicBezTo>
                    <a:pt x="497275" y="318677"/>
                    <a:pt x="499102" y="316777"/>
                    <a:pt x="501697" y="315753"/>
                  </a:cubicBezTo>
                  <a:cubicBezTo>
                    <a:pt x="505206" y="315900"/>
                    <a:pt x="508714" y="316484"/>
                    <a:pt x="512222" y="317508"/>
                  </a:cubicBezTo>
                  <a:cubicBezTo>
                    <a:pt x="515731" y="318531"/>
                    <a:pt x="519239" y="319116"/>
                    <a:pt x="522747" y="319262"/>
                  </a:cubicBezTo>
                  <a:cubicBezTo>
                    <a:pt x="523040" y="311953"/>
                    <a:pt x="520701" y="305521"/>
                    <a:pt x="515731" y="299966"/>
                  </a:cubicBezTo>
                  <a:lnTo>
                    <a:pt x="529764" y="305228"/>
                  </a:lnTo>
                  <a:cubicBezTo>
                    <a:pt x="535904" y="304717"/>
                    <a:pt x="540728" y="301354"/>
                    <a:pt x="544236" y="295142"/>
                  </a:cubicBezTo>
                  <a:cubicBezTo>
                    <a:pt x="547745" y="288929"/>
                    <a:pt x="549937" y="282936"/>
                    <a:pt x="550814" y="277161"/>
                  </a:cubicBezTo>
                  <a:lnTo>
                    <a:pt x="568356" y="270144"/>
                  </a:lnTo>
                  <a:cubicBezTo>
                    <a:pt x="571097" y="267550"/>
                    <a:pt x="574386" y="265722"/>
                    <a:pt x="578224" y="264663"/>
                  </a:cubicBezTo>
                  <a:cubicBezTo>
                    <a:pt x="582061" y="263603"/>
                    <a:pt x="585789" y="263091"/>
                    <a:pt x="589407" y="263128"/>
                  </a:cubicBezTo>
                  <a:lnTo>
                    <a:pt x="603440" y="249094"/>
                  </a:lnTo>
                  <a:lnTo>
                    <a:pt x="619228" y="247340"/>
                  </a:lnTo>
                  <a:lnTo>
                    <a:pt x="629753" y="229798"/>
                  </a:lnTo>
                  <a:cubicBezTo>
                    <a:pt x="649816" y="219492"/>
                    <a:pt x="670647" y="208090"/>
                    <a:pt x="692246" y="195591"/>
                  </a:cubicBezTo>
                  <a:cubicBezTo>
                    <a:pt x="713844" y="183093"/>
                    <a:pt x="731605" y="168182"/>
                    <a:pt x="745529" y="150860"/>
                  </a:cubicBezTo>
                  <a:cubicBezTo>
                    <a:pt x="745822" y="145889"/>
                    <a:pt x="748745" y="143551"/>
                    <a:pt x="754300" y="143843"/>
                  </a:cubicBezTo>
                  <a:lnTo>
                    <a:pt x="757809" y="143843"/>
                  </a:lnTo>
                  <a:lnTo>
                    <a:pt x="766579" y="131564"/>
                  </a:lnTo>
                  <a:cubicBezTo>
                    <a:pt x="773669" y="129773"/>
                    <a:pt x="780540" y="127215"/>
                    <a:pt x="787191" y="123889"/>
                  </a:cubicBezTo>
                  <a:cubicBezTo>
                    <a:pt x="793842" y="120563"/>
                    <a:pt x="799836" y="116690"/>
                    <a:pt x="805172" y="112268"/>
                  </a:cubicBezTo>
                  <a:cubicBezTo>
                    <a:pt x="810434" y="111610"/>
                    <a:pt x="813065" y="108979"/>
                    <a:pt x="813065" y="104374"/>
                  </a:cubicBezTo>
                  <a:cubicBezTo>
                    <a:pt x="813065" y="99769"/>
                    <a:pt x="815697" y="97138"/>
                    <a:pt x="820959" y="96480"/>
                  </a:cubicBezTo>
                  <a:cubicBezTo>
                    <a:pt x="821252" y="90925"/>
                    <a:pt x="824175" y="88001"/>
                    <a:pt x="829730" y="87709"/>
                  </a:cubicBezTo>
                  <a:lnTo>
                    <a:pt x="833239" y="87709"/>
                  </a:lnTo>
                  <a:cubicBezTo>
                    <a:pt x="833275" y="84858"/>
                    <a:pt x="834079" y="81789"/>
                    <a:pt x="835651" y="78499"/>
                  </a:cubicBezTo>
                  <a:cubicBezTo>
                    <a:pt x="837222" y="75210"/>
                    <a:pt x="839342" y="73018"/>
                    <a:pt x="842010" y="71921"/>
                  </a:cubicBezTo>
                  <a:cubicBezTo>
                    <a:pt x="845664" y="72725"/>
                    <a:pt x="848880" y="71994"/>
                    <a:pt x="851658" y="69729"/>
                  </a:cubicBezTo>
                  <a:cubicBezTo>
                    <a:pt x="854435" y="67463"/>
                    <a:pt x="855897" y="64101"/>
                    <a:pt x="856043" y="59642"/>
                  </a:cubicBezTo>
                  <a:cubicBezTo>
                    <a:pt x="866276" y="43562"/>
                    <a:pt x="877386" y="28359"/>
                    <a:pt x="889373" y="14033"/>
                  </a:cubicBezTo>
                  <a:cubicBezTo>
                    <a:pt x="893685" y="13741"/>
                    <a:pt x="897778" y="12571"/>
                    <a:pt x="901652" y="10525"/>
                  </a:cubicBezTo>
                  <a:cubicBezTo>
                    <a:pt x="905526" y="8478"/>
                    <a:pt x="909619" y="7309"/>
                    <a:pt x="913931" y="7016"/>
                  </a:cubicBezTo>
                  <a:cubicBezTo>
                    <a:pt x="914845" y="5956"/>
                    <a:pt x="916087" y="4568"/>
                    <a:pt x="917659" y="2850"/>
                  </a:cubicBezTo>
                  <a:cubicBezTo>
                    <a:pt x="919230" y="1132"/>
                    <a:pt x="920911" y="182"/>
                    <a:pt x="922702"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p>
              <a:endParaRPr lang="zh-CN" altLang="en-US" sz="16600" dirty="0">
                <a:latin typeface="Times New Roman" panose="02020603050405020304" pitchFamily="18" charset="0"/>
              </a:endParaRPr>
            </a:p>
          </p:txBody>
        </p:sp>
      </p:grpSp>
      <p:grpSp>
        <p:nvGrpSpPr>
          <p:cNvPr id="18" name="组合 17"/>
          <p:cNvGrpSpPr/>
          <p:nvPr/>
        </p:nvGrpSpPr>
        <p:grpSpPr>
          <a:xfrm>
            <a:off x="2096495" y="3213683"/>
            <a:ext cx="1244604" cy="1244604"/>
            <a:chOff x="2640690" y="2523673"/>
            <a:chExt cx="1244604" cy="1244604"/>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640690" y="2523673"/>
              <a:ext cx="1244604" cy="1244604"/>
            </a:xfrm>
            <a:prstGeom prst="rect">
              <a:avLst/>
            </a:prstGeom>
          </p:spPr>
        </p:pic>
        <p:sp>
          <p:nvSpPr>
            <p:cNvPr id="14" name="文本框 13"/>
            <p:cNvSpPr txBox="1"/>
            <p:nvPr/>
          </p:nvSpPr>
          <p:spPr>
            <a:xfrm>
              <a:off x="3170009" y="2910888"/>
              <a:ext cx="262680" cy="470173"/>
            </a:xfrm>
            <a:custGeom>
              <a:avLst/>
              <a:gdLst/>
              <a:ahLst/>
              <a:cxnLst/>
              <a:rect l="l" t="t" r="r" b="b"/>
              <a:pathLst>
                <a:path w="1806840" h="1629640">
                  <a:moveTo>
                    <a:pt x="670127" y="1478780"/>
                  </a:moveTo>
                  <a:cubicBezTo>
                    <a:pt x="668665" y="1484628"/>
                    <a:pt x="662818" y="1486967"/>
                    <a:pt x="652585" y="1485797"/>
                  </a:cubicBezTo>
                  <a:cubicBezTo>
                    <a:pt x="642352" y="1484628"/>
                    <a:pt x="636505" y="1486967"/>
                    <a:pt x="635043" y="1492814"/>
                  </a:cubicBezTo>
                  <a:cubicBezTo>
                    <a:pt x="635189" y="1494568"/>
                    <a:pt x="636213" y="1495884"/>
                    <a:pt x="638113" y="1496761"/>
                  </a:cubicBezTo>
                  <a:cubicBezTo>
                    <a:pt x="640013" y="1497638"/>
                    <a:pt x="641914" y="1498076"/>
                    <a:pt x="643814" y="1498076"/>
                  </a:cubicBezTo>
                  <a:cubicBezTo>
                    <a:pt x="647834" y="1497894"/>
                    <a:pt x="653389" y="1496943"/>
                    <a:pt x="660479" y="1495226"/>
                  </a:cubicBezTo>
                  <a:cubicBezTo>
                    <a:pt x="667569" y="1493508"/>
                    <a:pt x="673124" y="1492119"/>
                    <a:pt x="677144" y="1491060"/>
                  </a:cubicBezTo>
                  <a:cubicBezTo>
                    <a:pt x="677363" y="1487917"/>
                    <a:pt x="678240" y="1485870"/>
                    <a:pt x="679775" y="1484920"/>
                  </a:cubicBezTo>
                  <a:cubicBezTo>
                    <a:pt x="681310" y="1483970"/>
                    <a:pt x="682187" y="1481923"/>
                    <a:pt x="682406" y="1478780"/>
                  </a:cubicBezTo>
                  <a:close/>
                  <a:moveTo>
                    <a:pt x="1098149" y="1401596"/>
                  </a:moveTo>
                  <a:lnTo>
                    <a:pt x="1134987" y="1401596"/>
                  </a:lnTo>
                  <a:cubicBezTo>
                    <a:pt x="1138093" y="1401669"/>
                    <a:pt x="1141967" y="1402839"/>
                    <a:pt x="1146608" y="1405104"/>
                  </a:cubicBezTo>
                  <a:cubicBezTo>
                    <a:pt x="1151249" y="1407370"/>
                    <a:pt x="1153808" y="1410294"/>
                    <a:pt x="1154283" y="1413875"/>
                  </a:cubicBezTo>
                  <a:cubicBezTo>
                    <a:pt x="1154100" y="1414716"/>
                    <a:pt x="1153150" y="1415227"/>
                    <a:pt x="1151432" y="1415410"/>
                  </a:cubicBezTo>
                  <a:cubicBezTo>
                    <a:pt x="1149714" y="1415593"/>
                    <a:pt x="1148326" y="1415666"/>
                    <a:pt x="1147266" y="1415629"/>
                  </a:cubicBezTo>
                  <a:lnTo>
                    <a:pt x="1133232" y="1422646"/>
                  </a:lnTo>
                  <a:cubicBezTo>
                    <a:pt x="1124864" y="1423267"/>
                    <a:pt x="1117043" y="1423341"/>
                    <a:pt x="1109770" y="1422865"/>
                  </a:cubicBezTo>
                  <a:cubicBezTo>
                    <a:pt x="1102498" y="1422390"/>
                    <a:pt x="1098624" y="1417639"/>
                    <a:pt x="1098149" y="1408613"/>
                  </a:cubicBezTo>
                  <a:close/>
                  <a:moveTo>
                    <a:pt x="1375310" y="1312132"/>
                  </a:moveTo>
                  <a:lnTo>
                    <a:pt x="1480562" y="1312132"/>
                  </a:lnTo>
                  <a:cubicBezTo>
                    <a:pt x="1480489" y="1314946"/>
                    <a:pt x="1479319" y="1317651"/>
                    <a:pt x="1477053" y="1320246"/>
                  </a:cubicBezTo>
                  <a:cubicBezTo>
                    <a:pt x="1474787" y="1322840"/>
                    <a:pt x="1471864" y="1324229"/>
                    <a:pt x="1468282" y="1324412"/>
                  </a:cubicBezTo>
                  <a:cubicBezTo>
                    <a:pt x="1447196" y="1325070"/>
                    <a:pt x="1426218" y="1327701"/>
                    <a:pt x="1405351" y="1332306"/>
                  </a:cubicBezTo>
                  <a:cubicBezTo>
                    <a:pt x="1384483" y="1336910"/>
                    <a:pt x="1363945" y="1339542"/>
                    <a:pt x="1343735" y="1340199"/>
                  </a:cubicBezTo>
                  <a:lnTo>
                    <a:pt x="1320930" y="1340199"/>
                  </a:lnTo>
                  <a:cubicBezTo>
                    <a:pt x="1318336" y="1340053"/>
                    <a:pt x="1316509" y="1339030"/>
                    <a:pt x="1315449" y="1337130"/>
                  </a:cubicBezTo>
                  <a:cubicBezTo>
                    <a:pt x="1314389" y="1335229"/>
                    <a:pt x="1313877" y="1333329"/>
                    <a:pt x="1313914" y="1331428"/>
                  </a:cubicBezTo>
                  <a:lnTo>
                    <a:pt x="1315668" y="1324412"/>
                  </a:lnTo>
                  <a:cubicBezTo>
                    <a:pt x="1328020" y="1323900"/>
                    <a:pt x="1339276" y="1321853"/>
                    <a:pt x="1349436" y="1318272"/>
                  </a:cubicBezTo>
                  <a:cubicBezTo>
                    <a:pt x="1359596" y="1314691"/>
                    <a:pt x="1368220" y="1312644"/>
                    <a:pt x="1375310" y="1312132"/>
                  </a:cubicBezTo>
                  <a:close/>
                  <a:moveTo>
                    <a:pt x="961322" y="1263015"/>
                  </a:moveTo>
                  <a:cubicBezTo>
                    <a:pt x="961249" y="1264075"/>
                    <a:pt x="961395" y="1265464"/>
                    <a:pt x="961761" y="1267181"/>
                  </a:cubicBezTo>
                  <a:cubicBezTo>
                    <a:pt x="962126" y="1268899"/>
                    <a:pt x="963149" y="1269849"/>
                    <a:pt x="964830" y="1270032"/>
                  </a:cubicBezTo>
                  <a:cubicBezTo>
                    <a:pt x="965671" y="1269922"/>
                    <a:pt x="966183" y="1269265"/>
                    <a:pt x="966365" y="1268059"/>
                  </a:cubicBezTo>
                  <a:cubicBezTo>
                    <a:pt x="966548" y="1266852"/>
                    <a:pt x="966621" y="1265756"/>
                    <a:pt x="966585" y="1264769"/>
                  </a:cubicBezTo>
                  <a:close/>
                  <a:moveTo>
                    <a:pt x="912205" y="1255998"/>
                  </a:moveTo>
                  <a:cubicBezTo>
                    <a:pt x="912424" y="1259653"/>
                    <a:pt x="914178" y="1262869"/>
                    <a:pt x="917467" y="1265646"/>
                  </a:cubicBezTo>
                  <a:cubicBezTo>
                    <a:pt x="920756" y="1268424"/>
                    <a:pt x="924265" y="1269886"/>
                    <a:pt x="927993" y="1270032"/>
                  </a:cubicBezTo>
                  <a:cubicBezTo>
                    <a:pt x="930807" y="1270069"/>
                    <a:pt x="933511" y="1269557"/>
                    <a:pt x="936106" y="1268497"/>
                  </a:cubicBezTo>
                  <a:cubicBezTo>
                    <a:pt x="938700" y="1267437"/>
                    <a:pt x="940089" y="1265610"/>
                    <a:pt x="940272" y="1263015"/>
                  </a:cubicBezTo>
                  <a:cubicBezTo>
                    <a:pt x="939943" y="1257314"/>
                    <a:pt x="937969" y="1255121"/>
                    <a:pt x="934351" y="1256437"/>
                  </a:cubicBezTo>
                  <a:cubicBezTo>
                    <a:pt x="930733" y="1257753"/>
                    <a:pt x="927444" y="1259945"/>
                    <a:pt x="924484" y="1263015"/>
                  </a:cubicBezTo>
                  <a:cubicBezTo>
                    <a:pt x="924411" y="1260420"/>
                    <a:pt x="923680" y="1258593"/>
                    <a:pt x="922291" y="1257533"/>
                  </a:cubicBezTo>
                  <a:cubicBezTo>
                    <a:pt x="920903" y="1256473"/>
                    <a:pt x="919295" y="1255962"/>
                    <a:pt x="917467" y="1255998"/>
                  </a:cubicBezTo>
                  <a:close/>
                  <a:moveTo>
                    <a:pt x="1347243" y="1224423"/>
                  </a:moveTo>
                  <a:cubicBezTo>
                    <a:pt x="1347682" y="1227676"/>
                    <a:pt x="1349875" y="1229064"/>
                    <a:pt x="1353822" y="1228589"/>
                  </a:cubicBezTo>
                  <a:cubicBezTo>
                    <a:pt x="1357768" y="1228114"/>
                    <a:pt x="1360838" y="1227310"/>
                    <a:pt x="1363031" y="1226177"/>
                  </a:cubicBezTo>
                  <a:close/>
                  <a:moveTo>
                    <a:pt x="1173579" y="1206881"/>
                  </a:moveTo>
                  <a:cubicBezTo>
                    <a:pt x="1172592" y="1206881"/>
                    <a:pt x="1171496" y="1207320"/>
                    <a:pt x="1170290" y="1208197"/>
                  </a:cubicBezTo>
                  <a:cubicBezTo>
                    <a:pt x="1169084" y="1209074"/>
                    <a:pt x="1168426" y="1210390"/>
                    <a:pt x="1168316" y="1212144"/>
                  </a:cubicBezTo>
                  <a:cubicBezTo>
                    <a:pt x="1157864" y="1214227"/>
                    <a:pt x="1145000" y="1216639"/>
                    <a:pt x="1129724" y="1219380"/>
                  </a:cubicBezTo>
                  <a:cubicBezTo>
                    <a:pt x="1114448" y="1222121"/>
                    <a:pt x="1101584" y="1223217"/>
                    <a:pt x="1091132" y="1222669"/>
                  </a:cubicBezTo>
                  <a:lnTo>
                    <a:pt x="1092886" y="1236702"/>
                  </a:lnTo>
                  <a:lnTo>
                    <a:pt x="1134987" y="1236702"/>
                  </a:lnTo>
                  <a:lnTo>
                    <a:pt x="1149020" y="1227931"/>
                  </a:lnTo>
                  <a:cubicBezTo>
                    <a:pt x="1153296" y="1228005"/>
                    <a:pt x="1161848" y="1227420"/>
                    <a:pt x="1174675" y="1226177"/>
                  </a:cubicBezTo>
                  <a:cubicBezTo>
                    <a:pt x="1187503" y="1224935"/>
                    <a:pt x="1194739" y="1222596"/>
                    <a:pt x="1196383" y="1219160"/>
                  </a:cubicBezTo>
                  <a:cubicBezTo>
                    <a:pt x="1195762" y="1215579"/>
                    <a:pt x="1192619" y="1212655"/>
                    <a:pt x="1186954" y="1210390"/>
                  </a:cubicBezTo>
                  <a:cubicBezTo>
                    <a:pt x="1181290" y="1208124"/>
                    <a:pt x="1176831" y="1206954"/>
                    <a:pt x="1173579" y="1206881"/>
                  </a:cubicBezTo>
                  <a:close/>
                  <a:moveTo>
                    <a:pt x="1450740" y="1201619"/>
                  </a:moveTo>
                  <a:lnTo>
                    <a:pt x="1470036" y="1201619"/>
                  </a:lnTo>
                  <a:cubicBezTo>
                    <a:pt x="1472741" y="1201655"/>
                    <a:pt x="1475664" y="1202021"/>
                    <a:pt x="1478807" y="1202715"/>
                  </a:cubicBezTo>
                  <a:cubicBezTo>
                    <a:pt x="1481950" y="1203409"/>
                    <a:pt x="1484874" y="1204213"/>
                    <a:pt x="1487578" y="1205127"/>
                  </a:cubicBezTo>
                  <a:lnTo>
                    <a:pt x="1484070" y="1213898"/>
                  </a:lnTo>
                  <a:lnTo>
                    <a:pt x="1463020" y="1215652"/>
                  </a:lnTo>
                  <a:cubicBezTo>
                    <a:pt x="1454541" y="1215360"/>
                    <a:pt x="1450448" y="1210682"/>
                    <a:pt x="1450740" y="1201619"/>
                  </a:cubicBezTo>
                  <a:close/>
                  <a:moveTo>
                    <a:pt x="1257780" y="1201619"/>
                  </a:moveTo>
                  <a:cubicBezTo>
                    <a:pt x="1258438" y="1204871"/>
                    <a:pt x="1261507" y="1206260"/>
                    <a:pt x="1266989" y="1205785"/>
                  </a:cubicBezTo>
                  <a:cubicBezTo>
                    <a:pt x="1272471" y="1205310"/>
                    <a:pt x="1276418" y="1204506"/>
                    <a:pt x="1278830" y="1203373"/>
                  </a:cubicBezTo>
                  <a:close/>
                  <a:moveTo>
                    <a:pt x="268418" y="1173552"/>
                  </a:moveTo>
                  <a:lnTo>
                    <a:pt x="261401" y="1187585"/>
                  </a:lnTo>
                  <a:cubicBezTo>
                    <a:pt x="260415" y="1187549"/>
                    <a:pt x="259318" y="1187622"/>
                    <a:pt x="258112" y="1187804"/>
                  </a:cubicBezTo>
                  <a:cubicBezTo>
                    <a:pt x="256906" y="1187987"/>
                    <a:pt x="256248" y="1188499"/>
                    <a:pt x="256139" y="1189339"/>
                  </a:cubicBezTo>
                  <a:cubicBezTo>
                    <a:pt x="256248" y="1190180"/>
                    <a:pt x="256906" y="1190691"/>
                    <a:pt x="258112" y="1190874"/>
                  </a:cubicBezTo>
                  <a:cubicBezTo>
                    <a:pt x="259318" y="1191057"/>
                    <a:pt x="260415" y="1191130"/>
                    <a:pt x="261401" y="1191093"/>
                  </a:cubicBezTo>
                  <a:cubicBezTo>
                    <a:pt x="266372" y="1190801"/>
                    <a:pt x="268710" y="1187878"/>
                    <a:pt x="268418" y="1182323"/>
                  </a:cubicBezTo>
                  <a:cubicBezTo>
                    <a:pt x="269478" y="1181482"/>
                    <a:pt x="270867" y="1180532"/>
                    <a:pt x="272584" y="1179472"/>
                  </a:cubicBezTo>
                  <a:cubicBezTo>
                    <a:pt x="274302" y="1178412"/>
                    <a:pt x="275252" y="1177024"/>
                    <a:pt x="275435" y="1175306"/>
                  </a:cubicBezTo>
                  <a:cubicBezTo>
                    <a:pt x="275252" y="1174465"/>
                    <a:pt x="274302" y="1173954"/>
                    <a:pt x="272584" y="1173771"/>
                  </a:cubicBezTo>
                  <a:cubicBezTo>
                    <a:pt x="270867" y="1173588"/>
                    <a:pt x="269478" y="1173515"/>
                    <a:pt x="268418" y="1173552"/>
                  </a:cubicBezTo>
                  <a:close/>
                  <a:moveTo>
                    <a:pt x="1215679" y="1152501"/>
                  </a:moveTo>
                  <a:lnTo>
                    <a:pt x="1222696" y="1159518"/>
                  </a:lnTo>
                  <a:cubicBezTo>
                    <a:pt x="1224523" y="1159518"/>
                    <a:pt x="1226131" y="1159080"/>
                    <a:pt x="1227520" y="1158202"/>
                  </a:cubicBezTo>
                  <a:cubicBezTo>
                    <a:pt x="1228909" y="1157325"/>
                    <a:pt x="1229640" y="1156010"/>
                    <a:pt x="1229713" y="1154256"/>
                  </a:cubicBezTo>
                  <a:close/>
                  <a:moveTo>
                    <a:pt x="1173579" y="1152501"/>
                  </a:moveTo>
                  <a:cubicBezTo>
                    <a:pt x="1174017" y="1156521"/>
                    <a:pt x="1176210" y="1158129"/>
                    <a:pt x="1180157" y="1157325"/>
                  </a:cubicBezTo>
                  <a:cubicBezTo>
                    <a:pt x="1184104" y="1156521"/>
                    <a:pt x="1187174" y="1155498"/>
                    <a:pt x="1189366" y="1154256"/>
                  </a:cubicBezTo>
                  <a:close/>
                  <a:moveTo>
                    <a:pt x="738540" y="1152501"/>
                  </a:moveTo>
                  <a:cubicBezTo>
                    <a:pt x="738833" y="1155717"/>
                    <a:pt x="740002" y="1158056"/>
                    <a:pt x="742049" y="1159518"/>
                  </a:cubicBezTo>
                  <a:cubicBezTo>
                    <a:pt x="743730" y="1159408"/>
                    <a:pt x="744753" y="1158751"/>
                    <a:pt x="745119" y="1157545"/>
                  </a:cubicBezTo>
                  <a:cubicBezTo>
                    <a:pt x="745484" y="1156339"/>
                    <a:pt x="745630" y="1155242"/>
                    <a:pt x="745557" y="1154256"/>
                  </a:cubicBezTo>
                  <a:close/>
                  <a:moveTo>
                    <a:pt x="289468" y="1152501"/>
                  </a:moveTo>
                  <a:cubicBezTo>
                    <a:pt x="289468" y="1153634"/>
                    <a:pt x="289907" y="1155315"/>
                    <a:pt x="290784" y="1157545"/>
                  </a:cubicBezTo>
                  <a:cubicBezTo>
                    <a:pt x="291661" y="1159774"/>
                    <a:pt x="292977" y="1161016"/>
                    <a:pt x="294731" y="1161272"/>
                  </a:cubicBezTo>
                  <a:cubicBezTo>
                    <a:pt x="296193" y="1160980"/>
                    <a:pt x="296777" y="1159810"/>
                    <a:pt x="296485" y="1157764"/>
                  </a:cubicBezTo>
                  <a:cubicBezTo>
                    <a:pt x="296485" y="1154256"/>
                    <a:pt x="294731" y="1152501"/>
                    <a:pt x="291223" y="1152501"/>
                  </a:cubicBezTo>
                  <a:close/>
                  <a:moveTo>
                    <a:pt x="761345" y="1131451"/>
                  </a:moveTo>
                  <a:cubicBezTo>
                    <a:pt x="760285" y="1132438"/>
                    <a:pt x="758896" y="1133973"/>
                    <a:pt x="757179" y="1136056"/>
                  </a:cubicBezTo>
                  <a:cubicBezTo>
                    <a:pt x="755461" y="1138139"/>
                    <a:pt x="754511" y="1140112"/>
                    <a:pt x="754328" y="1141976"/>
                  </a:cubicBezTo>
                  <a:cubicBezTo>
                    <a:pt x="754511" y="1143657"/>
                    <a:pt x="755461" y="1144681"/>
                    <a:pt x="757179" y="1145046"/>
                  </a:cubicBezTo>
                  <a:cubicBezTo>
                    <a:pt x="758896" y="1145411"/>
                    <a:pt x="760285" y="1145558"/>
                    <a:pt x="761345" y="1145485"/>
                  </a:cubicBezTo>
                  <a:cubicBezTo>
                    <a:pt x="762405" y="1145558"/>
                    <a:pt x="763793" y="1145411"/>
                    <a:pt x="765511" y="1145046"/>
                  </a:cubicBezTo>
                  <a:cubicBezTo>
                    <a:pt x="767229" y="1144681"/>
                    <a:pt x="768179" y="1143657"/>
                    <a:pt x="768361" y="1141976"/>
                  </a:cubicBezTo>
                  <a:cubicBezTo>
                    <a:pt x="768288" y="1140112"/>
                    <a:pt x="767557" y="1138139"/>
                    <a:pt x="766169" y="1136056"/>
                  </a:cubicBezTo>
                  <a:cubicBezTo>
                    <a:pt x="764780" y="1133973"/>
                    <a:pt x="763172" y="1132438"/>
                    <a:pt x="761345" y="1131451"/>
                  </a:cubicBezTo>
                  <a:close/>
                  <a:moveTo>
                    <a:pt x="898171" y="1089351"/>
                  </a:moveTo>
                  <a:cubicBezTo>
                    <a:pt x="903580" y="1089241"/>
                    <a:pt x="908112" y="1090337"/>
                    <a:pt x="911766" y="1092640"/>
                  </a:cubicBezTo>
                  <a:cubicBezTo>
                    <a:pt x="915421" y="1094942"/>
                    <a:pt x="917321" y="1099108"/>
                    <a:pt x="917467" y="1105138"/>
                  </a:cubicBezTo>
                  <a:lnTo>
                    <a:pt x="898171" y="1124434"/>
                  </a:lnTo>
                  <a:lnTo>
                    <a:pt x="891155" y="1126189"/>
                  </a:lnTo>
                  <a:cubicBezTo>
                    <a:pt x="887573" y="1126189"/>
                    <a:pt x="884649" y="1125311"/>
                    <a:pt x="882384" y="1123557"/>
                  </a:cubicBezTo>
                  <a:cubicBezTo>
                    <a:pt x="880118" y="1121803"/>
                    <a:pt x="878948" y="1119172"/>
                    <a:pt x="878875" y="1115663"/>
                  </a:cubicBezTo>
                  <a:lnTo>
                    <a:pt x="889400" y="1105138"/>
                  </a:lnTo>
                  <a:cubicBezTo>
                    <a:pt x="892068" y="1105248"/>
                    <a:pt x="894188" y="1105029"/>
                    <a:pt x="895759" y="1104481"/>
                  </a:cubicBezTo>
                  <a:cubicBezTo>
                    <a:pt x="897331" y="1103932"/>
                    <a:pt x="898135" y="1102397"/>
                    <a:pt x="898171" y="1099876"/>
                  </a:cubicBezTo>
                  <a:close/>
                  <a:moveTo>
                    <a:pt x="829758" y="1070055"/>
                  </a:moveTo>
                  <a:lnTo>
                    <a:pt x="812216" y="1077071"/>
                  </a:lnTo>
                  <a:lnTo>
                    <a:pt x="806954" y="1089351"/>
                  </a:lnTo>
                  <a:cubicBezTo>
                    <a:pt x="800302" y="1088985"/>
                    <a:pt x="796502" y="1091470"/>
                    <a:pt x="795551" y="1096806"/>
                  </a:cubicBezTo>
                  <a:cubicBezTo>
                    <a:pt x="794601" y="1102142"/>
                    <a:pt x="794309" y="1107258"/>
                    <a:pt x="794674" y="1112155"/>
                  </a:cubicBezTo>
                  <a:cubicBezTo>
                    <a:pt x="791495" y="1113032"/>
                    <a:pt x="787329" y="1114786"/>
                    <a:pt x="782176" y="1117418"/>
                  </a:cubicBezTo>
                  <a:cubicBezTo>
                    <a:pt x="777023" y="1120049"/>
                    <a:pt x="774172" y="1123557"/>
                    <a:pt x="773624" y="1127943"/>
                  </a:cubicBezTo>
                  <a:cubicBezTo>
                    <a:pt x="773697" y="1129624"/>
                    <a:pt x="774428" y="1130647"/>
                    <a:pt x="775817" y="1131013"/>
                  </a:cubicBezTo>
                  <a:cubicBezTo>
                    <a:pt x="777206" y="1131378"/>
                    <a:pt x="778814" y="1131524"/>
                    <a:pt x="780641" y="1131451"/>
                  </a:cubicBezTo>
                  <a:lnTo>
                    <a:pt x="798183" y="1119172"/>
                  </a:lnTo>
                  <a:cubicBezTo>
                    <a:pt x="799169" y="1115517"/>
                    <a:pt x="801143" y="1112301"/>
                    <a:pt x="804103" y="1109524"/>
                  </a:cubicBezTo>
                  <a:cubicBezTo>
                    <a:pt x="807063" y="1106746"/>
                    <a:pt x="810352" y="1105284"/>
                    <a:pt x="813970" y="1105138"/>
                  </a:cubicBezTo>
                  <a:cubicBezTo>
                    <a:pt x="814190" y="1100716"/>
                    <a:pt x="815944" y="1096843"/>
                    <a:pt x="819233" y="1093517"/>
                  </a:cubicBezTo>
                  <a:cubicBezTo>
                    <a:pt x="822522" y="1090191"/>
                    <a:pt x="826030" y="1087633"/>
                    <a:pt x="829758" y="1085842"/>
                  </a:cubicBezTo>
                  <a:lnTo>
                    <a:pt x="836775" y="1077071"/>
                  </a:lnTo>
                  <a:close/>
                  <a:moveTo>
                    <a:pt x="917467" y="996379"/>
                  </a:moveTo>
                  <a:cubicBezTo>
                    <a:pt x="917175" y="998425"/>
                    <a:pt x="917760" y="999595"/>
                    <a:pt x="919222" y="999887"/>
                  </a:cubicBezTo>
                  <a:lnTo>
                    <a:pt x="924484" y="999887"/>
                  </a:lnTo>
                  <a:cubicBezTo>
                    <a:pt x="924484" y="998206"/>
                    <a:pt x="924046" y="997183"/>
                    <a:pt x="923168" y="996817"/>
                  </a:cubicBezTo>
                  <a:cubicBezTo>
                    <a:pt x="922291" y="996452"/>
                    <a:pt x="920976" y="996306"/>
                    <a:pt x="919222" y="996379"/>
                  </a:cubicBezTo>
                  <a:close/>
                  <a:moveTo>
                    <a:pt x="954305" y="959541"/>
                  </a:moveTo>
                  <a:cubicBezTo>
                    <a:pt x="954342" y="960601"/>
                    <a:pt x="954707" y="961989"/>
                    <a:pt x="955402" y="963707"/>
                  </a:cubicBezTo>
                  <a:cubicBezTo>
                    <a:pt x="956096" y="965425"/>
                    <a:pt x="956900" y="966375"/>
                    <a:pt x="957814" y="966558"/>
                  </a:cubicBezTo>
                  <a:cubicBezTo>
                    <a:pt x="959495" y="966448"/>
                    <a:pt x="960518" y="965790"/>
                    <a:pt x="960884" y="964584"/>
                  </a:cubicBezTo>
                  <a:cubicBezTo>
                    <a:pt x="961249" y="963378"/>
                    <a:pt x="961395" y="962282"/>
                    <a:pt x="961322" y="961295"/>
                  </a:cubicBezTo>
                  <a:close/>
                  <a:moveTo>
                    <a:pt x="1057802" y="945507"/>
                  </a:moveTo>
                  <a:cubicBezTo>
                    <a:pt x="1050786" y="954388"/>
                    <a:pt x="1043330" y="963378"/>
                    <a:pt x="1035436" y="972478"/>
                  </a:cubicBezTo>
                  <a:cubicBezTo>
                    <a:pt x="1027543" y="981578"/>
                    <a:pt x="1019210" y="990129"/>
                    <a:pt x="1010439" y="998133"/>
                  </a:cubicBezTo>
                  <a:cubicBezTo>
                    <a:pt x="1007296" y="998718"/>
                    <a:pt x="1003496" y="999302"/>
                    <a:pt x="999037" y="999887"/>
                  </a:cubicBezTo>
                  <a:cubicBezTo>
                    <a:pt x="994579" y="1000472"/>
                    <a:pt x="992532" y="1002811"/>
                    <a:pt x="992897" y="1006904"/>
                  </a:cubicBezTo>
                  <a:cubicBezTo>
                    <a:pt x="989389" y="1006612"/>
                    <a:pt x="987635" y="1005442"/>
                    <a:pt x="987635" y="1003395"/>
                  </a:cubicBezTo>
                  <a:cubicBezTo>
                    <a:pt x="987708" y="1000654"/>
                    <a:pt x="988439" y="997804"/>
                    <a:pt x="989828" y="994844"/>
                  </a:cubicBezTo>
                  <a:cubicBezTo>
                    <a:pt x="991216" y="991884"/>
                    <a:pt x="992824" y="989472"/>
                    <a:pt x="994652" y="987608"/>
                  </a:cubicBezTo>
                  <a:cubicBezTo>
                    <a:pt x="1000133" y="987717"/>
                    <a:pt x="1004958" y="986621"/>
                    <a:pt x="1009124" y="984319"/>
                  </a:cubicBezTo>
                  <a:cubicBezTo>
                    <a:pt x="1013290" y="982016"/>
                    <a:pt x="1015483" y="977850"/>
                    <a:pt x="1015702" y="971820"/>
                  </a:cubicBezTo>
                  <a:cubicBezTo>
                    <a:pt x="1024473" y="970724"/>
                    <a:pt x="1031051" y="966338"/>
                    <a:pt x="1035436" y="958664"/>
                  </a:cubicBezTo>
                  <a:cubicBezTo>
                    <a:pt x="1039822" y="950989"/>
                    <a:pt x="1047277" y="946604"/>
                    <a:pt x="1057802" y="945507"/>
                  </a:cubicBezTo>
                  <a:close/>
                  <a:moveTo>
                    <a:pt x="987635" y="941999"/>
                  </a:moveTo>
                  <a:lnTo>
                    <a:pt x="980618" y="945507"/>
                  </a:lnTo>
                  <a:cubicBezTo>
                    <a:pt x="979339" y="945434"/>
                    <a:pt x="977073" y="945580"/>
                    <a:pt x="973821" y="945946"/>
                  </a:cubicBezTo>
                  <a:cubicBezTo>
                    <a:pt x="970568" y="946311"/>
                    <a:pt x="968741" y="947334"/>
                    <a:pt x="968339" y="949016"/>
                  </a:cubicBezTo>
                  <a:cubicBezTo>
                    <a:pt x="968741" y="950697"/>
                    <a:pt x="970568" y="951720"/>
                    <a:pt x="973821" y="952085"/>
                  </a:cubicBezTo>
                  <a:cubicBezTo>
                    <a:pt x="977073" y="952451"/>
                    <a:pt x="979339" y="952597"/>
                    <a:pt x="980618" y="952524"/>
                  </a:cubicBezTo>
                  <a:close/>
                  <a:moveTo>
                    <a:pt x="994652" y="919194"/>
                  </a:moveTo>
                  <a:cubicBezTo>
                    <a:pt x="994652" y="921022"/>
                    <a:pt x="995090" y="922630"/>
                    <a:pt x="995967" y="924018"/>
                  </a:cubicBezTo>
                  <a:cubicBezTo>
                    <a:pt x="996844" y="925407"/>
                    <a:pt x="998160" y="926138"/>
                    <a:pt x="999914" y="926211"/>
                  </a:cubicBezTo>
                  <a:cubicBezTo>
                    <a:pt x="1000828" y="926102"/>
                    <a:pt x="1001632" y="925444"/>
                    <a:pt x="1002326" y="924238"/>
                  </a:cubicBezTo>
                  <a:cubicBezTo>
                    <a:pt x="1003021" y="923032"/>
                    <a:pt x="1003386" y="921935"/>
                    <a:pt x="1003423" y="920949"/>
                  </a:cubicBezTo>
                  <a:close/>
                  <a:moveTo>
                    <a:pt x="1015702" y="898144"/>
                  </a:moveTo>
                  <a:lnTo>
                    <a:pt x="1015702" y="901653"/>
                  </a:lnTo>
                  <a:cubicBezTo>
                    <a:pt x="1015665" y="903553"/>
                    <a:pt x="1016177" y="905453"/>
                    <a:pt x="1017237" y="907354"/>
                  </a:cubicBezTo>
                  <a:cubicBezTo>
                    <a:pt x="1018297" y="909254"/>
                    <a:pt x="1020124" y="910277"/>
                    <a:pt x="1022719" y="910424"/>
                  </a:cubicBezTo>
                  <a:close/>
                  <a:moveTo>
                    <a:pt x="987635" y="891127"/>
                  </a:moveTo>
                  <a:cubicBezTo>
                    <a:pt x="986539" y="897742"/>
                    <a:pt x="982153" y="902932"/>
                    <a:pt x="974478" y="906696"/>
                  </a:cubicBezTo>
                  <a:cubicBezTo>
                    <a:pt x="966804" y="910460"/>
                    <a:pt x="962418" y="915211"/>
                    <a:pt x="961322" y="920949"/>
                  </a:cubicBezTo>
                  <a:lnTo>
                    <a:pt x="952551" y="938491"/>
                  </a:lnTo>
                  <a:cubicBezTo>
                    <a:pt x="952259" y="938454"/>
                    <a:pt x="951089" y="938527"/>
                    <a:pt x="949043" y="938710"/>
                  </a:cubicBezTo>
                  <a:cubicBezTo>
                    <a:pt x="946996" y="938893"/>
                    <a:pt x="945827" y="939404"/>
                    <a:pt x="945534" y="940245"/>
                  </a:cubicBezTo>
                  <a:cubicBezTo>
                    <a:pt x="945754" y="942072"/>
                    <a:pt x="947069" y="943680"/>
                    <a:pt x="949481" y="945069"/>
                  </a:cubicBezTo>
                  <a:cubicBezTo>
                    <a:pt x="951893" y="946458"/>
                    <a:pt x="954086" y="947188"/>
                    <a:pt x="956059" y="947262"/>
                  </a:cubicBezTo>
                  <a:cubicBezTo>
                    <a:pt x="960482" y="945288"/>
                    <a:pt x="967864" y="937394"/>
                    <a:pt x="978206" y="923580"/>
                  </a:cubicBezTo>
                  <a:cubicBezTo>
                    <a:pt x="988549" y="909766"/>
                    <a:pt x="996369" y="901872"/>
                    <a:pt x="1001668" y="899898"/>
                  </a:cubicBezTo>
                  <a:lnTo>
                    <a:pt x="1003423" y="899898"/>
                  </a:lnTo>
                  <a:cubicBezTo>
                    <a:pt x="1003167" y="896463"/>
                    <a:pt x="1001486" y="894124"/>
                    <a:pt x="998379" y="892882"/>
                  </a:cubicBezTo>
                  <a:cubicBezTo>
                    <a:pt x="995273" y="891639"/>
                    <a:pt x="992276" y="891054"/>
                    <a:pt x="989389" y="891127"/>
                  </a:cubicBezTo>
                  <a:close/>
                  <a:moveTo>
                    <a:pt x="1064819" y="849027"/>
                  </a:moveTo>
                  <a:cubicBezTo>
                    <a:pt x="1064673" y="850087"/>
                    <a:pt x="1064527" y="851476"/>
                    <a:pt x="1064381" y="853193"/>
                  </a:cubicBezTo>
                  <a:cubicBezTo>
                    <a:pt x="1064234" y="854911"/>
                    <a:pt x="1064965" y="855861"/>
                    <a:pt x="1066573" y="856044"/>
                  </a:cubicBezTo>
                  <a:lnTo>
                    <a:pt x="1071836" y="856044"/>
                  </a:lnTo>
                  <a:cubicBezTo>
                    <a:pt x="1071763" y="854216"/>
                    <a:pt x="1071032" y="852608"/>
                    <a:pt x="1069643" y="851220"/>
                  </a:cubicBezTo>
                  <a:cubicBezTo>
                    <a:pt x="1068254" y="849831"/>
                    <a:pt x="1066646" y="849100"/>
                    <a:pt x="1064819" y="849027"/>
                  </a:cubicBezTo>
                  <a:close/>
                  <a:moveTo>
                    <a:pt x="1085869" y="827977"/>
                  </a:moveTo>
                  <a:cubicBezTo>
                    <a:pt x="1085760" y="830571"/>
                    <a:pt x="1085979" y="832399"/>
                    <a:pt x="1086527" y="833459"/>
                  </a:cubicBezTo>
                  <a:cubicBezTo>
                    <a:pt x="1087075" y="834518"/>
                    <a:pt x="1088610" y="835030"/>
                    <a:pt x="1091132" y="834993"/>
                  </a:cubicBezTo>
                  <a:cubicBezTo>
                    <a:pt x="1091132" y="833166"/>
                    <a:pt x="1090693" y="831558"/>
                    <a:pt x="1089816" y="830169"/>
                  </a:cubicBezTo>
                  <a:cubicBezTo>
                    <a:pt x="1088939" y="828781"/>
                    <a:pt x="1087624" y="828050"/>
                    <a:pt x="1085869" y="827977"/>
                  </a:cubicBezTo>
                  <a:close/>
                  <a:moveTo>
                    <a:pt x="1057802" y="785876"/>
                  </a:moveTo>
                  <a:cubicBezTo>
                    <a:pt x="1057547" y="791212"/>
                    <a:pt x="1055427" y="796328"/>
                    <a:pt x="1051443" y="801225"/>
                  </a:cubicBezTo>
                  <a:cubicBezTo>
                    <a:pt x="1047460" y="806122"/>
                    <a:pt x="1043148" y="810362"/>
                    <a:pt x="1038506" y="813943"/>
                  </a:cubicBezTo>
                  <a:lnTo>
                    <a:pt x="1029735" y="827977"/>
                  </a:lnTo>
                  <a:lnTo>
                    <a:pt x="1036752" y="827977"/>
                  </a:lnTo>
                  <a:cubicBezTo>
                    <a:pt x="1042490" y="827100"/>
                    <a:pt x="1046802" y="823591"/>
                    <a:pt x="1049689" y="817452"/>
                  </a:cubicBezTo>
                  <a:cubicBezTo>
                    <a:pt x="1052576" y="811312"/>
                    <a:pt x="1056450" y="807804"/>
                    <a:pt x="1061311" y="806926"/>
                  </a:cubicBezTo>
                  <a:lnTo>
                    <a:pt x="1071836" y="792893"/>
                  </a:lnTo>
                  <a:cubicBezTo>
                    <a:pt x="1071544" y="787923"/>
                    <a:pt x="1068620" y="785584"/>
                    <a:pt x="1063065" y="785876"/>
                  </a:cubicBezTo>
                  <a:close/>
                  <a:moveTo>
                    <a:pt x="1168316" y="752547"/>
                  </a:moveTo>
                  <a:cubicBezTo>
                    <a:pt x="1168243" y="753606"/>
                    <a:pt x="1168389" y="754995"/>
                    <a:pt x="1168755" y="756713"/>
                  </a:cubicBezTo>
                  <a:cubicBezTo>
                    <a:pt x="1169120" y="758430"/>
                    <a:pt x="1170144" y="759381"/>
                    <a:pt x="1171825" y="759563"/>
                  </a:cubicBezTo>
                  <a:cubicBezTo>
                    <a:pt x="1172665" y="759454"/>
                    <a:pt x="1173177" y="758796"/>
                    <a:pt x="1173359" y="757590"/>
                  </a:cubicBezTo>
                  <a:cubicBezTo>
                    <a:pt x="1173542" y="756384"/>
                    <a:pt x="1173615" y="755288"/>
                    <a:pt x="1173579" y="754301"/>
                  </a:cubicBezTo>
                  <a:close/>
                  <a:moveTo>
                    <a:pt x="1196383" y="717463"/>
                  </a:moveTo>
                  <a:lnTo>
                    <a:pt x="1196383" y="724480"/>
                  </a:lnTo>
                  <a:cubicBezTo>
                    <a:pt x="1191961" y="724114"/>
                    <a:pt x="1188526" y="723968"/>
                    <a:pt x="1186077" y="724041"/>
                  </a:cubicBezTo>
                  <a:cubicBezTo>
                    <a:pt x="1183629" y="724114"/>
                    <a:pt x="1182386" y="726599"/>
                    <a:pt x="1182350" y="731496"/>
                  </a:cubicBezTo>
                  <a:cubicBezTo>
                    <a:pt x="1182350" y="732849"/>
                    <a:pt x="1182788" y="735407"/>
                    <a:pt x="1183665" y="739171"/>
                  </a:cubicBezTo>
                  <a:cubicBezTo>
                    <a:pt x="1184542" y="742935"/>
                    <a:pt x="1185858" y="745055"/>
                    <a:pt x="1187612" y="745530"/>
                  </a:cubicBezTo>
                  <a:cubicBezTo>
                    <a:pt x="1188453" y="745347"/>
                    <a:pt x="1188964" y="744397"/>
                    <a:pt x="1189147" y="742679"/>
                  </a:cubicBezTo>
                  <a:cubicBezTo>
                    <a:pt x="1189330" y="740962"/>
                    <a:pt x="1189403" y="739573"/>
                    <a:pt x="1189366" y="738513"/>
                  </a:cubicBezTo>
                  <a:lnTo>
                    <a:pt x="1199892" y="724480"/>
                  </a:lnTo>
                  <a:cubicBezTo>
                    <a:pt x="1199855" y="723420"/>
                    <a:pt x="1199490" y="722031"/>
                    <a:pt x="1198795" y="720313"/>
                  </a:cubicBezTo>
                  <a:cubicBezTo>
                    <a:pt x="1198101" y="718596"/>
                    <a:pt x="1197297" y="717646"/>
                    <a:pt x="1196383" y="717463"/>
                  </a:cubicBezTo>
                  <a:close/>
                  <a:moveTo>
                    <a:pt x="1168316" y="705184"/>
                  </a:moveTo>
                  <a:lnTo>
                    <a:pt x="1154283" y="717463"/>
                  </a:lnTo>
                  <a:cubicBezTo>
                    <a:pt x="1151578" y="725576"/>
                    <a:pt x="1147339" y="733470"/>
                    <a:pt x="1141565" y="741144"/>
                  </a:cubicBezTo>
                  <a:cubicBezTo>
                    <a:pt x="1135791" y="748819"/>
                    <a:pt x="1128920" y="754959"/>
                    <a:pt x="1120953" y="759563"/>
                  </a:cubicBezTo>
                  <a:cubicBezTo>
                    <a:pt x="1120003" y="765447"/>
                    <a:pt x="1116202" y="770783"/>
                    <a:pt x="1109551" y="775570"/>
                  </a:cubicBezTo>
                  <a:cubicBezTo>
                    <a:pt x="1102900" y="780358"/>
                    <a:pt x="1099099" y="786132"/>
                    <a:pt x="1098149" y="792893"/>
                  </a:cubicBezTo>
                  <a:lnTo>
                    <a:pt x="1078853" y="803418"/>
                  </a:lnTo>
                  <a:cubicBezTo>
                    <a:pt x="1078743" y="805392"/>
                    <a:pt x="1078962" y="807584"/>
                    <a:pt x="1079510" y="809996"/>
                  </a:cubicBezTo>
                  <a:cubicBezTo>
                    <a:pt x="1080059" y="812408"/>
                    <a:pt x="1081594" y="813724"/>
                    <a:pt x="1084115" y="813943"/>
                  </a:cubicBezTo>
                  <a:lnTo>
                    <a:pt x="1092886" y="813943"/>
                  </a:lnTo>
                  <a:lnTo>
                    <a:pt x="1120953" y="785876"/>
                  </a:lnTo>
                  <a:lnTo>
                    <a:pt x="1147266" y="775351"/>
                  </a:lnTo>
                  <a:lnTo>
                    <a:pt x="1140249" y="771843"/>
                  </a:lnTo>
                  <a:cubicBezTo>
                    <a:pt x="1140213" y="769869"/>
                    <a:pt x="1140724" y="767677"/>
                    <a:pt x="1141784" y="765264"/>
                  </a:cubicBezTo>
                  <a:cubicBezTo>
                    <a:pt x="1142844" y="762853"/>
                    <a:pt x="1144671" y="761537"/>
                    <a:pt x="1147266" y="761318"/>
                  </a:cubicBezTo>
                  <a:cubicBezTo>
                    <a:pt x="1149861" y="759454"/>
                    <a:pt x="1151688" y="757042"/>
                    <a:pt x="1152748" y="754082"/>
                  </a:cubicBezTo>
                  <a:cubicBezTo>
                    <a:pt x="1153808" y="751121"/>
                    <a:pt x="1154319" y="748271"/>
                    <a:pt x="1154283" y="745530"/>
                  </a:cubicBezTo>
                  <a:lnTo>
                    <a:pt x="1168316" y="736759"/>
                  </a:lnTo>
                  <a:cubicBezTo>
                    <a:pt x="1171825" y="729742"/>
                    <a:pt x="1173579" y="722725"/>
                    <a:pt x="1173579" y="715709"/>
                  </a:cubicBezTo>
                  <a:close/>
                  <a:moveTo>
                    <a:pt x="1257780" y="668346"/>
                  </a:moveTo>
                  <a:cubicBezTo>
                    <a:pt x="1257780" y="670538"/>
                    <a:pt x="1258218" y="673608"/>
                    <a:pt x="1259095" y="677555"/>
                  </a:cubicBezTo>
                  <a:cubicBezTo>
                    <a:pt x="1259972" y="681502"/>
                    <a:pt x="1261288" y="683695"/>
                    <a:pt x="1263042" y="684133"/>
                  </a:cubicBezTo>
                  <a:cubicBezTo>
                    <a:pt x="1263883" y="683841"/>
                    <a:pt x="1264394" y="682671"/>
                    <a:pt x="1264577" y="680625"/>
                  </a:cubicBezTo>
                  <a:cubicBezTo>
                    <a:pt x="1264760" y="678578"/>
                    <a:pt x="1264833" y="677409"/>
                    <a:pt x="1264796" y="677117"/>
                  </a:cubicBezTo>
                  <a:cubicBezTo>
                    <a:pt x="1265162" y="677153"/>
                    <a:pt x="1266624" y="677080"/>
                    <a:pt x="1269182" y="676897"/>
                  </a:cubicBezTo>
                  <a:cubicBezTo>
                    <a:pt x="1271740" y="676715"/>
                    <a:pt x="1273202" y="676203"/>
                    <a:pt x="1273567" y="675362"/>
                  </a:cubicBezTo>
                  <a:cubicBezTo>
                    <a:pt x="1273019" y="674303"/>
                    <a:pt x="1270607" y="672914"/>
                    <a:pt x="1266331" y="671196"/>
                  </a:cubicBezTo>
                  <a:cubicBezTo>
                    <a:pt x="1262056" y="669479"/>
                    <a:pt x="1259205" y="668528"/>
                    <a:pt x="1257780" y="668346"/>
                  </a:cubicBezTo>
                  <a:close/>
                  <a:moveTo>
                    <a:pt x="1231467" y="663083"/>
                  </a:moveTo>
                  <a:cubicBezTo>
                    <a:pt x="1230626" y="663193"/>
                    <a:pt x="1230115" y="663851"/>
                    <a:pt x="1229932" y="665057"/>
                  </a:cubicBezTo>
                  <a:cubicBezTo>
                    <a:pt x="1229749" y="666263"/>
                    <a:pt x="1229676" y="667359"/>
                    <a:pt x="1229713" y="668346"/>
                  </a:cubicBezTo>
                  <a:lnTo>
                    <a:pt x="1219188" y="677117"/>
                  </a:lnTo>
                  <a:cubicBezTo>
                    <a:pt x="1219151" y="678103"/>
                    <a:pt x="1219224" y="679200"/>
                    <a:pt x="1219407" y="680406"/>
                  </a:cubicBezTo>
                  <a:cubicBezTo>
                    <a:pt x="1219590" y="681612"/>
                    <a:pt x="1220101" y="682269"/>
                    <a:pt x="1220942" y="682379"/>
                  </a:cubicBezTo>
                  <a:cubicBezTo>
                    <a:pt x="1221782" y="682160"/>
                    <a:pt x="1222294" y="681283"/>
                    <a:pt x="1222477" y="679748"/>
                  </a:cubicBezTo>
                  <a:cubicBezTo>
                    <a:pt x="1222659" y="678213"/>
                    <a:pt x="1222732" y="677336"/>
                    <a:pt x="1222696" y="677117"/>
                  </a:cubicBezTo>
                  <a:lnTo>
                    <a:pt x="1234975" y="668346"/>
                  </a:lnTo>
                  <a:cubicBezTo>
                    <a:pt x="1234939" y="667359"/>
                    <a:pt x="1234573" y="666263"/>
                    <a:pt x="1233879" y="665057"/>
                  </a:cubicBezTo>
                  <a:cubicBezTo>
                    <a:pt x="1233185" y="663851"/>
                    <a:pt x="1232381" y="663193"/>
                    <a:pt x="1231467" y="663083"/>
                  </a:cubicBezTo>
                  <a:close/>
                  <a:moveTo>
                    <a:pt x="1266551" y="592916"/>
                  </a:moveTo>
                  <a:lnTo>
                    <a:pt x="1257780" y="612212"/>
                  </a:lnTo>
                  <a:lnTo>
                    <a:pt x="1245500" y="624491"/>
                  </a:lnTo>
                  <a:cubicBezTo>
                    <a:pt x="1245208" y="628548"/>
                    <a:pt x="1244039" y="631398"/>
                    <a:pt x="1241992" y="633043"/>
                  </a:cubicBezTo>
                  <a:cubicBezTo>
                    <a:pt x="1239945" y="634687"/>
                    <a:pt x="1238776" y="637099"/>
                    <a:pt x="1238484" y="640279"/>
                  </a:cubicBezTo>
                  <a:lnTo>
                    <a:pt x="1229713" y="647295"/>
                  </a:lnTo>
                  <a:lnTo>
                    <a:pt x="1238484" y="645541"/>
                  </a:lnTo>
                  <a:lnTo>
                    <a:pt x="1252517" y="633262"/>
                  </a:lnTo>
                  <a:cubicBezTo>
                    <a:pt x="1253321" y="630850"/>
                    <a:pt x="1254345" y="626903"/>
                    <a:pt x="1255587" y="621421"/>
                  </a:cubicBezTo>
                  <a:cubicBezTo>
                    <a:pt x="1256830" y="615939"/>
                    <a:pt x="1258730" y="612870"/>
                    <a:pt x="1261288" y="612212"/>
                  </a:cubicBezTo>
                  <a:cubicBezTo>
                    <a:pt x="1264029" y="612504"/>
                    <a:pt x="1266441" y="612796"/>
                    <a:pt x="1268524" y="613089"/>
                  </a:cubicBezTo>
                  <a:cubicBezTo>
                    <a:pt x="1270607" y="613381"/>
                    <a:pt x="1271704" y="611919"/>
                    <a:pt x="1271813" y="608703"/>
                  </a:cubicBezTo>
                  <a:cubicBezTo>
                    <a:pt x="1271704" y="605962"/>
                    <a:pt x="1271046" y="603112"/>
                    <a:pt x="1269840" y="600152"/>
                  </a:cubicBezTo>
                  <a:cubicBezTo>
                    <a:pt x="1268634" y="597191"/>
                    <a:pt x="1267537" y="594779"/>
                    <a:pt x="1266551" y="592916"/>
                  </a:cubicBezTo>
                  <a:close/>
                  <a:moveTo>
                    <a:pt x="1363031" y="543798"/>
                  </a:moveTo>
                  <a:cubicBezTo>
                    <a:pt x="1354552" y="552277"/>
                    <a:pt x="1346951" y="561633"/>
                    <a:pt x="1340227" y="571865"/>
                  </a:cubicBezTo>
                  <a:cubicBezTo>
                    <a:pt x="1336864" y="572158"/>
                    <a:pt x="1334818" y="573766"/>
                    <a:pt x="1334087" y="576689"/>
                  </a:cubicBezTo>
                  <a:cubicBezTo>
                    <a:pt x="1333356" y="579613"/>
                    <a:pt x="1333064" y="582098"/>
                    <a:pt x="1333210" y="584145"/>
                  </a:cubicBezTo>
                  <a:lnTo>
                    <a:pt x="1333210" y="592916"/>
                  </a:lnTo>
                  <a:lnTo>
                    <a:pt x="1313914" y="612212"/>
                  </a:lnTo>
                  <a:cubicBezTo>
                    <a:pt x="1310405" y="612285"/>
                    <a:pt x="1307774" y="613454"/>
                    <a:pt x="1306020" y="615720"/>
                  </a:cubicBezTo>
                  <a:cubicBezTo>
                    <a:pt x="1304266" y="617986"/>
                    <a:pt x="1303389" y="620909"/>
                    <a:pt x="1303389" y="624491"/>
                  </a:cubicBezTo>
                  <a:lnTo>
                    <a:pt x="1303389" y="627999"/>
                  </a:lnTo>
                  <a:lnTo>
                    <a:pt x="1292863" y="638524"/>
                  </a:lnTo>
                  <a:lnTo>
                    <a:pt x="1306897" y="640279"/>
                  </a:lnTo>
                  <a:lnTo>
                    <a:pt x="1313914" y="626245"/>
                  </a:lnTo>
                  <a:cubicBezTo>
                    <a:pt x="1315302" y="621238"/>
                    <a:pt x="1320857" y="613271"/>
                    <a:pt x="1330579" y="602344"/>
                  </a:cubicBezTo>
                  <a:cubicBezTo>
                    <a:pt x="1340300" y="591417"/>
                    <a:pt x="1345855" y="581258"/>
                    <a:pt x="1347243" y="571865"/>
                  </a:cubicBezTo>
                  <a:cubicBezTo>
                    <a:pt x="1352542" y="571536"/>
                    <a:pt x="1357293" y="569124"/>
                    <a:pt x="1361496" y="564629"/>
                  </a:cubicBezTo>
                  <a:cubicBezTo>
                    <a:pt x="1365699" y="560134"/>
                    <a:pt x="1369134" y="555529"/>
                    <a:pt x="1371802" y="550815"/>
                  </a:cubicBezTo>
                  <a:lnTo>
                    <a:pt x="1375310" y="550815"/>
                  </a:lnTo>
                  <a:cubicBezTo>
                    <a:pt x="1374908" y="548988"/>
                    <a:pt x="1373081" y="547380"/>
                    <a:pt x="1369828" y="545991"/>
                  </a:cubicBezTo>
                  <a:cubicBezTo>
                    <a:pt x="1366576" y="544602"/>
                    <a:pt x="1364310" y="543871"/>
                    <a:pt x="1363031" y="543798"/>
                  </a:cubicBezTo>
                  <a:close/>
                  <a:moveTo>
                    <a:pt x="421032" y="522748"/>
                  </a:moveTo>
                  <a:cubicBezTo>
                    <a:pt x="415843" y="523077"/>
                    <a:pt x="412188" y="525489"/>
                    <a:pt x="410069" y="529984"/>
                  </a:cubicBezTo>
                  <a:cubicBezTo>
                    <a:pt x="407949" y="534479"/>
                    <a:pt x="406926" y="539084"/>
                    <a:pt x="406999" y="543798"/>
                  </a:cubicBezTo>
                  <a:lnTo>
                    <a:pt x="385949" y="547307"/>
                  </a:lnTo>
                  <a:cubicBezTo>
                    <a:pt x="385729" y="551656"/>
                    <a:pt x="386168" y="554799"/>
                    <a:pt x="387264" y="556735"/>
                  </a:cubicBezTo>
                  <a:cubicBezTo>
                    <a:pt x="388361" y="558672"/>
                    <a:pt x="391430" y="559623"/>
                    <a:pt x="396474" y="559586"/>
                  </a:cubicBezTo>
                  <a:cubicBezTo>
                    <a:pt x="398484" y="557759"/>
                    <a:pt x="403673" y="552642"/>
                    <a:pt x="412042" y="544237"/>
                  </a:cubicBezTo>
                  <a:cubicBezTo>
                    <a:pt x="420411" y="535831"/>
                    <a:pt x="425162" y="529838"/>
                    <a:pt x="426295" y="526256"/>
                  </a:cubicBezTo>
                  <a:cubicBezTo>
                    <a:pt x="426185" y="524575"/>
                    <a:pt x="425528" y="523552"/>
                    <a:pt x="424321" y="523187"/>
                  </a:cubicBezTo>
                  <a:cubicBezTo>
                    <a:pt x="423115" y="522821"/>
                    <a:pt x="422019" y="522675"/>
                    <a:pt x="421032" y="522748"/>
                  </a:cubicBezTo>
                  <a:close/>
                  <a:moveTo>
                    <a:pt x="1334964" y="515731"/>
                  </a:moveTo>
                  <a:lnTo>
                    <a:pt x="1326193" y="533273"/>
                  </a:lnTo>
                  <a:cubicBezTo>
                    <a:pt x="1325974" y="537659"/>
                    <a:pt x="1325097" y="542044"/>
                    <a:pt x="1323562" y="546430"/>
                  </a:cubicBezTo>
                  <a:lnTo>
                    <a:pt x="1321305" y="557710"/>
                  </a:lnTo>
                  <a:lnTo>
                    <a:pt x="1319976" y="559586"/>
                  </a:lnTo>
                  <a:lnTo>
                    <a:pt x="1301634" y="559586"/>
                  </a:lnTo>
                  <a:cubicBezTo>
                    <a:pt x="1296664" y="562802"/>
                    <a:pt x="1292571" y="566895"/>
                    <a:pt x="1289355" y="571865"/>
                  </a:cubicBezTo>
                  <a:cubicBezTo>
                    <a:pt x="1288295" y="571829"/>
                    <a:pt x="1286907" y="571902"/>
                    <a:pt x="1285189" y="572085"/>
                  </a:cubicBezTo>
                  <a:cubicBezTo>
                    <a:pt x="1283471" y="572267"/>
                    <a:pt x="1282521" y="572779"/>
                    <a:pt x="1282338" y="573619"/>
                  </a:cubicBezTo>
                  <a:cubicBezTo>
                    <a:pt x="1282667" y="577274"/>
                    <a:pt x="1284641" y="580490"/>
                    <a:pt x="1288259" y="583268"/>
                  </a:cubicBezTo>
                  <a:cubicBezTo>
                    <a:pt x="1291877" y="586045"/>
                    <a:pt x="1295166" y="587507"/>
                    <a:pt x="1298126" y="587653"/>
                  </a:cubicBezTo>
                  <a:cubicBezTo>
                    <a:pt x="1300173" y="587361"/>
                    <a:pt x="1301342" y="586191"/>
                    <a:pt x="1301634" y="584145"/>
                  </a:cubicBezTo>
                  <a:cubicBezTo>
                    <a:pt x="1302658" y="576945"/>
                    <a:pt x="1306751" y="571609"/>
                    <a:pt x="1313914" y="568138"/>
                  </a:cubicBezTo>
                  <a:lnTo>
                    <a:pt x="1319976" y="559586"/>
                  </a:lnTo>
                  <a:lnTo>
                    <a:pt x="1320930" y="559586"/>
                  </a:lnTo>
                  <a:lnTo>
                    <a:pt x="1321305" y="557710"/>
                  </a:lnTo>
                  <a:lnTo>
                    <a:pt x="1326193" y="550815"/>
                  </a:lnTo>
                  <a:cubicBezTo>
                    <a:pt x="1329775" y="550669"/>
                    <a:pt x="1333137" y="549207"/>
                    <a:pt x="1336280" y="546430"/>
                  </a:cubicBezTo>
                  <a:cubicBezTo>
                    <a:pt x="1339423" y="543652"/>
                    <a:pt x="1341908" y="540436"/>
                    <a:pt x="1343735" y="536782"/>
                  </a:cubicBezTo>
                  <a:cubicBezTo>
                    <a:pt x="1345782" y="536489"/>
                    <a:pt x="1346951" y="535320"/>
                    <a:pt x="1347243" y="533273"/>
                  </a:cubicBezTo>
                  <a:cubicBezTo>
                    <a:pt x="1346951" y="530459"/>
                    <a:pt x="1345343" y="527316"/>
                    <a:pt x="1342419" y="523844"/>
                  </a:cubicBezTo>
                  <a:cubicBezTo>
                    <a:pt x="1339496" y="520373"/>
                    <a:pt x="1337011" y="517668"/>
                    <a:pt x="1334964" y="515731"/>
                  </a:cubicBezTo>
                  <a:close/>
                  <a:moveTo>
                    <a:pt x="608730" y="510469"/>
                  </a:moveTo>
                  <a:cubicBezTo>
                    <a:pt x="608657" y="511529"/>
                    <a:pt x="608804" y="512917"/>
                    <a:pt x="609169" y="514635"/>
                  </a:cubicBezTo>
                  <a:cubicBezTo>
                    <a:pt x="609534" y="516353"/>
                    <a:pt x="610558" y="517303"/>
                    <a:pt x="612239" y="517485"/>
                  </a:cubicBezTo>
                  <a:cubicBezTo>
                    <a:pt x="613079" y="517376"/>
                    <a:pt x="613591" y="516718"/>
                    <a:pt x="613774" y="515512"/>
                  </a:cubicBezTo>
                  <a:cubicBezTo>
                    <a:pt x="613956" y="514306"/>
                    <a:pt x="614030" y="513210"/>
                    <a:pt x="613993" y="512223"/>
                  </a:cubicBezTo>
                  <a:close/>
                  <a:moveTo>
                    <a:pt x="406999" y="503452"/>
                  </a:moveTo>
                  <a:cubicBezTo>
                    <a:pt x="406999" y="506960"/>
                    <a:pt x="408753" y="508715"/>
                    <a:pt x="412261" y="508715"/>
                  </a:cubicBezTo>
                  <a:cubicBezTo>
                    <a:pt x="413943" y="508751"/>
                    <a:pt x="415404" y="508678"/>
                    <a:pt x="416647" y="508495"/>
                  </a:cubicBezTo>
                  <a:cubicBezTo>
                    <a:pt x="417889" y="508313"/>
                    <a:pt x="419351" y="507801"/>
                    <a:pt x="421032" y="506960"/>
                  </a:cubicBezTo>
                  <a:cubicBezTo>
                    <a:pt x="420959" y="505279"/>
                    <a:pt x="420228" y="504256"/>
                    <a:pt x="418840" y="503891"/>
                  </a:cubicBezTo>
                  <a:cubicBezTo>
                    <a:pt x="417451" y="503525"/>
                    <a:pt x="415843" y="503379"/>
                    <a:pt x="414016" y="503452"/>
                  </a:cubicBezTo>
                  <a:close/>
                  <a:moveTo>
                    <a:pt x="1370048" y="475385"/>
                  </a:moveTo>
                  <a:cubicBezTo>
                    <a:pt x="1367453" y="478126"/>
                    <a:pt x="1365626" y="481415"/>
                    <a:pt x="1364566" y="485252"/>
                  </a:cubicBezTo>
                  <a:cubicBezTo>
                    <a:pt x="1363506" y="489090"/>
                    <a:pt x="1362995" y="492817"/>
                    <a:pt x="1363031" y="496435"/>
                  </a:cubicBezTo>
                  <a:cubicBezTo>
                    <a:pt x="1362958" y="498263"/>
                    <a:pt x="1363104" y="499870"/>
                    <a:pt x="1363470" y="501259"/>
                  </a:cubicBezTo>
                  <a:cubicBezTo>
                    <a:pt x="1363835" y="502648"/>
                    <a:pt x="1364858" y="503379"/>
                    <a:pt x="1366539" y="503452"/>
                  </a:cubicBezTo>
                  <a:cubicBezTo>
                    <a:pt x="1369682" y="502758"/>
                    <a:pt x="1373922" y="499761"/>
                    <a:pt x="1379257" y="494462"/>
                  </a:cubicBezTo>
                  <a:cubicBezTo>
                    <a:pt x="1384593" y="489163"/>
                    <a:pt x="1387955" y="485727"/>
                    <a:pt x="1389344" y="484156"/>
                  </a:cubicBezTo>
                  <a:close/>
                  <a:moveTo>
                    <a:pt x="670127" y="475385"/>
                  </a:moveTo>
                  <a:lnTo>
                    <a:pt x="675390" y="482402"/>
                  </a:lnTo>
                  <a:cubicBezTo>
                    <a:pt x="677217" y="482402"/>
                    <a:pt x="678825" y="481963"/>
                    <a:pt x="680214" y="481086"/>
                  </a:cubicBezTo>
                  <a:cubicBezTo>
                    <a:pt x="681602" y="480209"/>
                    <a:pt x="682333" y="478893"/>
                    <a:pt x="682406" y="477139"/>
                  </a:cubicBezTo>
                  <a:close/>
                  <a:moveTo>
                    <a:pt x="698194" y="456089"/>
                  </a:moveTo>
                  <a:cubicBezTo>
                    <a:pt x="698194" y="457770"/>
                    <a:pt x="698633" y="458793"/>
                    <a:pt x="699510" y="459159"/>
                  </a:cubicBezTo>
                  <a:cubicBezTo>
                    <a:pt x="700387" y="459524"/>
                    <a:pt x="701702" y="459670"/>
                    <a:pt x="703457" y="459597"/>
                  </a:cubicBezTo>
                  <a:lnTo>
                    <a:pt x="705211" y="459597"/>
                  </a:lnTo>
                  <a:cubicBezTo>
                    <a:pt x="705211" y="457916"/>
                    <a:pt x="704772" y="456893"/>
                    <a:pt x="703895" y="456527"/>
                  </a:cubicBezTo>
                  <a:cubicBezTo>
                    <a:pt x="703018" y="456162"/>
                    <a:pt x="701702" y="456016"/>
                    <a:pt x="699948" y="456089"/>
                  </a:cubicBezTo>
                  <a:close/>
                  <a:moveTo>
                    <a:pt x="738540" y="449072"/>
                  </a:moveTo>
                  <a:lnTo>
                    <a:pt x="738540" y="456089"/>
                  </a:lnTo>
                  <a:cubicBezTo>
                    <a:pt x="738613" y="457843"/>
                    <a:pt x="739344" y="459159"/>
                    <a:pt x="740733" y="460036"/>
                  </a:cubicBezTo>
                  <a:cubicBezTo>
                    <a:pt x="742122" y="460913"/>
                    <a:pt x="743730" y="461351"/>
                    <a:pt x="745557" y="461351"/>
                  </a:cubicBezTo>
                  <a:close/>
                  <a:moveTo>
                    <a:pt x="708719" y="433285"/>
                  </a:moveTo>
                  <a:cubicBezTo>
                    <a:pt x="707915" y="433358"/>
                    <a:pt x="707330" y="433650"/>
                    <a:pt x="706965" y="434162"/>
                  </a:cubicBezTo>
                  <a:cubicBezTo>
                    <a:pt x="706599" y="434673"/>
                    <a:pt x="706015" y="434966"/>
                    <a:pt x="705211" y="435039"/>
                  </a:cubicBezTo>
                  <a:cubicBezTo>
                    <a:pt x="705247" y="436099"/>
                    <a:pt x="705613" y="437487"/>
                    <a:pt x="706307" y="439205"/>
                  </a:cubicBezTo>
                  <a:cubicBezTo>
                    <a:pt x="707002" y="440923"/>
                    <a:pt x="707805" y="441873"/>
                    <a:pt x="708719" y="442055"/>
                  </a:cubicBezTo>
                  <a:cubicBezTo>
                    <a:pt x="710400" y="441946"/>
                    <a:pt x="711423" y="441288"/>
                    <a:pt x="711789" y="440082"/>
                  </a:cubicBezTo>
                  <a:cubicBezTo>
                    <a:pt x="712154" y="438876"/>
                    <a:pt x="712301" y="437780"/>
                    <a:pt x="712227" y="436793"/>
                  </a:cubicBezTo>
                  <a:cubicBezTo>
                    <a:pt x="711935" y="434746"/>
                    <a:pt x="710766" y="433577"/>
                    <a:pt x="708719" y="433285"/>
                  </a:cubicBezTo>
                  <a:close/>
                  <a:moveTo>
                    <a:pt x="761345" y="426268"/>
                  </a:moveTo>
                  <a:lnTo>
                    <a:pt x="771870" y="435039"/>
                  </a:lnTo>
                  <a:cubicBezTo>
                    <a:pt x="773770" y="435075"/>
                    <a:pt x="775671" y="434564"/>
                    <a:pt x="777571" y="433504"/>
                  </a:cubicBezTo>
                  <a:cubicBezTo>
                    <a:pt x="779471" y="432444"/>
                    <a:pt x="780495" y="430617"/>
                    <a:pt x="780641" y="428022"/>
                  </a:cubicBezTo>
                  <a:close/>
                  <a:moveTo>
                    <a:pt x="463133" y="399955"/>
                  </a:moveTo>
                  <a:cubicBezTo>
                    <a:pt x="463060" y="403390"/>
                    <a:pt x="461890" y="405729"/>
                    <a:pt x="459625" y="406972"/>
                  </a:cubicBezTo>
                  <a:cubicBezTo>
                    <a:pt x="457359" y="408214"/>
                    <a:pt x="454435" y="408799"/>
                    <a:pt x="450854" y="408726"/>
                  </a:cubicBezTo>
                  <a:lnTo>
                    <a:pt x="447345" y="408726"/>
                  </a:lnTo>
                  <a:cubicBezTo>
                    <a:pt x="448259" y="411467"/>
                    <a:pt x="448186" y="413879"/>
                    <a:pt x="447126" y="415962"/>
                  </a:cubicBezTo>
                  <a:cubicBezTo>
                    <a:pt x="446066" y="418045"/>
                    <a:pt x="443800" y="419141"/>
                    <a:pt x="440328" y="419251"/>
                  </a:cubicBezTo>
                  <a:cubicBezTo>
                    <a:pt x="440402" y="420384"/>
                    <a:pt x="440255" y="422065"/>
                    <a:pt x="439890" y="424294"/>
                  </a:cubicBezTo>
                  <a:cubicBezTo>
                    <a:pt x="439524" y="426524"/>
                    <a:pt x="438501" y="427766"/>
                    <a:pt x="436820" y="428022"/>
                  </a:cubicBezTo>
                  <a:lnTo>
                    <a:pt x="435066" y="428022"/>
                  </a:lnTo>
                  <a:cubicBezTo>
                    <a:pt x="430607" y="434856"/>
                    <a:pt x="424175" y="443554"/>
                    <a:pt x="415770" y="454116"/>
                  </a:cubicBezTo>
                  <a:cubicBezTo>
                    <a:pt x="407364" y="464677"/>
                    <a:pt x="402687" y="472936"/>
                    <a:pt x="401736" y="478893"/>
                  </a:cubicBezTo>
                  <a:cubicBezTo>
                    <a:pt x="401846" y="480574"/>
                    <a:pt x="402504" y="481598"/>
                    <a:pt x="403710" y="481963"/>
                  </a:cubicBezTo>
                  <a:cubicBezTo>
                    <a:pt x="404916" y="482329"/>
                    <a:pt x="406012" y="482475"/>
                    <a:pt x="406999" y="482402"/>
                  </a:cubicBezTo>
                  <a:cubicBezTo>
                    <a:pt x="417816" y="468076"/>
                    <a:pt x="429511" y="454627"/>
                    <a:pt x="442083" y="442055"/>
                  </a:cubicBezTo>
                  <a:cubicBezTo>
                    <a:pt x="446541" y="441544"/>
                    <a:pt x="450342" y="438620"/>
                    <a:pt x="453485" y="433285"/>
                  </a:cubicBezTo>
                  <a:cubicBezTo>
                    <a:pt x="456628" y="427949"/>
                    <a:pt x="458674" y="423271"/>
                    <a:pt x="459625" y="419251"/>
                  </a:cubicBezTo>
                  <a:lnTo>
                    <a:pt x="470150" y="412234"/>
                  </a:lnTo>
                  <a:close/>
                  <a:moveTo>
                    <a:pt x="819233" y="377151"/>
                  </a:moveTo>
                  <a:cubicBezTo>
                    <a:pt x="814811" y="377479"/>
                    <a:pt x="810937" y="379453"/>
                    <a:pt x="807611" y="383071"/>
                  </a:cubicBezTo>
                  <a:cubicBezTo>
                    <a:pt x="804286" y="386689"/>
                    <a:pt x="801728" y="389978"/>
                    <a:pt x="799937" y="392938"/>
                  </a:cubicBezTo>
                  <a:cubicBezTo>
                    <a:pt x="794747" y="393157"/>
                    <a:pt x="789777" y="394035"/>
                    <a:pt x="785026" y="395569"/>
                  </a:cubicBezTo>
                  <a:cubicBezTo>
                    <a:pt x="780275" y="397104"/>
                    <a:pt x="775305" y="397981"/>
                    <a:pt x="770116" y="398201"/>
                  </a:cubicBezTo>
                  <a:cubicBezTo>
                    <a:pt x="765145" y="403756"/>
                    <a:pt x="759298" y="408433"/>
                    <a:pt x="752574" y="412234"/>
                  </a:cubicBezTo>
                  <a:cubicBezTo>
                    <a:pt x="750235" y="412344"/>
                    <a:pt x="746580" y="413440"/>
                    <a:pt x="741610" y="415523"/>
                  </a:cubicBezTo>
                  <a:cubicBezTo>
                    <a:pt x="736640" y="417606"/>
                    <a:pt x="733863" y="420018"/>
                    <a:pt x="733278" y="422759"/>
                  </a:cubicBezTo>
                  <a:cubicBezTo>
                    <a:pt x="733387" y="424440"/>
                    <a:pt x="734045" y="425464"/>
                    <a:pt x="735251" y="425829"/>
                  </a:cubicBezTo>
                  <a:cubicBezTo>
                    <a:pt x="736457" y="426195"/>
                    <a:pt x="737554" y="426341"/>
                    <a:pt x="738540" y="426268"/>
                  </a:cubicBezTo>
                  <a:cubicBezTo>
                    <a:pt x="738613" y="423381"/>
                    <a:pt x="742414" y="420384"/>
                    <a:pt x="749943" y="417278"/>
                  </a:cubicBezTo>
                  <a:cubicBezTo>
                    <a:pt x="757471" y="414171"/>
                    <a:pt x="763026" y="412490"/>
                    <a:pt x="766607" y="412234"/>
                  </a:cubicBezTo>
                  <a:cubicBezTo>
                    <a:pt x="771066" y="409640"/>
                    <a:pt x="775744" y="407812"/>
                    <a:pt x="780641" y="406752"/>
                  </a:cubicBezTo>
                  <a:cubicBezTo>
                    <a:pt x="785538" y="405693"/>
                    <a:pt x="790216" y="405181"/>
                    <a:pt x="794674" y="405217"/>
                  </a:cubicBezTo>
                  <a:lnTo>
                    <a:pt x="812216" y="392938"/>
                  </a:lnTo>
                  <a:cubicBezTo>
                    <a:pt x="813715" y="392938"/>
                    <a:pt x="816857" y="392500"/>
                    <a:pt x="821645" y="391623"/>
                  </a:cubicBezTo>
                  <a:cubicBezTo>
                    <a:pt x="826432" y="390745"/>
                    <a:pt x="829137" y="389430"/>
                    <a:pt x="829758" y="387676"/>
                  </a:cubicBezTo>
                  <a:cubicBezTo>
                    <a:pt x="829466" y="386835"/>
                    <a:pt x="828296" y="386323"/>
                    <a:pt x="826250" y="386141"/>
                  </a:cubicBezTo>
                  <a:cubicBezTo>
                    <a:pt x="824203" y="385958"/>
                    <a:pt x="823034" y="385885"/>
                    <a:pt x="822741" y="385921"/>
                  </a:cubicBezTo>
                  <a:cubicBezTo>
                    <a:pt x="822814" y="384789"/>
                    <a:pt x="822668" y="383107"/>
                    <a:pt x="822303" y="380878"/>
                  </a:cubicBezTo>
                  <a:cubicBezTo>
                    <a:pt x="821937" y="378649"/>
                    <a:pt x="820914" y="377406"/>
                    <a:pt x="819233" y="377151"/>
                  </a:cubicBezTo>
                  <a:close/>
                  <a:moveTo>
                    <a:pt x="596451" y="359609"/>
                  </a:moveTo>
                  <a:cubicBezTo>
                    <a:pt x="593016" y="360084"/>
                    <a:pt x="590677" y="362642"/>
                    <a:pt x="589434" y="367283"/>
                  </a:cubicBezTo>
                  <a:cubicBezTo>
                    <a:pt x="588192" y="371924"/>
                    <a:pt x="587607" y="375798"/>
                    <a:pt x="587680" y="378905"/>
                  </a:cubicBezTo>
                  <a:lnTo>
                    <a:pt x="571893" y="378905"/>
                  </a:lnTo>
                  <a:lnTo>
                    <a:pt x="577155" y="392938"/>
                  </a:lnTo>
                  <a:cubicBezTo>
                    <a:pt x="581869" y="389539"/>
                    <a:pt x="586474" y="385812"/>
                    <a:pt x="590969" y="381755"/>
                  </a:cubicBezTo>
                  <a:cubicBezTo>
                    <a:pt x="595464" y="377699"/>
                    <a:pt x="597876" y="372655"/>
                    <a:pt x="598205" y="366625"/>
                  </a:cubicBezTo>
                  <a:cubicBezTo>
                    <a:pt x="598242" y="365675"/>
                    <a:pt x="598169" y="364506"/>
                    <a:pt x="597986" y="363117"/>
                  </a:cubicBezTo>
                  <a:cubicBezTo>
                    <a:pt x="597803" y="361728"/>
                    <a:pt x="597292" y="360559"/>
                    <a:pt x="596451" y="359609"/>
                  </a:cubicBezTo>
                  <a:close/>
                  <a:moveTo>
                    <a:pt x="849054" y="357854"/>
                  </a:moveTo>
                  <a:lnTo>
                    <a:pt x="829758" y="371888"/>
                  </a:lnTo>
                  <a:cubicBezTo>
                    <a:pt x="830818" y="373934"/>
                    <a:pt x="832645" y="376420"/>
                    <a:pt x="835240" y="379343"/>
                  </a:cubicBezTo>
                  <a:cubicBezTo>
                    <a:pt x="837835" y="382267"/>
                    <a:pt x="840100" y="383875"/>
                    <a:pt x="842037" y="384167"/>
                  </a:cubicBezTo>
                  <a:cubicBezTo>
                    <a:pt x="843499" y="383875"/>
                    <a:pt x="844084" y="382705"/>
                    <a:pt x="843792" y="380659"/>
                  </a:cubicBezTo>
                  <a:lnTo>
                    <a:pt x="870104" y="364871"/>
                  </a:lnTo>
                  <a:close/>
                  <a:moveTo>
                    <a:pt x="1006931" y="329787"/>
                  </a:moveTo>
                  <a:cubicBezTo>
                    <a:pt x="994579" y="330043"/>
                    <a:pt x="982007" y="331724"/>
                    <a:pt x="969216" y="334831"/>
                  </a:cubicBezTo>
                  <a:cubicBezTo>
                    <a:pt x="956425" y="337937"/>
                    <a:pt x="943853" y="340934"/>
                    <a:pt x="931501" y="343821"/>
                  </a:cubicBezTo>
                  <a:cubicBezTo>
                    <a:pt x="931318" y="340532"/>
                    <a:pt x="930368" y="339216"/>
                    <a:pt x="928650" y="339874"/>
                  </a:cubicBezTo>
                  <a:cubicBezTo>
                    <a:pt x="926933" y="340532"/>
                    <a:pt x="925544" y="341847"/>
                    <a:pt x="924484" y="343821"/>
                  </a:cubicBezTo>
                  <a:lnTo>
                    <a:pt x="906942" y="343821"/>
                  </a:lnTo>
                  <a:lnTo>
                    <a:pt x="913959" y="350838"/>
                  </a:lnTo>
                  <a:cubicBezTo>
                    <a:pt x="919295" y="352592"/>
                    <a:pt x="924850" y="353908"/>
                    <a:pt x="930624" y="354785"/>
                  </a:cubicBezTo>
                  <a:cubicBezTo>
                    <a:pt x="936398" y="355662"/>
                    <a:pt x="941953" y="356100"/>
                    <a:pt x="947289" y="356100"/>
                  </a:cubicBezTo>
                  <a:cubicBezTo>
                    <a:pt x="947252" y="357087"/>
                    <a:pt x="947325" y="358183"/>
                    <a:pt x="947508" y="359389"/>
                  </a:cubicBezTo>
                  <a:cubicBezTo>
                    <a:pt x="947691" y="360595"/>
                    <a:pt x="948202" y="361253"/>
                    <a:pt x="949043" y="361363"/>
                  </a:cubicBezTo>
                  <a:cubicBezTo>
                    <a:pt x="949920" y="361253"/>
                    <a:pt x="950797" y="360595"/>
                    <a:pt x="951674" y="359389"/>
                  </a:cubicBezTo>
                  <a:cubicBezTo>
                    <a:pt x="952551" y="358183"/>
                    <a:pt x="953428" y="357087"/>
                    <a:pt x="954305" y="356100"/>
                  </a:cubicBezTo>
                  <a:cubicBezTo>
                    <a:pt x="956279" y="356210"/>
                    <a:pt x="958472" y="355991"/>
                    <a:pt x="960884" y="355442"/>
                  </a:cubicBezTo>
                  <a:cubicBezTo>
                    <a:pt x="963296" y="354894"/>
                    <a:pt x="964611" y="353359"/>
                    <a:pt x="964830" y="350838"/>
                  </a:cubicBezTo>
                  <a:lnTo>
                    <a:pt x="1005177" y="350838"/>
                  </a:lnTo>
                  <a:cubicBezTo>
                    <a:pt x="1007662" y="349778"/>
                    <a:pt x="1011901" y="347951"/>
                    <a:pt x="1017895" y="345356"/>
                  </a:cubicBezTo>
                  <a:cubicBezTo>
                    <a:pt x="1023888" y="342761"/>
                    <a:pt x="1027250" y="340495"/>
                    <a:pt x="1027981" y="338558"/>
                  </a:cubicBezTo>
                  <a:cubicBezTo>
                    <a:pt x="1027762" y="337718"/>
                    <a:pt x="1026885" y="337206"/>
                    <a:pt x="1025350" y="337023"/>
                  </a:cubicBezTo>
                  <a:cubicBezTo>
                    <a:pt x="1023815" y="336841"/>
                    <a:pt x="1022938" y="336768"/>
                    <a:pt x="1022719" y="336804"/>
                  </a:cubicBezTo>
                  <a:close/>
                  <a:moveTo>
                    <a:pt x="1487578" y="254357"/>
                  </a:moveTo>
                  <a:cubicBezTo>
                    <a:pt x="1496057" y="254467"/>
                    <a:pt x="1501466" y="256879"/>
                    <a:pt x="1503805" y="261593"/>
                  </a:cubicBezTo>
                  <a:cubicBezTo>
                    <a:pt x="1506144" y="266308"/>
                    <a:pt x="1507167" y="272667"/>
                    <a:pt x="1506874" y="280670"/>
                  </a:cubicBezTo>
                  <a:cubicBezTo>
                    <a:pt x="1506948" y="282169"/>
                    <a:pt x="1506801" y="285311"/>
                    <a:pt x="1506436" y="290099"/>
                  </a:cubicBezTo>
                  <a:cubicBezTo>
                    <a:pt x="1506070" y="294886"/>
                    <a:pt x="1505047" y="297591"/>
                    <a:pt x="1503366" y="298212"/>
                  </a:cubicBezTo>
                  <a:cubicBezTo>
                    <a:pt x="1497336" y="296714"/>
                    <a:pt x="1493170" y="290062"/>
                    <a:pt x="1490867" y="278258"/>
                  </a:cubicBezTo>
                  <a:cubicBezTo>
                    <a:pt x="1488565" y="266454"/>
                    <a:pt x="1487469" y="258487"/>
                    <a:pt x="1487578" y="254357"/>
                  </a:cubicBezTo>
                  <a:close/>
                  <a:moveTo>
                    <a:pt x="1085869" y="19296"/>
                  </a:moveTo>
                  <a:cubicBezTo>
                    <a:pt x="1085796" y="20356"/>
                    <a:pt x="1085942" y="21745"/>
                    <a:pt x="1086308" y="23462"/>
                  </a:cubicBezTo>
                  <a:cubicBezTo>
                    <a:pt x="1086673" y="25180"/>
                    <a:pt x="1087697" y="26130"/>
                    <a:pt x="1089378" y="26313"/>
                  </a:cubicBezTo>
                  <a:cubicBezTo>
                    <a:pt x="1090840" y="26021"/>
                    <a:pt x="1091424" y="24851"/>
                    <a:pt x="1091132" y="22805"/>
                  </a:cubicBezTo>
                  <a:cubicBezTo>
                    <a:pt x="1090840" y="20758"/>
                    <a:pt x="1089670" y="19589"/>
                    <a:pt x="1087624" y="19296"/>
                  </a:cubicBezTo>
                  <a:close/>
                  <a:moveTo>
                    <a:pt x="1120953" y="0"/>
                  </a:moveTo>
                  <a:cubicBezTo>
                    <a:pt x="1123073" y="987"/>
                    <a:pt x="1125850" y="2522"/>
                    <a:pt x="1129286" y="4605"/>
                  </a:cubicBezTo>
                  <a:cubicBezTo>
                    <a:pt x="1132721" y="6688"/>
                    <a:pt x="1134621" y="8661"/>
                    <a:pt x="1134987" y="10525"/>
                  </a:cubicBezTo>
                  <a:lnTo>
                    <a:pt x="1131478" y="10525"/>
                  </a:lnTo>
                  <a:lnTo>
                    <a:pt x="1112182" y="14034"/>
                  </a:lnTo>
                  <a:cubicBezTo>
                    <a:pt x="1110355" y="14947"/>
                    <a:pt x="1108747" y="16190"/>
                    <a:pt x="1107358" y="17761"/>
                  </a:cubicBezTo>
                  <a:cubicBezTo>
                    <a:pt x="1105969" y="19333"/>
                    <a:pt x="1105239" y="21014"/>
                    <a:pt x="1105165" y="22805"/>
                  </a:cubicBezTo>
                  <a:cubicBezTo>
                    <a:pt x="1105421" y="24486"/>
                    <a:pt x="1106664" y="25509"/>
                    <a:pt x="1108893" y="25874"/>
                  </a:cubicBezTo>
                  <a:cubicBezTo>
                    <a:pt x="1111122" y="26240"/>
                    <a:pt x="1112804" y="26386"/>
                    <a:pt x="1113936" y="26313"/>
                  </a:cubicBezTo>
                  <a:cubicBezTo>
                    <a:pt x="1116677" y="26349"/>
                    <a:pt x="1119528" y="25838"/>
                    <a:pt x="1122488" y="24778"/>
                  </a:cubicBezTo>
                  <a:cubicBezTo>
                    <a:pt x="1125448" y="23718"/>
                    <a:pt x="1127860" y="21891"/>
                    <a:pt x="1129724" y="19296"/>
                  </a:cubicBezTo>
                  <a:lnTo>
                    <a:pt x="1154283" y="15788"/>
                  </a:lnTo>
                  <a:cubicBezTo>
                    <a:pt x="1154210" y="14728"/>
                    <a:pt x="1154356" y="13339"/>
                    <a:pt x="1154721" y="11622"/>
                  </a:cubicBezTo>
                  <a:cubicBezTo>
                    <a:pt x="1155087" y="9904"/>
                    <a:pt x="1156110" y="8954"/>
                    <a:pt x="1157791" y="8771"/>
                  </a:cubicBezTo>
                  <a:cubicBezTo>
                    <a:pt x="1159655" y="8990"/>
                    <a:pt x="1161628" y="10306"/>
                    <a:pt x="1163711" y="12718"/>
                  </a:cubicBezTo>
                  <a:cubicBezTo>
                    <a:pt x="1165795" y="15130"/>
                    <a:pt x="1167330" y="17323"/>
                    <a:pt x="1168316" y="19296"/>
                  </a:cubicBezTo>
                  <a:cubicBezTo>
                    <a:pt x="1175260" y="19296"/>
                    <a:pt x="1181984" y="18858"/>
                    <a:pt x="1188489" y="17981"/>
                  </a:cubicBezTo>
                  <a:cubicBezTo>
                    <a:pt x="1194994" y="17104"/>
                    <a:pt x="1201719" y="15788"/>
                    <a:pt x="1208662" y="14034"/>
                  </a:cubicBezTo>
                  <a:cubicBezTo>
                    <a:pt x="1214875" y="15898"/>
                    <a:pt x="1221307" y="17432"/>
                    <a:pt x="1227959" y="18638"/>
                  </a:cubicBezTo>
                  <a:cubicBezTo>
                    <a:pt x="1234610" y="19844"/>
                    <a:pt x="1241042" y="20064"/>
                    <a:pt x="1247255" y="19296"/>
                  </a:cubicBezTo>
                  <a:cubicBezTo>
                    <a:pt x="1255002" y="27227"/>
                    <a:pt x="1260557" y="31539"/>
                    <a:pt x="1263919" y="32233"/>
                  </a:cubicBezTo>
                  <a:cubicBezTo>
                    <a:pt x="1267282" y="32928"/>
                    <a:pt x="1274591" y="35047"/>
                    <a:pt x="1285847" y="38592"/>
                  </a:cubicBezTo>
                  <a:lnTo>
                    <a:pt x="1294618" y="52626"/>
                  </a:lnTo>
                  <a:cubicBezTo>
                    <a:pt x="1302365" y="52918"/>
                    <a:pt x="1308797" y="54088"/>
                    <a:pt x="1313914" y="56134"/>
                  </a:cubicBezTo>
                  <a:cubicBezTo>
                    <a:pt x="1319030" y="58181"/>
                    <a:pt x="1323708" y="59350"/>
                    <a:pt x="1327947" y="59643"/>
                  </a:cubicBezTo>
                  <a:cubicBezTo>
                    <a:pt x="1329848" y="62237"/>
                    <a:pt x="1332625" y="64064"/>
                    <a:pt x="1336280" y="65124"/>
                  </a:cubicBezTo>
                  <a:cubicBezTo>
                    <a:pt x="1339934" y="66184"/>
                    <a:pt x="1343589" y="66696"/>
                    <a:pt x="1347243" y="66659"/>
                  </a:cubicBezTo>
                  <a:cubicBezTo>
                    <a:pt x="1351300" y="73932"/>
                    <a:pt x="1357659" y="80876"/>
                    <a:pt x="1366320" y="87490"/>
                  </a:cubicBezTo>
                  <a:cubicBezTo>
                    <a:pt x="1374981" y="94105"/>
                    <a:pt x="1382656" y="98856"/>
                    <a:pt x="1389344" y="101743"/>
                  </a:cubicBezTo>
                  <a:cubicBezTo>
                    <a:pt x="1400161" y="117238"/>
                    <a:pt x="1410102" y="133611"/>
                    <a:pt x="1419165" y="150860"/>
                  </a:cubicBezTo>
                  <a:cubicBezTo>
                    <a:pt x="1419677" y="155392"/>
                    <a:pt x="1421723" y="160801"/>
                    <a:pt x="1425305" y="167087"/>
                  </a:cubicBezTo>
                  <a:cubicBezTo>
                    <a:pt x="1428886" y="173372"/>
                    <a:pt x="1430933" y="179658"/>
                    <a:pt x="1431444" y="185944"/>
                  </a:cubicBezTo>
                  <a:lnTo>
                    <a:pt x="1445478" y="199978"/>
                  </a:lnTo>
                  <a:lnTo>
                    <a:pt x="1450740" y="191207"/>
                  </a:lnTo>
                  <a:cubicBezTo>
                    <a:pt x="1444455" y="190074"/>
                    <a:pt x="1442116" y="184884"/>
                    <a:pt x="1443724" y="175638"/>
                  </a:cubicBezTo>
                  <a:cubicBezTo>
                    <a:pt x="1445332" y="166392"/>
                    <a:pt x="1446501" y="159887"/>
                    <a:pt x="1447232" y="156123"/>
                  </a:cubicBezTo>
                  <a:cubicBezTo>
                    <a:pt x="1455784" y="157987"/>
                    <a:pt x="1461485" y="166977"/>
                    <a:pt x="1464335" y="183093"/>
                  </a:cubicBezTo>
                  <a:cubicBezTo>
                    <a:pt x="1467186" y="199210"/>
                    <a:pt x="1468502" y="211270"/>
                    <a:pt x="1468282" y="219274"/>
                  </a:cubicBezTo>
                  <a:cubicBezTo>
                    <a:pt x="1461266" y="220041"/>
                    <a:pt x="1459073" y="223769"/>
                    <a:pt x="1461704" y="230457"/>
                  </a:cubicBezTo>
                  <a:cubicBezTo>
                    <a:pt x="1464335" y="237144"/>
                    <a:pt x="1466528" y="242188"/>
                    <a:pt x="1468282" y="245586"/>
                  </a:cubicBezTo>
                  <a:cubicBezTo>
                    <a:pt x="1472631" y="247596"/>
                    <a:pt x="1475774" y="256733"/>
                    <a:pt x="1477711" y="272996"/>
                  </a:cubicBezTo>
                  <a:cubicBezTo>
                    <a:pt x="1479648" y="289258"/>
                    <a:pt x="1480598" y="300588"/>
                    <a:pt x="1480562" y="306983"/>
                  </a:cubicBezTo>
                  <a:cubicBezTo>
                    <a:pt x="1480050" y="312319"/>
                    <a:pt x="1479758" y="316558"/>
                    <a:pt x="1479685" y="319701"/>
                  </a:cubicBezTo>
                  <a:cubicBezTo>
                    <a:pt x="1479611" y="322844"/>
                    <a:pt x="1482828" y="324452"/>
                    <a:pt x="1489332" y="324525"/>
                  </a:cubicBezTo>
                  <a:lnTo>
                    <a:pt x="1492841" y="343821"/>
                  </a:lnTo>
                  <a:cubicBezTo>
                    <a:pt x="1491964" y="346818"/>
                    <a:pt x="1488456" y="356173"/>
                    <a:pt x="1482316" y="371888"/>
                  </a:cubicBezTo>
                  <a:cubicBezTo>
                    <a:pt x="1476176" y="387602"/>
                    <a:pt x="1472668" y="396958"/>
                    <a:pt x="1471791" y="399955"/>
                  </a:cubicBezTo>
                  <a:lnTo>
                    <a:pt x="1457757" y="412234"/>
                  </a:lnTo>
                  <a:cubicBezTo>
                    <a:pt x="1452677" y="441324"/>
                    <a:pt x="1442225" y="469099"/>
                    <a:pt x="1426401" y="495558"/>
                  </a:cubicBezTo>
                  <a:cubicBezTo>
                    <a:pt x="1410577" y="522017"/>
                    <a:pt x="1393546" y="546283"/>
                    <a:pt x="1375310" y="568357"/>
                  </a:cubicBezTo>
                  <a:lnTo>
                    <a:pt x="1375310" y="585899"/>
                  </a:lnTo>
                  <a:lnTo>
                    <a:pt x="1278830" y="687642"/>
                  </a:lnTo>
                  <a:cubicBezTo>
                    <a:pt x="1277807" y="692027"/>
                    <a:pt x="1275906" y="696413"/>
                    <a:pt x="1273129" y="700798"/>
                  </a:cubicBezTo>
                  <a:cubicBezTo>
                    <a:pt x="1270351" y="705184"/>
                    <a:pt x="1267574" y="709569"/>
                    <a:pt x="1264796" y="713955"/>
                  </a:cubicBezTo>
                  <a:cubicBezTo>
                    <a:pt x="1262202" y="714905"/>
                    <a:pt x="1260375" y="716513"/>
                    <a:pt x="1259315" y="718779"/>
                  </a:cubicBezTo>
                  <a:cubicBezTo>
                    <a:pt x="1258255" y="721044"/>
                    <a:pt x="1257743" y="723529"/>
                    <a:pt x="1257780" y="726234"/>
                  </a:cubicBezTo>
                  <a:lnTo>
                    <a:pt x="1245500" y="743776"/>
                  </a:lnTo>
                  <a:lnTo>
                    <a:pt x="1229713" y="750792"/>
                  </a:lnTo>
                  <a:cubicBezTo>
                    <a:pt x="1229128" y="758284"/>
                    <a:pt x="1226789" y="764351"/>
                    <a:pt x="1222696" y="768992"/>
                  </a:cubicBezTo>
                  <a:cubicBezTo>
                    <a:pt x="1218603" y="773633"/>
                    <a:pt x="1216264" y="779261"/>
                    <a:pt x="1215679" y="785876"/>
                  </a:cubicBezTo>
                  <a:cubicBezTo>
                    <a:pt x="1203400" y="801664"/>
                    <a:pt x="1189366" y="815697"/>
                    <a:pt x="1173579" y="827977"/>
                  </a:cubicBezTo>
                  <a:cubicBezTo>
                    <a:pt x="1173213" y="835578"/>
                    <a:pt x="1170874" y="841864"/>
                    <a:pt x="1166562" y="846834"/>
                  </a:cubicBezTo>
                  <a:cubicBezTo>
                    <a:pt x="1162250" y="851804"/>
                    <a:pt x="1158157" y="857213"/>
                    <a:pt x="1154283" y="863060"/>
                  </a:cubicBezTo>
                  <a:lnTo>
                    <a:pt x="1143758" y="863060"/>
                  </a:lnTo>
                  <a:lnTo>
                    <a:pt x="1140249" y="870077"/>
                  </a:lnTo>
                  <a:cubicBezTo>
                    <a:pt x="1136339" y="871758"/>
                    <a:pt x="1128372" y="878483"/>
                    <a:pt x="1116348" y="890250"/>
                  </a:cubicBezTo>
                  <a:cubicBezTo>
                    <a:pt x="1104325" y="902018"/>
                    <a:pt x="1095919" y="908742"/>
                    <a:pt x="1091132" y="910424"/>
                  </a:cubicBezTo>
                  <a:cubicBezTo>
                    <a:pt x="1093471" y="895623"/>
                    <a:pt x="1105019" y="878300"/>
                    <a:pt x="1125777" y="858456"/>
                  </a:cubicBezTo>
                  <a:cubicBezTo>
                    <a:pt x="1146535" y="838611"/>
                    <a:pt x="1162469" y="826113"/>
                    <a:pt x="1173579" y="820960"/>
                  </a:cubicBezTo>
                  <a:cubicBezTo>
                    <a:pt x="1174273" y="813614"/>
                    <a:pt x="1178147" y="805940"/>
                    <a:pt x="1185200" y="797936"/>
                  </a:cubicBezTo>
                  <a:cubicBezTo>
                    <a:pt x="1192253" y="789933"/>
                    <a:pt x="1198320" y="783574"/>
                    <a:pt x="1203400" y="778859"/>
                  </a:cubicBezTo>
                  <a:lnTo>
                    <a:pt x="1196383" y="773597"/>
                  </a:lnTo>
                  <a:cubicBezTo>
                    <a:pt x="1193752" y="776411"/>
                    <a:pt x="1190682" y="779115"/>
                    <a:pt x="1187174" y="781710"/>
                  </a:cubicBezTo>
                  <a:cubicBezTo>
                    <a:pt x="1183665" y="784305"/>
                    <a:pt x="1179718" y="785693"/>
                    <a:pt x="1175333" y="785876"/>
                  </a:cubicBezTo>
                  <a:cubicBezTo>
                    <a:pt x="1174273" y="785803"/>
                    <a:pt x="1172884" y="785949"/>
                    <a:pt x="1171167" y="786315"/>
                  </a:cubicBezTo>
                  <a:cubicBezTo>
                    <a:pt x="1169449" y="786680"/>
                    <a:pt x="1168499" y="787703"/>
                    <a:pt x="1168316" y="789385"/>
                  </a:cubicBezTo>
                  <a:cubicBezTo>
                    <a:pt x="1168426" y="790335"/>
                    <a:pt x="1169084" y="791504"/>
                    <a:pt x="1170290" y="792893"/>
                  </a:cubicBezTo>
                  <a:cubicBezTo>
                    <a:pt x="1171496" y="794282"/>
                    <a:pt x="1172592" y="795451"/>
                    <a:pt x="1173579" y="796401"/>
                  </a:cubicBezTo>
                  <a:cubicBezTo>
                    <a:pt x="1171898" y="806415"/>
                    <a:pt x="1165173" y="813139"/>
                    <a:pt x="1153406" y="816575"/>
                  </a:cubicBezTo>
                  <a:cubicBezTo>
                    <a:pt x="1141638" y="820010"/>
                    <a:pt x="1134914" y="823226"/>
                    <a:pt x="1133232" y="826223"/>
                  </a:cubicBezTo>
                  <a:cubicBezTo>
                    <a:pt x="1133342" y="828890"/>
                    <a:pt x="1133123" y="831010"/>
                    <a:pt x="1132575" y="832581"/>
                  </a:cubicBezTo>
                  <a:cubicBezTo>
                    <a:pt x="1132026" y="834153"/>
                    <a:pt x="1130492" y="834957"/>
                    <a:pt x="1127970" y="834993"/>
                  </a:cubicBezTo>
                  <a:lnTo>
                    <a:pt x="1112182" y="843764"/>
                  </a:lnTo>
                  <a:cubicBezTo>
                    <a:pt x="1111086" y="850671"/>
                    <a:pt x="1106700" y="854838"/>
                    <a:pt x="1099026" y="856263"/>
                  </a:cubicBezTo>
                  <a:cubicBezTo>
                    <a:pt x="1091351" y="857688"/>
                    <a:pt x="1086966" y="862293"/>
                    <a:pt x="1085869" y="870077"/>
                  </a:cubicBezTo>
                  <a:lnTo>
                    <a:pt x="1075344" y="882356"/>
                  </a:lnTo>
                  <a:lnTo>
                    <a:pt x="1057802" y="891127"/>
                  </a:lnTo>
                  <a:cubicBezTo>
                    <a:pt x="1056633" y="897669"/>
                    <a:pt x="1051955" y="903005"/>
                    <a:pt x="1043769" y="907134"/>
                  </a:cubicBezTo>
                  <a:cubicBezTo>
                    <a:pt x="1035583" y="911264"/>
                    <a:pt x="1030905" y="917038"/>
                    <a:pt x="1029735" y="924457"/>
                  </a:cubicBezTo>
                  <a:lnTo>
                    <a:pt x="1015702" y="933228"/>
                  </a:lnTo>
                  <a:cubicBezTo>
                    <a:pt x="1015702" y="936042"/>
                    <a:pt x="1015263" y="939185"/>
                    <a:pt x="1014386" y="942657"/>
                  </a:cubicBezTo>
                  <a:cubicBezTo>
                    <a:pt x="1013509" y="946128"/>
                    <a:pt x="1012193" y="948833"/>
                    <a:pt x="1010439" y="950770"/>
                  </a:cubicBezTo>
                  <a:cubicBezTo>
                    <a:pt x="1006712" y="950660"/>
                    <a:pt x="1003203" y="951318"/>
                    <a:pt x="999914" y="952743"/>
                  </a:cubicBezTo>
                  <a:cubicBezTo>
                    <a:pt x="996625" y="954169"/>
                    <a:pt x="994871" y="957019"/>
                    <a:pt x="994652" y="961295"/>
                  </a:cubicBezTo>
                  <a:lnTo>
                    <a:pt x="971847" y="971820"/>
                  </a:lnTo>
                  <a:cubicBezTo>
                    <a:pt x="965452" y="972989"/>
                    <a:pt x="961139" y="977667"/>
                    <a:pt x="958910" y="985854"/>
                  </a:cubicBezTo>
                  <a:cubicBezTo>
                    <a:pt x="956681" y="994040"/>
                    <a:pt x="952807" y="998718"/>
                    <a:pt x="947289" y="999887"/>
                  </a:cubicBezTo>
                  <a:lnTo>
                    <a:pt x="940272" y="1008658"/>
                  </a:lnTo>
                  <a:lnTo>
                    <a:pt x="924484" y="1006904"/>
                  </a:lnTo>
                  <a:lnTo>
                    <a:pt x="922730" y="1027954"/>
                  </a:lnTo>
                  <a:lnTo>
                    <a:pt x="905188" y="1036725"/>
                  </a:lnTo>
                  <a:cubicBezTo>
                    <a:pt x="904896" y="1040928"/>
                    <a:pt x="903726" y="1044363"/>
                    <a:pt x="901680" y="1047031"/>
                  </a:cubicBezTo>
                  <a:cubicBezTo>
                    <a:pt x="899633" y="1049699"/>
                    <a:pt x="898464" y="1052695"/>
                    <a:pt x="898171" y="1056021"/>
                  </a:cubicBezTo>
                  <a:cubicBezTo>
                    <a:pt x="894590" y="1055254"/>
                    <a:pt x="891666" y="1055911"/>
                    <a:pt x="889400" y="1057995"/>
                  </a:cubicBezTo>
                  <a:cubicBezTo>
                    <a:pt x="887135" y="1060078"/>
                    <a:pt x="885965" y="1062928"/>
                    <a:pt x="885892" y="1066546"/>
                  </a:cubicBezTo>
                  <a:lnTo>
                    <a:pt x="871859" y="1084088"/>
                  </a:lnTo>
                  <a:lnTo>
                    <a:pt x="849054" y="1092859"/>
                  </a:lnTo>
                  <a:lnTo>
                    <a:pt x="842037" y="1112155"/>
                  </a:lnTo>
                  <a:cubicBezTo>
                    <a:pt x="835898" y="1118441"/>
                    <a:pt x="829320" y="1124727"/>
                    <a:pt x="822303" y="1131013"/>
                  </a:cubicBezTo>
                  <a:cubicBezTo>
                    <a:pt x="815286" y="1137298"/>
                    <a:pt x="807831" y="1142707"/>
                    <a:pt x="799937" y="1147239"/>
                  </a:cubicBezTo>
                  <a:cubicBezTo>
                    <a:pt x="799973" y="1148189"/>
                    <a:pt x="799900" y="1149358"/>
                    <a:pt x="799718" y="1150747"/>
                  </a:cubicBezTo>
                  <a:cubicBezTo>
                    <a:pt x="799535" y="1152136"/>
                    <a:pt x="799023" y="1153305"/>
                    <a:pt x="798183" y="1154256"/>
                  </a:cubicBezTo>
                  <a:lnTo>
                    <a:pt x="796429" y="1156010"/>
                  </a:lnTo>
                  <a:lnTo>
                    <a:pt x="799937" y="1157764"/>
                  </a:lnTo>
                  <a:cubicBezTo>
                    <a:pt x="801106" y="1152648"/>
                    <a:pt x="806661" y="1149285"/>
                    <a:pt x="816602" y="1147677"/>
                  </a:cubicBezTo>
                  <a:cubicBezTo>
                    <a:pt x="826542" y="1146069"/>
                    <a:pt x="833851" y="1145339"/>
                    <a:pt x="838529" y="1145485"/>
                  </a:cubicBezTo>
                  <a:cubicBezTo>
                    <a:pt x="841782" y="1141611"/>
                    <a:pt x="847556" y="1139272"/>
                    <a:pt x="855852" y="1138468"/>
                  </a:cubicBezTo>
                  <a:cubicBezTo>
                    <a:pt x="864147" y="1137664"/>
                    <a:pt x="871237" y="1135325"/>
                    <a:pt x="877121" y="1131451"/>
                  </a:cubicBezTo>
                  <a:cubicBezTo>
                    <a:pt x="888816" y="1130282"/>
                    <a:pt x="901387" y="1128674"/>
                    <a:pt x="914836" y="1126627"/>
                  </a:cubicBezTo>
                  <a:cubicBezTo>
                    <a:pt x="928285" y="1124580"/>
                    <a:pt x="940857" y="1123850"/>
                    <a:pt x="952551" y="1124434"/>
                  </a:cubicBezTo>
                  <a:lnTo>
                    <a:pt x="963076" y="1119172"/>
                  </a:lnTo>
                  <a:cubicBezTo>
                    <a:pt x="997502" y="1117966"/>
                    <a:pt x="1032586" y="1115115"/>
                    <a:pt x="1068327" y="1110620"/>
                  </a:cubicBezTo>
                  <a:cubicBezTo>
                    <a:pt x="1104069" y="1106125"/>
                    <a:pt x="1139153" y="1101959"/>
                    <a:pt x="1173579" y="1098122"/>
                  </a:cubicBezTo>
                  <a:cubicBezTo>
                    <a:pt x="1176064" y="1095161"/>
                    <a:pt x="1187320" y="1091872"/>
                    <a:pt x="1207347" y="1088254"/>
                  </a:cubicBezTo>
                  <a:cubicBezTo>
                    <a:pt x="1227374" y="1084636"/>
                    <a:pt x="1241261" y="1082663"/>
                    <a:pt x="1249009" y="1082334"/>
                  </a:cubicBezTo>
                  <a:cubicBezTo>
                    <a:pt x="1254564" y="1082042"/>
                    <a:pt x="1257487" y="1084380"/>
                    <a:pt x="1257780" y="1089351"/>
                  </a:cubicBezTo>
                  <a:cubicBezTo>
                    <a:pt x="1268597" y="1088839"/>
                    <a:pt x="1280730" y="1086792"/>
                    <a:pt x="1294179" y="1083211"/>
                  </a:cubicBezTo>
                  <a:cubicBezTo>
                    <a:pt x="1307628" y="1079629"/>
                    <a:pt x="1320638" y="1077583"/>
                    <a:pt x="1333210" y="1077071"/>
                  </a:cubicBezTo>
                  <a:cubicBezTo>
                    <a:pt x="1336828" y="1077035"/>
                    <a:pt x="1340555" y="1077546"/>
                    <a:pt x="1344393" y="1078606"/>
                  </a:cubicBezTo>
                  <a:cubicBezTo>
                    <a:pt x="1348230" y="1079666"/>
                    <a:pt x="1351519" y="1081493"/>
                    <a:pt x="1354260" y="1084088"/>
                  </a:cubicBezTo>
                  <a:cubicBezTo>
                    <a:pt x="1354954" y="1078131"/>
                    <a:pt x="1358828" y="1074257"/>
                    <a:pt x="1365882" y="1072467"/>
                  </a:cubicBezTo>
                  <a:cubicBezTo>
                    <a:pt x="1372935" y="1070676"/>
                    <a:pt x="1379001" y="1069872"/>
                    <a:pt x="1384081" y="1070055"/>
                  </a:cubicBezTo>
                  <a:lnTo>
                    <a:pt x="1450740" y="1070055"/>
                  </a:lnTo>
                  <a:cubicBezTo>
                    <a:pt x="1451764" y="1076414"/>
                    <a:pt x="1456734" y="1078606"/>
                    <a:pt x="1465651" y="1076633"/>
                  </a:cubicBezTo>
                  <a:cubicBezTo>
                    <a:pt x="1474568" y="1074659"/>
                    <a:pt x="1481293" y="1072467"/>
                    <a:pt x="1485824" y="1070055"/>
                  </a:cubicBezTo>
                  <a:lnTo>
                    <a:pt x="1677031" y="1070055"/>
                  </a:lnTo>
                  <a:cubicBezTo>
                    <a:pt x="1691941" y="1069470"/>
                    <a:pt x="1707729" y="1068008"/>
                    <a:pt x="1724394" y="1065669"/>
                  </a:cubicBezTo>
                  <a:cubicBezTo>
                    <a:pt x="1741058" y="1063330"/>
                    <a:pt x="1758600" y="1063623"/>
                    <a:pt x="1777019" y="1066546"/>
                  </a:cubicBezTo>
                  <a:cubicBezTo>
                    <a:pt x="1780601" y="1070786"/>
                    <a:pt x="1784840" y="1074148"/>
                    <a:pt x="1789737" y="1076633"/>
                  </a:cubicBezTo>
                  <a:cubicBezTo>
                    <a:pt x="1794634" y="1079118"/>
                    <a:pt x="1799751" y="1081603"/>
                    <a:pt x="1805086" y="1084088"/>
                  </a:cubicBezTo>
                  <a:lnTo>
                    <a:pt x="1806840" y="1085842"/>
                  </a:lnTo>
                  <a:cubicBezTo>
                    <a:pt x="1805963" y="1087523"/>
                    <a:pt x="1802016" y="1088547"/>
                    <a:pt x="1795000" y="1088912"/>
                  </a:cubicBezTo>
                  <a:cubicBezTo>
                    <a:pt x="1787983" y="1089278"/>
                    <a:pt x="1783159" y="1089424"/>
                    <a:pt x="1780528" y="1089351"/>
                  </a:cubicBezTo>
                  <a:cubicBezTo>
                    <a:pt x="1774096" y="1088620"/>
                    <a:pt x="1759770" y="1087889"/>
                    <a:pt x="1737550" y="1087158"/>
                  </a:cubicBezTo>
                  <a:cubicBezTo>
                    <a:pt x="1715330" y="1086427"/>
                    <a:pt x="1702759" y="1090082"/>
                    <a:pt x="1699835" y="1098122"/>
                  </a:cubicBezTo>
                  <a:cubicBezTo>
                    <a:pt x="1680575" y="1098414"/>
                    <a:pt x="1661645" y="1099583"/>
                    <a:pt x="1643043" y="1101630"/>
                  </a:cubicBezTo>
                  <a:cubicBezTo>
                    <a:pt x="1624442" y="1103677"/>
                    <a:pt x="1605950" y="1104846"/>
                    <a:pt x="1587567" y="1105138"/>
                  </a:cubicBezTo>
                  <a:lnTo>
                    <a:pt x="1577042" y="1112155"/>
                  </a:lnTo>
                  <a:cubicBezTo>
                    <a:pt x="1561254" y="1112959"/>
                    <a:pt x="1543274" y="1116175"/>
                    <a:pt x="1523101" y="1121803"/>
                  </a:cubicBezTo>
                  <a:cubicBezTo>
                    <a:pt x="1502927" y="1127431"/>
                    <a:pt x="1485824" y="1130647"/>
                    <a:pt x="1471791" y="1131451"/>
                  </a:cubicBezTo>
                  <a:cubicBezTo>
                    <a:pt x="1467405" y="1131195"/>
                    <a:pt x="1463458" y="1131268"/>
                    <a:pt x="1459950" y="1131670"/>
                  </a:cubicBezTo>
                  <a:cubicBezTo>
                    <a:pt x="1456441" y="1132072"/>
                    <a:pt x="1453372" y="1134338"/>
                    <a:pt x="1450740" y="1138468"/>
                  </a:cubicBezTo>
                  <a:lnTo>
                    <a:pt x="1434953" y="1145485"/>
                  </a:lnTo>
                  <a:cubicBezTo>
                    <a:pt x="1424245" y="1144790"/>
                    <a:pt x="1413208" y="1145302"/>
                    <a:pt x="1401842" y="1147020"/>
                  </a:cubicBezTo>
                  <a:cubicBezTo>
                    <a:pt x="1390477" y="1148737"/>
                    <a:pt x="1379879" y="1150565"/>
                    <a:pt x="1370048" y="1152501"/>
                  </a:cubicBezTo>
                  <a:cubicBezTo>
                    <a:pt x="1370157" y="1155096"/>
                    <a:pt x="1371254" y="1156923"/>
                    <a:pt x="1373337" y="1157983"/>
                  </a:cubicBezTo>
                  <a:cubicBezTo>
                    <a:pt x="1375420" y="1159043"/>
                    <a:pt x="1377832" y="1159555"/>
                    <a:pt x="1380573" y="1159518"/>
                  </a:cubicBezTo>
                  <a:lnTo>
                    <a:pt x="1387590" y="1159518"/>
                  </a:lnTo>
                  <a:lnTo>
                    <a:pt x="1384081" y="1173552"/>
                  </a:lnTo>
                  <a:cubicBezTo>
                    <a:pt x="1382108" y="1173515"/>
                    <a:pt x="1379915" y="1174027"/>
                    <a:pt x="1377503" y="1175087"/>
                  </a:cubicBezTo>
                  <a:cubicBezTo>
                    <a:pt x="1375091" y="1176146"/>
                    <a:pt x="1373775" y="1177974"/>
                    <a:pt x="1373556" y="1180568"/>
                  </a:cubicBezTo>
                  <a:lnTo>
                    <a:pt x="1317422" y="1180568"/>
                  </a:lnTo>
                  <a:cubicBezTo>
                    <a:pt x="1311867" y="1185539"/>
                    <a:pt x="1305435" y="1187878"/>
                    <a:pt x="1298126" y="1187585"/>
                  </a:cubicBezTo>
                  <a:cubicBezTo>
                    <a:pt x="1297139" y="1190363"/>
                    <a:pt x="1296043" y="1193579"/>
                    <a:pt x="1294837" y="1197233"/>
                  </a:cubicBezTo>
                  <a:cubicBezTo>
                    <a:pt x="1293631" y="1200888"/>
                    <a:pt x="1292973" y="1204104"/>
                    <a:pt x="1292863" y="1206881"/>
                  </a:cubicBezTo>
                  <a:cubicBezTo>
                    <a:pt x="1292790" y="1208014"/>
                    <a:pt x="1292937" y="1209695"/>
                    <a:pt x="1293302" y="1211924"/>
                  </a:cubicBezTo>
                  <a:cubicBezTo>
                    <a:pt x="1293667" y="1214154"/>
                    <a:pt x="1294691" y="1215396"/>
                    <a:pt x="1296372" y="1215652"/>
                  </a:cubicBezTo>
                  <a:cubicBezTo>
                    <a:pt x="1298163" y="1215506"/>
                    <a:pt x="1299844" y="1214483"/>
                    <a:pt x="1301415" y="1212582"/>
                  </a:cubicBezTo>
                  <a:cubicBezTo>
                    <a:pt x="1302987" y="1210682"/>
                    <a:pt x="1304229" y="1208782"/>
                    <a:pt x="1305143" y="1206881"/>
                  </a:cubicBezTo>
                  <a:cubicBezTo>
                    <a:pt x="1324366" y="1206881"/>
                    <a:pt x="1343370" y="1207320"/>
                    <a:pt x="1362154" y="1208197"/>
                  </a:cubicBezTo>
                  <a:cubicBezTo>
                    <a:pt x="1380938" y="1209074"/>
                    <a:pt x="1399942" y="1210390"/>
                    <a:pt x="1419165" y="1212144"/>
                  </a:cubicBezTo>
                  <a:lnTo>
                    <a:pt x="1434953" y="1224423"/>
                  </a:lnTo>
                  <a:cubicBezTo>
                    <a:pt x="1444053" y="1223875"/>
                    <a:pt x="1453920" y="1223217"/>
                    <a:pt x="1464555" y="1222450"/>
                  </a:cubicBezTo>
                  <a:cubicBezTo>
                    <a:pt x="1475189" y="1221682"/>
                    <a:pt x="1484618" y="1224094"/>
                    <a:pt x="1492841" y="1229686"/>
                  </a:cubicBezTo>
                  <a:lnTo>
                    <a:pt x="1463020" y="1243719"/>
                  </a:lnTo>
                  <a:cubicBezTo>
                    <a:pt x="1457355" y="1243354"/>
                    <a:pt x="1450704" y="1243207"/>
                    <a:pt x="1443066" y="1243281"/>
                  </a:cubicBezTo>
                  <a:cubicBezTo>
                    <a:pt x="1435428" y="1243354"/>
                    <a:pt x="1429215" y="1245839"/>
                    <a:pt x="1424428" y="1250736"/>
                  </a:cubicBezTo>
                  <a:cubicBezTo>
                    <a:pt x="1424354" y="1251723"/>
                    <a:pt x="1424501" y="1252819"/>
                    <a:pt x="1424866" y="1254025"/>
                  </a:cubicBezTo>
                  <a:cubicBezTo>
                    <a:pt x="1425232" y="1255231"/>
                    <a:pt x="1426255" y="1255889"/>
                    <a:pt x="1427936" y="1255998"/>
                  </a:cubicBezTo>
                  <a:cubicBezTo>
                    <a:pt x="1429690" y="1255889"/>
                    <a:pt x="1431444" y="1255231"/>
                    <a:pt x="1433199" y="1254025"/>
                  </a:cubicBezTo>
                  <a:cubicBezTo>
                    <a:pt x="1434953" y="1252819"/>
                    <a:pt x="1436707" y="1251723"/>
                    <a:pt x="1438461" y="1250736"/>
                  </a:cubicBezTo>
                  <a:cubicBezTo>
                    <a:pt x="1445770" y="1250736"/>
                    <a:pt x="1452202" y="1252490"/>
                    <a:pt x="1457757" y="1255998"/>
                  </a:cubicBezTo>
                  <a:cubicBezTo>
                    <a:pt x="1458342" y="1262613"/>
                    <a:pt x="1458488" y="1269118"/>
                    <a:pt x="1458196" y="1275514"/>
                  </a:cubicBezTo>
                  <a:cubicBezTo>
                    <a:pt x="1457903" y="1281909"/>
                    <a:pt x="1453664" y="1285345"/>
                    <a:pt x="1445478" y="1285820"/>
                  </a:cubicBezTo>
                  <a:lnTo>
                    <a:pt x="1354260" y="1287574"/>
                  </a:lnTo>
                  <a:cubicBezTo>
                    <a:pt x="1353675" y="1292617"/>
                    <a:pt x="1350459" y="1295687"/>
                    <a:pt x="1344612" y="1296783"/>
                  </a:cubicBezTo>
                  <a:cubicBezTo>
                    <a:pt x="1338765" y="1297880"/>
                    <a:pt x="1333794" y="1298318"/>
                    <a:pt x="1329701" y="1298099"/>
                  </a:cubicBezTo>
                  <a:cubicBezTo>
                    <a:pt x="1322100" y="1297733"/>
                    <a:pt x="1313183" y="1297587"/>
                    <a:pt x="1302950" y="1297660"/>
                  </a:cubicBezTo>
                  <a:cubicBezTo>
                    <a:pt x="1292717" y="1297733"/>
                    <a:pt x="1284677" y="1300219"/>
                    <a:pt x="1278830" y="1305116"/>
                  </a:cubicBezTo>
                  <a:cubicBezTo>
                    <a:pt x="1278538" y="1311840"/>
                    <a:pt x="1279122" y="1315933"/>
                    <a:pt x="1280584" y="1317395"/>
                  </a:cubicBezTo>
                  <a:cubicBezTo>
                    <a:pt x="1282046" y="1318857"/>
                    <a:pt x="1286139" y="1319442"/>
                    <a:pt x="1292863" y="1319149"/>
                  </a:cubicBezTo>
                  <a:lnTo>
                    <a:pt x="1285847" y="1331428"/>
                  </a:lnTo>
                  <a:cubicBezTo>
                    <a:pt x="1282229" y="1333987"/>
                    <a:pt x="1278063" y="1335887"/>
                    <a:pt x="1273348" y="1337130"/>
                  </a:cubicBezTo>
                  <a:cubicBezTo>
                    <a:pt x="1268634" y="1338372"/>
                    <a:pt x="1264029" y="1339395"/>
                    <a:pt x="1259534" y="1340199"/>
                  </a:cubicBezTo>
                  <a:cubicBezTo>
                    <a:pt x="1255879" y="1338482"/>
                    <a:pt x="1252663" y="1338409"/>
                    <a:pt x="1249886" y="1339980"/>
                  </a:cubicBezTo>
                  <a:cubicBezTo>
                    <a:pt x="1247108" y="1341552"/>
                    <a:pt x="1245647" y="1344548"/>
                    <a:pt x="1245500" y="1348970"/>
                  </a:cubicBezTo>
                  <a:cubicBezTo>
                    <a:pt x="1245939" y="1354379"/>
                    <a:pt x="1245939" y="1358911"/>
                    <a:pt x="1245500" y="1362565"/>
                  </a:cubicBezTo>
                  <a:cubicBezTo>
                    <a:pt x="1245062" y="1366220"/>
                    <a:pt x="1241554" y="1368120"/>
                    <a:pt x="1234975" y="1368266"/>
                  </a:cubicBezTo>
                  <a:cubicBezTo>
                    <a:pt x="1232856" y="1368084"/>
                    <a:pt x="1229640" y="1367134"/>
                    <a:pt x="1225327" y="1365416"/>
                  </a:cubicBezTo>
                  <a:cubicBezTo>
                    <a:pt x="1221015" y="1363698"/>
                    <a:pt x="1217799" y="1362309"/>
                    <a:pt x="1215679" y="1361250"/>
                  </a:cubicBezTo>
                  <a:cubicBezTo>
                    <a:pt x="1204423" y="1363954"/>
                    <a:pt x="1193606" y="1366439"/>
                    <a:pt x="1183227" y="1368705"/>
                  </a:cubicBezTo>
                  <a:cubicBezTo>
                    <a:pt x="1172848" y="1370971"/>
                    <a:pt x="1162030" y="1372579"/>
                    <a:pt x="1150774" y="1373529"/>
                  </a:cubicBezTo>
                  <a:lnTo>
                    <a:pt x="1145512" y="1380546"/>
                  </a:lnTo>
                  <a:lnTo>
                    <a:pt x="1129724" y="1380546"/>
                  </a:lnTo>
                  <a:cubicBezTo>
                    <a:pt x="1123694" y="1384712"/>
                    <a:pt x="1114704" y="1387343"/>
                    <a:pt x="1102753" y="1388440"/>
                  </a:cubicBezTo>
                  <a:cubicBezTo>
                    <a:pt x="1090803" y="1389536"/>
                    <a:pt x="1080497" y="1390413"/>
                    <a:pt x="1071836" y="1391071"/>
                  </a:cubicBezTo>
                  <a:cubicBezTo>
                    <a:pt x="1071251" y="1387014"/>
                    <a:pt x="1068912" y="1385479"/>
                    <a:pt x="1064819" y="1386466"/>
                  </a:cubicBezTo>
                  <a:cubicBezTo>
                    <a:pt x="1060726" y="1387453"/>
                    <a:pt x="1058387" y="1388988"/>
                    <a:pt x="1057802" y="1391071"/>
                  </a:cubicBezTo>
                  <a:cubicBezTo>
                    <a:pt x="1058095" y="1392533"/>
                    <a:pt x="1059264" y="1393117"/>
                    <a:pt x="1061311" y="1392825"/>
                  </a:cubicBezTo>
                  <a:lnTo>
                    <a:pt x="1063065" y="1408613"/>
                  </a:lnTo>
                  <a:lnTo>
                    <a:pt x="1029735" y="1420892"/>
                  </a:lnTo>
                  <a:cubicBezTo>
                    <a:pt x="1026081" y="1419942"/>
                    <a:pt x="1022865" y="1420088"/>
                    <a:pt x="1020087" y="1421331"/>
                  </a:cubicBezTo>
                  <a:cubicBezTo>
                    <a:pt x="1017310" y="1422573"/>
                    <a:pt x="1015848" y="1425351"/>
                    <a:pt x="1015702" y="1429663"/>
                  </a:cubicBezTo>
                  <a:cubicBezTo>
                    <a:pt x="1021659" y="1429298"/>
                    <a:pt x="1025533" y="1429590"/>
                    <a:pt x="1027323" y="1430540"/>
                  </a:cubicBezTo>
                  <a:cubicBezTo>
                    <a:pt x="1029114" y="1431490"/>
                    <a:pt x="1029918" y="1435291"/>
                    <a:pt x="1029735" y="1441942"/>
                  </a:cubicBezTo>
                  <a:cubicBezTo>
                    <a:pt x="1021842" y="1443770"/>
                    <a:pt x="1013948" y="1445378"/>
                    <a:pt x="1006054" y="1446766"/>
                  </a:cubicBezTo>
                  <a:cubicBezTo>
                    <a:pt x="998160" y="1448155"/>
                    <a:pt x="990266" y="1448886"/>
                    <a:pt x="982372" y="1448959"/>
                  </a:cubicBezTo>
                  <a:cubicBezTo>
                    <a:pt x="976160" y="1454222"/>
                    <a:pt x="969289" y="1458169"/>
                    <a:pt x="961761" y="1460800"/>
                  </a:cubicBezTo>
                  <a:cubicBezTo>
                    <a:pt x="954232" y="1463431"/>
                    <a:pt x="946485" y="1464747"/>
                    <a:pt x="938518" y="1464747"/>
                  </a:cubicBezTo>
                  <a:cubicBezTo>
                    <a:pt x="934278" y="1464966"/>
                    <a:pt x="928723" y="1464527"/>
                    <a:pt x="921853" y="1463431"/>
                  </a:cubicBezTo>
                  <a:cubicBezTo>
                    <a:pt x="914982" y="1462335"/>
                    <a:pt x="911182" y="1459265"/>
                    <a:pt x="910451" y="1454222"/>
                  </a:cubicBezTo>
                  <a:cubicBezTo>
                    <a:pt x="910889" y="1450933"/>
                    <a:pt x="912643" y="1448301"/>
                    <a:pt x="915713" y="1446328"/>
                  </a:cubicBezTo>
                  <a:cubicBezTo>
                    <a:pt x="918783" y="1444354"/>
                    <a:pt x="920537" y="1441723"/>
                    <a:pt x="920976" y="1438434"/>
                  </a:cubicBezTo>
                  <a:cubicBezTo>
                    <a:pt x="920866" y="1437593"/>
                    <a:pt x="920208" y="1437082"/>
                    <a:pt x="919002" y="1436899"/>
                  </a:cubicBezTo>
                  <a:cubicBezTo>
                    <a:pt x="917796" y="1436716"/>
                    <a:pt x="916700" y="1436643"/>
                    <a:pt x="915713" y="1436680"/>
                  </a:cubicBezTo>
                  <a:cubicBezTo>
                    <a:pt x="887719" y="1437484"/>
                    <a:pt x="859945" y="1440700"/>
                    <a:pt x="832389" y="1446328"/>
                  </a:cubicBezTo>
                  <a:cubicBezTo>
                    <a:pt x="804834" y="1451956"/>
                    <a:pt x="777059" y="1455172"/>
                    <a:pt x="749065" y="1455976"/>
                  </a:cubicBezTo>
                  <a:cubicBezTo>
                    <a:pt x="750527" y="1462627"/>
                    <a:pt x="744972" y="1465551"/>
                    <a:pt x="732401" y="1464747"/>
                  </a:cubicBezTo>
                  <a:cubicBezTo>
                    <a:pt x="719829" y="1463943"/>
                    <a:pt x="712520" y="1466866"/>
                    <a:pt x="710473" y="1473518"/>
                  </a:cubicBezTo>
                  <a:cubicBezTo>
                    <a:pt x="710766" y="1476039"/>
                    <a:pt x="712374" y="1477574"/>
                    <a:pt x="715297" y="1478122"/>
                  </a:cubicBezTo>
                  <a:cubicBezTo>
                    <a:pt x="718221" y="1478671"/>
                    <a:pt x="720706" y="1478890"/>
                    <a:pt x="722753" y="1478780"/>
                  </a:cubicBezTo>
                  <a:cubicBezTo>
                    <a:pt x="743693" y="1477830"/>
                    <a:pt x="764086" y="1474029"/>
                    <a:pt x="783930" y="1467378"/>
                  </a:cubicBezTo>
                  <a:cubicBezTo>
                    <a:pt x="803774" y="1460727"/>
                    <a:pt x="823728" y="1456926"/>
                    <a:pt x="843792" y="1455976"/>
                  </a:cubicBezTo>
                  <a:cubicBezTo>
                    <a:pt x="847373" y="1455976"/>
                    <a:pt x="850297" y="1456853"/>
                    <a:pt x="852562" y="1458607"/>
                  </a:cubicBezTo>
                  <a:cubicBezTo>
                    <a:pt x="854828" y="1460361"/>
                    <a:pt x="855998" y="1462993"/>
                    <a:pt x="856071" y="1466501"/>
                  </a:cubicBezTo>
                  <a:cubicBezTo>
                    <a:pt x="855140" y="1474124"/>
                    <a:pt x="848621" y="1478369"/>
                    <a:pt x="836515" y="1479235"/>
                  </a:cubicBezTo>
                  <a:cubicBezTo>
                    <a:pt x="824409" y="1480101"/>
                    <a:pt x="812303" y="1480968"/>
                    <a:pt x="800197" y="1481834"/>
                  </a:cubicBezTo>
                  <a:cubicBezTo>
                    <a:pt x="788091" y="1482700"/>
                    <a:pt x="781572" y="1486945"/>
                    <a:pt x="780641" y="1494568"/>
                  </a:cubicBezTo>
                  <a:cubicBezTo>
                    <a:pt x="773551" y="1495482"/>
                    <a:pt x="766242" y="1496286"/>
                    <a:pt x="758713" y="1496980"/>
                  </a:cubicBezTo>
                  <a:cubicBezTo>
                    <a:pt x="751185" y="1497674"/>
                    <a:pt x="743876" y="1498040"/>
                    <a:pt x="736786" y="1498076"/>
                  </a:cubicBezTo>
                  <a:cubicBezTo>
                    <a:pt x="732547" y="1498478"/>
                    <a:pt x="726992" y="1498551"/>
                    <a:pt x="720121" y="1498296"/>
                  </a:cubicBezTo>
                  <a:cubicBezTo>
                    <a:pt x="713251" y="1498040"/>
                    <a:pt x="709450" y="1495043"/>
                    <a:pt x="708719" y="1489305"/>
                  </a:cubicBezTo>
                  <a:lnTo>
                    <a:pt x="708719" y="1485797"/>
                  </a:lnTo>
                  <a:lnTo>
                    <a:pt x="705211" y="1471764"/>
                  </a:lnTo>
                  <a:cubicBezTo>
                    <a:pt x="703201" y="1471690"/>
                    <a:pt x="700643" y="1471837"/>
                    <a:pt x="697536" y="1472202"/>
                  </a:cubicBezTo>
                  <a:cubicBezTo>
                    <a:pt x="694430" y="1472568"/>
                    <a:pt x="692310" y="1473591"/>
                    <a:pt x="691177" y="1475272"/>
                  </a:cubicBezTo>
                  <a:cubicBezTo>
                    <a:pt x="691250" y="1477830"/>
                    <a:pt x="691981" y="1479730"/>
                    <a:pt x="693370" y="1480973"/>
                  </a:cubicBezTo>
                  <a:cubicBezTo>
                    <a:pt x="694759" y="1482215"/>
                    <a:pt x="696367" y="1483239"/>
                    <a:pt x="698194" y="1484043"/>
                  </a:cubicBezTo>
                  <a:cubicBezTo>
                    <a:pt x="697209" y="1494990"/>
                    <a:pt x="689239" y="1503306"/>
                    <a:pt x="674285" y="1508991"/>
                  </a:cubicBezTo>
                  <a:cubicBezTo>
                    <a:pt x="659331" y="1514676"/>
                    <a:pt x="643305" y="1518704"/>
                    <a:pt x="626207" y="1521076"/>
                  </a:cubicBezTo>
                  <a:cubicBezTo>
                    <a:pt x="609109" y="1523447"/>
                    <a:pt x="596852" y="1525136"/>
                    <a:pt x="589434" y="1526143"/>
                  </a:cubicBezTo>
                  <a:lnTo>
                    <a:pt x="584172" y="1533160"/>
                  </a:lnTo>
                  <a:lnTo>
                    <a:pt x="566630" y="1533160"/>
                  </a:lnTo>
                  <a:lnTo>
                    <a:pt x="554351" y="1540177"/>
                  </a:lnTo>
                  <a:cubicBezTo>
                    <a:pt x="541048" y="1541163"/>
                    <a:pt x="535201" y="1544453"/>
                    <a:pt x="536809" y="1550044"/>
                  </a:cubicBezTo>
                  <a:cubicBezTo>
                    <a:pt x="538417" y="1555636"/>
                    <a:pt x="532569" y="1557609"/>
                    <a:pt x="519267" y="1555964"/>
                  </a:cubicBezTo>
                  <a:cubicBezTo>
                    <a:pt x="519011" y="1559327"/>
                    <a:pt x="517330" y="1561373"/>
                    <a:pt x="514224" y="1562104"/>
                  </a:cubicBezTo>
                  <a:cubicBezTo>
                    <a:pt x="511117" y="1562835"/>
                    <a:pt x="508120" y="1563127"/>
                    <a:pt x="505233" y="1562981"/>
                  </a:cubicBezTo>
                  <a:cubicBezTo>
                    <a:pt x="499021" y="1563018"/>
                    <a:pt x="492589" y="1563383"/>
                    <a:pt x="485937" y="1564078"/>
                  </a:cubicBezTo>
                  <a:cubicBezTo>
                    <a:pt x="479286" y="1564772"/>
                    <a:pt x="472854" y="1565576"/>
                    <a:pt x="466641" y="1566490"/>
                  </a:cubicBezTo>
                  <a:lnTo>
                    <a:pt x="456116" y="1582277"/>
                  </a:lnTo>
                  <a:lnTo>
                    <a:pt x="433312" y="1582277"/>
                  </a:lnTo>
                  <a:cubicBezTo>
                    <a:pt x="426514" y="1572885"/>
                    <a:pt x="423006" y="1572374"/>
                    <a:pt x="422787" y="1580742"/>
                  </a:cubicBezTo>
                  <a:cubicBezTo>
                    <a:pt x="422567" y="1589111"/>
                    <a:pt x="419059" y="1594301"/>
                    <a:pt x="412261" y="1596311"/>
                  </a:cubicBezTo>
                  <a:lnTo>
                    <a:pt x="406999" y="1596311"/>
                  </a:lnTo>
                  <a:cubicBezTo>
                    <a:pt x="406707" y="1601281"/>
                    <a:pt x="403783" y="1603620"/>
                    <a:pt x="398228" y="1603328"/>
                  </a:cubicBezTo>
                  <a:cubicBezTo>
                    <a:pt x="393842" y="1603254"/>
                    <a:pt x="389457" y="1602524"/>
                    <a:pt x="385072" y="1601135"/>
                  </a:cubicBezTo>
                  <a:cubicBezTo>
                    <a:pt x="380686" y="1599746"/>
                    <a:pt x="376301" y="1598138"/>
                    <a:pt x="371915" y="1596311"/>
                  </a:cubicBezTo>
                  <a:lnTo>
                    <a:pt x="366653" y="1606836"/>
                  </a:lnTo>
                  <a:cubicBezTo>
                    <a:pt x="366945" y="1612391"/>
                    <a:pt x="364606" y="1615314"/>
                    <a:pt x="359636" y="1615607"/>
                  </a:cubicBezTo>
                  <a:cubicBezTo>
                    <a:pt x="348343" y="1615936"/>
                    <a:pt x="337599" y="1617471"/>
                    <a:pt x="327403" y="1620212"/>
                  </a:cubicBezTo>
                  <a:cubicBezTo>
                    <a:pt x="317206" y="1622953"/>
                    <a:pt x="306901" y="1624926"/>
                    <a:pt x="296485" y="1626132"/>
                  </a:cubicBezTo>
                  <a:cubicBezTo>
                    <a:pt x="295827" y="1621564"/>
                    <a:pt x="292757" y="1620614"/>
                    <a:pt x="287276" y="1623281"/>
                  </a:cubicBezTo>
                  <a:cubicBezTo>
                    <a:pt x="281794" y="1625949"/>
                    <a:pt x="277847" y="1628069"/>
                    <a:pt x="275435" y="1629640"/>
                  </a:cubicBezTo>
                  <a:lnTo>
                    <a:pt x="261401" y="1620869"/>
                  </a:lnTo>
                  <a:cubicBezTo>
                    <a:pt x="261401" y="1617142"/>
                    <a:pt x="260524" y="1613633"/>
                    <a:pt x="258770" y="1610344"/>
                  </a:cubicBezTo>
                  <a:cubicBezTo>
                    <a:pt x="257016" y="1607055"/>
                    <a:pt x="254385" y="1605301"/>
                    <a:pt x="250876" y="1605082"/>
                  </a:cubicBezTo>
                  <a:lnTo>
                    <a:pt x="249122" y="1605082"/>
                  </a:lnTo>
                  <a:cubicBezTo>
                    <a:pt x="249049" y="1599161"/>
                    <a:pt x="250511" y="1592583"/>
                    <a:pt x="253507" y="1585347"/>
                  </a:cubicBezTo>
                  <a:cubicBezTo>
                    <a:pt x="256504" y="1578111"/>
                    <a:pt x="261474" y="1574164"/>
                    <a:pt x="268418" y="1573506"/>
                  </a:cubicBezTo>
                  <a:lnTo>
                    <a:pt x="280697" y="1561227"/>
                  </a:lnTo>
                  <a:lnTo>
                    <a:pt x="261401" y="1566490"/>
                  </a:lnTo>
                  <a:cubicBezTo>
                    <a:pt x="259355" y="1564407"/>
                    <a:pt x="256870" y="1562872"/>
                    <a:pt x="253946" y="1561885"/>
                  </a:cubicBezTo>
                  <a:cubicBezTo>
                    <a:pt x="251022" y="1560898"/>
                    <a:pt x="249414" y="1562433"/>
                    <a:pt x="249122" y="1566490"/>
                  </a:cubicBezTo>
                  <a:cubicBezTo>
                    <a:pt x="242836" y="1566965"/>
                    <a:pt x="228218" y="1566892"/>
                    <a:pt x="205267" y="1566270"/>
                  </a:cubicBezTo>
                  <a:cubicBezTo>
                    <a:pt x="182317" y="1565649"/>
                    <a:pt x="167698" y="1561629"/>
                    <a:pt x="161413" y="1554210"/>
                  </a:cubicBezTo>
                  <a:cubicBezTo>
                    <a:pt x="158672" y="1554356"/>
                    <a:pt x="156260" y="1554064"/>
                    <a:pt x="154177" y="1553333"/>
                  </a:cubicBezTo>
                  <a:cubicBezTo>
                    <a:pt x="152094" y="1552602"/>
                    <a:pt x="150997" y="1550556"/>
                    <a:pt x="150888" y="1547194"/>
                  </a:cubicBezTo>
                  <a:lnTo>
                    <a:pt x="150888" y="1538423"/>
                  </a:lnTo>
                  <a:cubicBezTo>
                    <a:pt x="147343" y="1536595"/>
                    <a:pt x="143469" y="1534987"/>
                    <a:pt x="139266" y="1533599"/>
                  </a:cubicBezTo>
                  <a:cubicBezTo>
                    <a:pt x="135063" y="1532210"/>
                    <a:pt x="130751" y="1531479"/>
                    <a:pt x="126329" y="1531406"/>
                  </a:cubicBezTo>
                  <a:lnTo>
                    <a:pt x="96507" y="1533160"/>
                  </a:lnTo>
                  <a:cubicBezTo>
                    <a:pt x="96800" y="1528994"/>
                    <a:pt x="97969" y="1525486"/>
                    <a:pt x="100016" y="1522635"/>
                  </a:cubicBezTo>
                  <a:cubicBezTo>
                    <a:pt x="102062" y="1519784"/>
                    <a:pt x="103232" y="1516276"/>
                    <a:pt x="103524" y="1512110"/>
                  </a:cubicBezTo>
                  <a:cubicBezTo>
                    <a:pt x="103816" y="1512146"/>
                    <a:pt x="104986" y="1512073"/>
                    <a:pt x="107032" y="1511891"/>
                  </a:cubicBezTo>
                  <a:cubicBezTo>
                    <a:pt x="109079" y="1511708"/>
                    <a:pt x="110248" y="1511196"/>
                    <a:pt x="110541" y="1510356"/>
                  </a:cubicBezTo>
                  <a:cubicBezTo>
                    <a:pt x="110066" y="1509369"/>
                    <a:pt x="107946" y="1508272"/>
                    <a:pt x="104182" y="1507067"/>
                  </a:cubicBezTo>
                  <a:cubicBezTo>
                    <a:pt x="100418" y="1505861"/>
                    <a:pt x="97859" y="1505203"/>
                    <a:pt x="96507" y="1505093"/>
                  </a:cubicBezTo>
                  <a:cubicBezTo>
                    <a:pt x="96251" y="1499575"/>
                    <a:pt x="96763" y="1491754"/>
                    <a:pt x="98042" y="1481631"/>
                  </a:cubicBezTo>
                  <a:cubicBezTo>
                    <a:pt x="99321" y="1471508"/>
                    <a:pt x="102903" y="1465880"/>
                    <a:pt x="108787" y="1464747"/>
                  </a:cubicBezTo>
                  <a:cubicBezTo>
                    <a:pt x="108677" y="1463321"/>
                    <a:pt x="108019" y="1460471"/>
                    <a:pt x="106813" y="1456195"/>
                  </a:cubicBezTo>
                  <a:cubicBezTo>
                    <a:pt x="105607" y="1451919"/>
                    <a:pt x="104511" y="1449507"/>
                    <a:pt x="103524" y="1448959"/>
                  </a:cubicBezTo>
                  <a:lnTo>
                    <a:pt x="103524" y="1454222"/>
                  </a:lnTo>
                  <a:cubicBezTo>
                    <a:pt x="103378" y="1460800"/>
                    <a:pt x="101477" y="1464308"/>
                    <a:pt x="97823" y="1464747"/>
                  </a:cubicBezTo>
                  <a:cubicBezTo>
                    <a:pt x="94168" y="1465185"/>
                    <a:pt x="89637" y="1465185"/>
                    <a:pt x="84228" y="1464747"/>
                  </a:cubicBezTo>
                  <a:lnTo>
                    <a:pt x="70194" y="1471764"/>
                  </a:lnTo>
                  <a:cubicBezTo>
                    <a:pt x="68002" y="1470375"/>
                    <a:pt x="64932" y="1468767"/>
                    <a:pt x="60985" y="1466940"/>
                  </a:cubicBezTo>
                  <a:cubicBezTo>
                    <a:pt x="57038" y="1465112"/>
                    <a:pt x="54845" y="1466136"/>
                    <a:pt x="54407" y="1470009"/>
                  </a:cubicBezTo>
                  <a:lnTo>
                    <a:pt x="29848" y="1471764"/>
                  </a:lnTo>
                  <a:cubicBezTo>
                    <a:pt x="27071" y="1477026"/>
                    <a:pt x="23416" y="1481850"/>
                    <a:pt x="18884" y="1486236"/>
                  </a:cubicBezTo>
                  <a:cubicBezTo>
                    <a:pt x="14353" y="1490621"/>
                    <a:pt x="9821" y="1494568"/>
                    <a:pt x="5289" y="1498076"/>
                  </a:cubicBezTo>
                  <a:cubicBezTo>
                    <a:pt x="2768" y="1497638"/>
                    <a:pt x="1233" y="1495445"/>
                    <a:pt x="685" y="1491498"/>
                  </a:cubicBezTo>
                  <a:cubicBezTo>
                    <a:pt x="137" y="1487551"/>
                    <a:pt x="-83" y="1484481"/>
                    <a:pt x="27" y="1482289"/>
                  </a:cubicBezTo>
                  <a:cubicBezTo>
                    <a:pt x="12270" y="1471983"/>
                    <a:pt x="24184" y="1457949"/>
                    <a:pt x="35768" y="1440188"/>
                  </a:cubicBezTo>
                  <a:cubicBezTo>
                    <a:pt x="47353" y="1422427"/>
                    <a:pt x="53566" y="1404885"/>
                    <a:pt x="54407" y="1387563"/>
                  </a:cubicBezTo>
                  <a:lnTo>
                    <a:pt x="82474" y="1371775"/>
                  </a:lnTo>
                  <a:cubicBezTo>
                    <a:pt x="82547" y="1368193"/>
                    <a:pt x="83716" y="1365270"/>
                    <a:pt x="85982" y="1363004"/>
                  </a:cubicBezTo>
                  <a:cubicBezTo>
                    <a:pt x="88248" y="1360738"/>
                    <a:pt x="91172" y="1359569"/>
                    <a:pt x="94753" y="1359496"/>
                  </a:cubicBezTo>
                  <a:lnTo>
                    <a:pt x="96507" y="1359496"/>
                  </a:lnTo>
                  <a:cubicBezTo>
                    <a:pt x="96471" y="1356681"/>
                    <a:pt x="96982" y="1353539"/>
                    <a:pt x="98042" y="1350067"/>
                  </a:cubicBezTo>
                  <a:cubicBezTo>
                    <a:pt x="99102" y="1346595"/>
                    <a:pt x="100929" y="1343891"/>
                    <a:pt x="103524" y="1341954"/>
                  </a:cubicBezTo>
                  <a:cubicBezTo>
                    <a:pt x="103232" y="1336399"/>
                    <a:pt x="105571" y="1333475"/>
                    <a:pt x="110541" y="1333183"/>
                  </a:cubicBezTo>
                  <a:cubicBezTo>
                    <a:pt x="112368" y="1333292"/>
                    <a:pt x="113976" y="1333073"/>
                    <a:pt x="115365" y="1332525"/>
                  </a:cubicBezTo>
                  <a:cubicBezTo>
                    <a:pt x="116753" y="1331977"/>
                    <a:pt x="117484" y="1330442"/>
                    <a:pt x="117557" y="1327920"/>
                  </a:cubicBezTo>
                  <a:cubicBezTo>
                    <a:pt x="117265" y="1319770"/>
                    <a:pt x="118288" y="1315020"/>
                    <a:pt x="120627" y="1313667"/>
                  </a:cubicBezTo>
                  <a:cubicBezTo>
                    <a:pt x="122967" y="1312315"/>
                    <a:pt x="128375" y="1310634"/>
                    <a:pt x="136854" y="1308624"/>
                  </a:cubicBezTo>
                  <a:lnTo>
                    <a:pt x="150888" y="1298099"/>
                  </a:lnTo>
                  <a:cubicBezTo>
                    <a:pt x="152715" y="1298099"/>
                    <a:pt x="154323" y="1297660"/>
                    <a:pt x="155712" y="1296783"/>
                  </a:cubicBezTo>
                  <a:cubicBezTo>
                    <a:pt x="157100" y="1295906"/>
                    <a:pt x="157831" y="1294591"/>
                    <a:pt x="157904" y="1292836"/>
                  </a:cubicBezTo>
                  <a:cubicBezTo>
                    <a:pt x="157758" y="1290168"/>
                    <a:pt x="158050" y="1288049"/>
                    <a:pt x="158781" y="1286477"/>
                  </a:cubicBezTo>
                  <a:cubicBezTo>
                    <a:pt x="159512" y="1284906"/>
                    <a:pt x="161559" y="1284102"/>
                    <a:pt x="164921" y="1284065"/>
                  </a:cubicBezTo>
                  <a:lnTo>
                    <a:pt x="178955" y="1268278"/>
                  </a:lnTo>
                  <a:lnTo>
                    <a:pt x="192988" y="1236702"/>
                  </a:lnTo>
                  <a:cubicBezTo>
                    <a:pt x="197995" y="1235935"/>
                    <a:pt x="203769" y="1234400"/>
                    <a:pt x="210311" y="1232098"/>
                  </a:cubicBezTo>
                  <a:cubicBezTo>
                    <a:pt x="216852" y="1229795"/>
                    <a:pt x="220434" y="1226068"/>
                    <a:pt x="221055" y="1220915"/>
                  </a:cubicBezTo>
                  <a:cubicBezTo>
                    <a:pt x="221055" y="1217406"/>
                    <a:pt x="222809" y="1215652"/>
                    <a:pt x="226318" y="1215652"/>
                  </a:cubicBezTo>
                  <a:cubicBezTo>
                    <a:pt x="235089" y="1214336"/>
                    <a:pt x="238158" y="1209074"/>
                    <a:pt x="235527" y="1199864"/>
                  </a:cubicBezTo>
                  <a:cubicBezTo>
                    <a:pt x="232896" y="1190655"/>
                    <a:pt x="235089" y="1185392"/>
                    <a:pt x="242105" y="1184077"/>
                  </a:cubicBezTo>
                  <a:cubicBezTo>
                    <a:pt x="243202" y="1178376"/>
                    <a:pt x="247587" y="1173552"/>
                    <a:pt x="255262" y="1169605"/>
                  </a:cubicBezTo>
                  <a:cubicBezTo>
                    <a:pt x="262936" y="1165658"/>
                    <a:pt x="267322" y="1159957"/>
                    <a:pt x="268418" y="1152501"/>
                  </a:cubicBezTo>
                  <a:cubicBezTo>
                    <a:pt x="271634" y="1152209"/>
                    <a:pt x="273973" y="1151040"/>
                    <a:pt x="275435" y="1148993"/>
                  </a:cubicBezTo>
                  <a:cubicBezTo>
                    <a:pt x="276897" y="1146946"/>
                    <a:pt x="279236" y="1145777"/>
                    <a:pt x="282452" y="1145485"/>
                  </a:cubicBezTo>
                  <a:lnTo>
                    <a:pt x="324552" y="1105138"/>
                  </a:lnTo>
                  <a:cubicBezTo>
                    <a:pt x="329997" y="1104517"/>
                    <a:pt x="335333" y="1100936"/>
                    <a:pt x="340559" y="1094394"/>
                  </a:cubicBezTo>
                  <a:cubicBezTo>
                    <a:pt x="345785" y="1087852"/>
                    <a:pt x="349805" y="1082078"/>
                    <a:pt x="352619" y="1077071"/>
                  </a:cubicBezTo>
                  <a:lnTo>
                    <a:pt x="368407" y="1070055"/>
                  </a:lnTo>
                  <a:lnTo>
                    <a:pt x="375424" y="1063038"/>
                  </a:lnTo>
                  <a:lnTo>
                    <a:pt x="391211" y="1063038"/>
                  </a:lnTo>
                  <a:lnTo>
                    <a:pt x="401736" y="1049004"/>
                  </a:lnTo>
                  <a:lnTo>
                    <a:pt x="406999" y="1047250"/>
                  </a:lnTo>
                  <a:cubicBezTo>
                    <a:pt x="411275" y="1040087"/>
                    <a:pt x="415879" y="1032924"/>
                    <a:pt x="420813" y="1025761"/>
                  </a:cubicBezTo>
                  <a:cubicBezTo>
                    <a:pt x="425747" y="1018598"/>
                    <a:pt x="431667" y="1012313"/>
                    <a:pt x="438574" y="1006904"/>
                  </a:cubicBezTo>
                  <a:cubicBezTo>
                    <a:pt x="447272" y="1006392"/>
                    <a:pt x="452242" y="1004346"/>
                    <a:pt x="453485" y="1000764"/>
                  </a:cubicBezTo>
                  <a:cubicBezTo>
                    <a:pt x="454727" y="997183"/>
                    <a:pt x="457943" y="995136"/>
                    <a:pt x="463133" y="994624"/>
                  </a:cubicBezTo>
                  <a:cubicBezTo>
                    <a:pt x="469126" y="987462"/>
                    <a:pt x="474681" y="979860"/>
                    <a:pt x="479798" y="971820"/>
                  </a:cubicBezTo>
                  <a:cubicBezTo>
                    <a:pt x="484914" y="963780"/>
                    <a:pt x="490469" y="956179"/>
                    <a:pt x="496462" y="949016"/>
                  </a:cubicBezTo>
                  <a:cubicBezTo>
                    <a:pt x="497705" y="943388"/>
                    <a:pt x="502675" y="938856"/>
                    <a:pt x="511373" y="935421"/>
                  </a:cubicBezTo>
                  <a:cubicBezTo>
                    <a:pt x="520071" y="931985"/>
                    <a:pt x="525041" y="926577"/>
                    <a:pt x="526284" y="919194"/>
                  </a:cubicBezTo>
                  <a:cubicBezTo>
                    <a:pt x="530157" y="915540"/>
                    <a:pt x="534251" y="911008"/>
                    <a:pt x="538563" y="905600"/>
                  </a:cubicBezTo>
                  <a:cubicBezTo>
                    <a:pt x="542875" y="900191"/>
                    <a:pt x="545214" y="894782"/>
                    <a:pt x="545580" y="889373"/>
                  </a:cubicBezTo>
                  <a:cubicBezTo>
                    <a:pt x="550952" y="888715"/>
                    <a:pt x="555995" y="885207"/>
                    <a:pt x="560710" y="878848"/>
                  </a:cubicBezTo>
                  <a:cubicBezTo>
                    <a:pt x="565424" y="872489"/>
                    <a:pt x="569152" y="867227"/>
                    <a:pt x="571893" y="863060"/>
                  </a:cubicBezTo>
                  <a:lnTo>
                    <a:pt x="594697" y="852535"/>
                  </a:lnTo>
                  <a:lnTo>
                    <a:pt x="601714" y="840256"/>
                  </a:lnTo>
                  <a:cubicBezTo>
                    <a:pt x="603102" y="831229"/>
                    <a:pt x="609973" y="822970"/>
                    <a:pt x="622325" y="815478"/>
                  </a:cubicBezTo>
                  <a:cubicBezTo>
                    <a:pt x="634678" y="807986"/>
                    <a:pt x="644180" y="802797"/>
                    <a:pt x="650831" y="799910"/>
                  </a:cubicBezTo>
                  <a:lnTo>
                    <a:pt x="663110" y="782368"/>
                  </a:lnTo>
                  <a:lnTo>
                    <a:pt x="677144" y="777105"/>
                  </a:lnTo>
                  <a:lnTo>
                    <a:pt x="685915" y="757809"/>
                  </a:lnTo>
                  <a:cubicBezTo>
                    <a:pt x="689642" y="757992"/>
                    <a:pt x="693151" y="757627"/>
                    <a:pt x="696440" y="756713"/>
                  </a:cubicBezTo>
                  <a:cubicBezTo>
                    <a:pt x="699729" y="755799"/>
                    <a:pt x="701483" y="753241"/>
                    <a:pt x="701702" y="749038"/>
                  </a:cubicBezTo>
                  <a:cubicBezTo>
                    <a:pt x="701300" y="743483"/>
                    <a:pt x="701666" y="738367"/>
                    <a:pt x="702799" y="733689"/>
                  </a:cubicBezTo>
                  <a:cubicBezTo>
                    <a:pt x="703932" y="729011"/>
                    <a:pt x="708244" y="726526"/>
                    <a:pt x="715736" y="726234"/>
                  </a:cubicBezTo>
                  <a:cubicBezTo>
                    <a:pt x="719244" y="726526"/>
                    <a:pt x="722753" y="727696"/>
                    <a:pt x="726261" y="729742"/>
                  </a:cubicBezTo>
                  <a:cubicBezTo>
                    <a:pt x="728783" y="729157"/>
                    <a:pt x="730318" y="726380"/>
                    <a:pt x="730866" y="721410"/>
                  </a:cubicBezTo>
                  <a:cubicBezTo>
                    <a:pt x="731414" y="716440"/>
                    <a:pt x="731633" y="712785"/>
                    <a:pt x="731524" y="710446"/>
                  </a:cubicBezTo>
                  <a:cubicBezTo>
                    <a:pt x="739015" y="712529"/>
                    <a:pt x="743766" y="710994"/>
                    <a:pt x="745776" y="705841"/>
                  </a:cubicBezTo>
                  <a:cubicBezTo>
                    <a:pt x="747786" y="700688"/>
                    <a:pt x="749467" y="695207"/>
                    <a:pt x="750820" y="689396"/>
                  </a:cubicBezTo>
                  <a:cubicBezTo>
                    <a:pt x="752939" y="689432"/>
                    <a:pt x="755717" y="688921"/>
                    <a:pt x="759152" y="687861"/>
                  </a:cubicBezTo>
                  <a:cubicBezTo>
                    <a:pt x="762587" y="686801"/>
                    <a:pt x="764488" y="684974"/>
                    <a:pt x="764853" y="682379"/>
                  </a:cubicBezTo>
                  <a:lnTo>
                    <a:pt x="775378" y="680625"/>
                  </a:lnTo>
                  <a:lnTo>
                    <a:pt x="780641" y="666591"/>
                  </a:lnTo>
                  <a:cubicBezTo>
                    <a:pt x="781701" y="665678"/>
                    <a:pt x="783089" y="664435"/>
                    <a:pt x="784807" y="662864"/>
                  </a:cubicBezTo>
                  <a:cubicBezTo>
                    <a:pt x="786525" y="661292"/>
                    <a:pt x="787475" y="659611"/>
                    <a:pt x="787658" y="657821"/>
                  </a:cubicBezTo>
                  <a:cubicBezTo>
                    <a:pt x="787219" y="655518"/>
                    <a:pt x="785465" y="654422"/>
                    <a:pt x="782395" y="654531"/>
                  </a:cubicBezTo>
                  <a:cubicBezTo>
                    <a:pt x="779325" y="654641"/>
                    <a:pt x="777571" y="653983"/>
                    <a:pt x="777132" y="652558"/>
                  </a:cubicBezTo>
                  <a:cubicBezTo>
                    <a:pt x="777315" y="651681"/>
                    <a:pt x="778265" y="650804"/>
                    <a:pt x="779983" y="649927"/>
                  </a:cubicBezTo>
                  <a:cubicBezTo>
                    <a:pt x="781701" y="649050"/>
                    <a:pt x="783089" y="648172"/>
                    <a:pt x="784149" y="647295"/>
                  </a:cubicBezTo>
                  <a:lnTo>
                    <a:pt x="789412" y="640279"/>
                  </a:lnTo>
                  <a:cubicBezTo>
                    <a:pt x="789631" y="642873"/>
                    <a:pt x="790947" y="644701"/>
                    <a:pt x="793359" y="645760"/>
                  </a:cubicBezTo>
                  <a:cubicBezTo>
                    <a:pt x="795771" y="646820"/>
                    <a:pt x="797963" y="647332"/>
                    <a:pt x="799937" y="647295"/>
                  </a:cubicBezTo>
                  <a:lnTo>
                    <a:pt x="813970" y="640279"/>
                  </a:lnTo>
                  <a:cubicBezTo>
                    <a:pt x="815323" y="627013"/>
                    <a:pt x="818319" y="618899"/>
                    <a:pt x="822961" y="615939"/>
                  </a:cubicBezTo>
                  <a:cubicBezTo>
                    <a:pt x="827602" y="612979"/>
                    <a:pt x="836300" y="610567"/>
                    <a:pt x="849054" y="608703"/>
                  </a:cubicBezTo>
                  <a:lnTo>
                    <a:pt x="859579" y="592916"/>
                  </a:lnTo>
                  <a:lnTo>
                    <a:pt x="863088" y="577128"/>
                  </a:lnTo>
                  <a:cubicBezTo>
                    <a:pt x="872151" y="574095"/>
                    <a:pt x="881214" y="568759"/>
                    <a:pt x="890277" y="561121"/>
                  </a:cubicBezTo>
                  <a:cubicBezTo>
                    <a:pt x="899341" y="553483"/>
                    <a:pt x="906650" y="545955"/>
                    <a:pt x="912205" y="538536"/>
                  </a:cubicBezTo>
                  <a:cubicBezTo>
                    <a:pt x="915786" y="539376"/>
                    <a:pt x="918710" y="539011"/>
                    <a:pt x="920976" y="537439"/>
                  </a:cubicBezTo>
                  <a:cubicBezTo>
                    <a:pt x="923242" y="535868"/>
                    <a:pt x="924411" y="533310"/>
                    <a:pt x="924484" y="529765"/>
                  </a:cubicBezTo>
                  <a:lnTo>
                    <a:pt x="931501" y="515731"/>
                  </a:lnTo>
                  <a:lnTo>
                    <a:pt x="947289" y="510469"/>
                  </a:lnTo>
                  <a:lnTo>
                    <a:pt x="950797" y="487664"/>
                  </a:lnTo>
                  <a:lnTo>
                    <a:pt x="975356" y="461351"/>
                  </a:lnTo>
                  <a:cubicBezTo>
                    <a:pt x="980801" y="460694"/>
                    <a:pt x="986137" y="457185"/>
                    <a:pt x="991363" y="450826"/>
                  </a:cubicBezTo>
                  <a:cubicBezTo>
                    <a:pt x="996589" y="444467"/>
                    <a:pt x="1000609" y="439205"/>
                    <a:pt x="1003423" y="435039"/>
                  </a:cubicBezTo>
                  <a:cubicBezTo>
                    <a:pt x="1006017" y="435733"/>
                    <a:pt x="1007845" y="435221"/>
                    <a:pt x="1008904" y="433504"/>
                  </a:cubicBezTo>
                  <a:cubicBezTo>
                    <a:pt x="1009964" y="431786"/>
                    <a:pt x="1010476" y="429959"/>
                    <a:pt x="1010439" y="428022"/>
                  </a:cubicBezTo>
                  <a:lnTo>
                    <a:pt x="1024473" y="405217"/>
                  </a:lnTo>
                  <a:cubicBezTo>
                    <a:pt x="1028054" y="405473"/>
                    <a:pt x="1030978" y="405400"/>
                    <a:pt x="1033244" y="404998"/>
                  </a:cubicBezTo>
                  <a:cubicBezTo>
                    <a:pt x="1035510" y="404596"/>
                    <a:pt x="1036679" y="402330"/>
                    <a:pt x="1036752" y="398201"/>
                  </a:cubicBezTo>
                  <a:lnTo>
                    <a:pt x="1036752" y="392938"/>
                  </a:lnTo>
                  <a:cubicBezTo>
                    <a:pt x="1040334" y="392792"/>
                    <a:pt x="1043257" y="391330"/>
                    <a:pt x="1045523" y="388553"/>
                  </a:cubicBezTo>
                  <a:cubicBezTo>
                    <a:pt x="1047789" y="385775"/>
                    <a:pt x="1048958" y="382559"/>
                    <a:pt x="1049031" y="378905"/>
                  </a:cubicBezTo>
                  <a:cubicBezTo>
                    <a:pt x="1052759" y="378028"/>
                    <a:pt x="1056267" y="376273"/>
                    <a:pt x="1059557" y="373642"/>
                  </a:cubicBezTo>
                  <a:cubicBezTo>
                    <a:pt x="1062846" y="371011"/>
                    <a:pt x="1064600" y="367502"/>
                    <a:pt x="1064819" y="363117"/>
                  </a:cubicBezTo>
                  <a:lnTo>
                    <a:pt x="1078853" y="350838"/>
                  </a:lnTo>
                  <a:cubicBezTo>
                    <a:pt x="1081447" y="352299"/>
                    <a:pt x="1083275" y="352007"/>
                    <a:pt x="1084335" y="349961"/>
                  </a:cubicBezTo>
                  <a:cubicBezTo>
                    <a:pt x="1085394" y="347914"/>
                    <a:pt x="1085906" y="345868"/>
                    <a:pt x="1085869" y="343821"/>
                  </a:cubicBezTo>
                  <a:cubicBezTo>
                    <a:pt x="1081740" y="343565"/>
                    <a:pt x="1076404" y="343638"/>
                    <a:pt x="1069862" y="344040"/>
                  </a:cubicBezTo>
                  <a:cubicBezTo>
                    <a:pt x="1063321" y="344442"/>
                    <a:pt x="1059301" y="346708"/>
                    <a:pt x="1057802" y="350838"/>
                  </a:cubicBezTo>
                  <a:cubicBezTo>
                    <a:pt x="1049945" y="350911"/>
                    <a:pt x="1042417" y="352080"/>
                    <a:pt x="1035217" y="354346"/>
                  </a:cubicBezTo>
                  <a:cubicBezTo>
                    <a:pt x="1028018" y="356612"/>
                    <a:pt x="1020928" y="359536"/>
                    <a:pt x="1013948" y="363117"/>
                  </a:cubicBezTo>
                  <a:lnTo>
                    <a:pt x="999914" y="363117"/>
                  </a:lnTo>
                  <a:lnTo>
                    <a:pt x="992897" y="370134"/>
                  </a:lnTo>
                  <a:cubicBezTo>
                    <a:pt x="986392" y="369841"/>
                    <a:pt x="982299" y="369988"/>
                    <a:pt x="980618" y="370572"/>
                  </a:cubicBezTo>
                  <a:cubicBezTo>
                    <a:pt x="978937" y="371157"/>
                    <a:pt x="976598" y="373934"/>
                    <a:pt x="973601" y="378905"/>
                  </a:cubicBezTo>
                  <a:lnTo>
                    <a:pt x="947289" y="378905"/>
                  </a:lnTo>
                  <a:cubicBezTo>
                    <a:pt x="946996" y="383875"/>
                    <a:pt x="944073" y="386214"/>
                    <a:pt x="938518" y="385921"/>
                  </a:cubicBezTo>
                  <a:cubicBezTo>
                    <a:pt x="929893" y="385995"/>
                    <a:pt x="921707" y="386725"/>
                    <a:pt x="913959" y="388114"/>
                  </a:cubicBezTo>
                  <a:cubicBezTo>
                    <a:pt x="906211" y="389503"/>
                    <a:pt x="898025" y="391111"/>
                    <a:pt x="889400" y="392938"/>
                  </a:cubicBezTo>
                  <a:lnTo>
                    <a:pt x="878875" y="405217"/>
                  </a:lnTo>
                  <a:lnTo>
                    <a:pt x="849054" y="419251"/>
                  </a:lnTo>
                  <a:cubicBezTo>
                    <a:pt x="844998" y="419543"/>
                    <a:pt x="841708" y="420713"/>
                    <a:pt x="839187" y="422759"/>
                  </a:cubicBezTo>
                  <a:cubicBezTo>
                    <a:pt x="836665" y="424806"/>
                    <a:pt x="832938" y="425975"/>
                    <a:pt x="828004" y="426268"/>
                  </a:cubicBezTo>
                  <a:lnTo>
                    <a:pt x="813970" y="440301"/>
                  </a:lnTo>
                  <a:cubicBezTo>
                    <a:pt x="811083" y="439388"/>
                    <a:pt x="808087" y="439461"/>
                    <a:pt x="804980" y="440521"/>
                  </a:cubicBezTo>
                  <a:cubicBezTo>
                    <a:pt x="801874" y="441580"/>
                    <a:pt x="800193" y="443846"/>
                    <a:pt x="799937" y="447318"/>
                  </a:cubicBezTo>
                  <a:cubicBezTo>
                    <a:pt x="797123" y="449913"/>
                    <a:pt x="793541" y="451740"/>
                    <a:pt x="789192" y="452800"/>
                  </a:cubicBezTo>
                  <a:cubicBezTo>
                    <a:pt x="784844" y="453860"/>
                    <a:pt x="780824" y="454371"/>
                    <a:pt x="777132" y="454335"/>
                  </a:cubicBezTo>
                  <a:cubicBezTo>
                    <a:pt x="755790" y="464567"/>
                    <a:pt x="735324" y="475677"/>
                    <a:pt x="715736" y="487664"/>
                  </a:cubicBezTo>
                  <a:lnTo>
                    <a:pt x="703457" y="475385"/>
                  </a:lnTo>
                  <a:lnTo>
                    <a:pt x="689423" y="487664"/>
                  </a:lnTo>
                  <a:cubicBezTo>
                    <a:pt x="683503" y="488322"/>
                    <a:pt x="678240" y="490953"/>
                    <a:pt x="673635" y="495558"/>
                  </a:cubicBezTo>
                  <a:cubicBezTo>
                    <a:pt x="669031" y="500163"/>
                    <a:pt x="663768" y="502794"/>
                    <a:pt x="657848" y="503452"/>
                  </a:cubicBezTo>
                  <a:lnTo>
                    <a:pt x="654339" y="487664"/>
                  </a:lnTo>
                  <a:lnTo>
                    <a:pt x="650831" y="506960"/>
                  </a:lnTo>
                  <a:lnTo>
                    <a:pt x="628027" y="515731"/>
                  </a:lnTo>
                  <a:cubicBezTo>
                    <a:pt x="625688" y="516316"/>
                    <a:pt x="621156" y="518655"/>
                    <a:pt x="614432" y="522748"/>
                  </a:cubicBezTo>
                  <a:cubicBezTo>
                    <a:pt x="607707" y="526841"/>
                    <a:pt x="602298" y="529180"/>
                    <a:pt x="598205" y="529765"/>
                  </a:cubicBezTo>
                  <a:cubicBezTo>
                    <a:pt x="595501" y="529655"/>
                    <a:pt x="592577" y="528997"/>
                    <a:pt x="589434" y="527791"/>
                  </a:cubicBezTo>
                  <a:cubicBezTo>
                    <a:pt x="586291" y="526585"/>
                    <a:pt x="583368" y="525489"/>
                    <a:pt x="580663" y="524502"/>
                  </a:cubicBezTo>
                  <a:cubicBezTo>
                    <a:pt x="580042" y="529948"/>
                    <a:pt x="576461" y="535283"/>
                    <a:pt x="569919" y="540509"/>
                  </a:cubicBezTo>
                  <a:cubicBezTo>
                    <a:pt x="563377" y="545735"/>
                    <a:pt x="557603" y="549755"/>
                    <a:pt x="552596" y="552569"/>
                  </a:cubicBezTo>
                  <a:cubicBezTo>
                    <a:pt x="552304" y="557539"/>
                    <a:pt x="549380" y="559878"/>
                    <a:pt x="543826" y="559586"/>
                  </a:cubicBezTo>
                  <a:lnTo>
                    <a:pt x="538563" y="559586"/>
                  </a:lnTo>
                  <a:cubicBezTo>
                    <a:pt x="536663" y="562400"/>
                    <a:pt x="533885" y="565104"/>
                    <a:pt x="530231" y="567699"/>
                  </a:cubicBezTo>
                  <a:cubicBezTo>
                    <a:pt x="526576" y="570294"/>
                    <a:pt x="522921" y="571683"/>
                    <a:pt x="519267" y="571865"/>
                  </a:cubicBezTo>
                  <a:cubicBezTo>
                    <a:pt x="519121" y="566932"/>
                    <a:pt x="518097" y="564958"/>
                    <a:pt x="516197" y="565945"/>
                  </a:cubicBezTo>
                  <a:cubicBezTo>
                    <a:pt x="514297" y="566932"/>
                    <a:pt x="512396" y="568905"/>
                    <a:pt x="510496" y="571865"/>
                  </a:cubicBezTo>
                  <a:cubicBezTo>
                    <a:pt x="503333" y="572450"/>
                    <a:pt x="499240" y="574789"/>
                    <a:pt x="498217" y="578882"/>
                  </a:cubicBezTo>
                  <a:cubicBezTo>
                    <a:pt x="497193" y="582975"/>
                    <a:pt x="494854" y="585314"/>
                    <a:pt x="491200" y="585899"/>
                  </a:cubicBezTo>
                  <a:lnTo>
                    <a:pt x="482429" y="592916"/>
                  </a:lnTo>
                  <a:cubicBezTo>
                    <a:pt x="481369" y="592842"/>
                    <a:pt x="479980" y="592989"/>
                    <a:pt x="478263" y="593354"/>
                  </a:cubicBezTo>
                  <a:cubicBezTo>
                    <a:pt x="476545" y="593720"/>
                    <a:pt x="475595" y="594743"/>
                    <a:pt x="475412" y="596424"/>
                  </a:cubicBezTo>
                  <a:lnTo>
                    <a:pt x="475412" y="599932"/>
                  </a:lnTo>
                  <a:lnTo>
                    <a:pt x="457870" y="599932"/>
                  </a:lnTo>
                  <a:lnTo>
                    <a:pt x="447345" y="612212"/>
                  </a:lnTo>
                  <a:cubicBezTo>
                    <a:pt x="443691" y="612139"/>
                    <a:pt x="440036" y="612723"/>
                    <a:pt x="436382" y="613966"/>
                  </a:cubicBezTo>
                  <a:cubicBezTo>
                    <a:pt x="432727" y="615208"/>
                    <a:pt x="429950" y="617547"/>
                    <a:pt x="428049" y="620983"/>
                  </a:cubicBezTo>
                  <a:cubicBezTo>
                    <a:pt x="420301" y="623906"/>
                    <a:pt x="413431" y="628584"/>
                    <a:pt x="407437" y="635016"/>
                  </a:cubicBezTo>
                  <a:cubicBezTo>
                    <a:pt x="401444" y="641448"/>
                    <a:pt x="395450" y="647880"/>
                    <a:pt x="389457" y="654312"/>
                  </a:cubicBezTo>
                  <a:lnTo>
                    <a:pt x="371915" y="661329"/>
                  </a:lnTo>
                  <a:lnTo>
                    <a:pt x="363144" y="677117"/>
                  </a:lnTo>
                  <a:lnTo>
                    <a:pt x="329815" y="689396"/>
                  </a:lnTo>
                  <a:cubicBezTo>
                    <a:pt x="336539" y="676824"/>
                    <a:pt x="344140" y="665130"/>
                    <a:pt x="352619" y="654312"/>
                  </a:cubicBezTo>
                  <a:lnTo>
                    <a:pt x="368407" y="647295"/>
                  </a:lnTo>
                  <a:cubicBezTo>
                    <a:pt x="368370" y="638597"/>
                    <a:pt x="371075" y="634066"/>
                    <a:pt x="376520" y="633700"/>
                  </a:cubicBezTo>
                  <a:cubicBezTo>
                    <a:pt x="381965" y="633335"/>
                    <a:pt x="385108" y="631435"/>
                    <a:pt x="385949" y="627999"/>
                  </a:cubicBezTo>
                  <a:cubicBezTo>
                    <a:pt x="385876" y="625405"/>
                    <a:pt x="385145" y="623577"/>
                    <a:pt x="383756" y="622518"/>
                  </a:cubicBezTo>
                  <a:cubicBezTo>
                    <a:pt x="382367" y="621458"/>
                    <a:pt x="380759" y="620946"/>
                    <a:pt x="378932" y="620983"/>
                  </a:cubicBezTo>
                  <a:cubicBezTo>
                    <a:pt x="378968" y="619155"/>
                    <a:pt x="378895" y="617547"/>
                    <a:pt x="378713" y="616159"/>
                  </a:cubicBezTo>
                  <a:cubicBezTo>
                    <a:pt x="378530" y="614770"/>
                    <a:pt x="378018" y="614039"/>
                    <a:pt x="377178" y="613966"/>
                  </a:cubicBezTo>
                  <a:cubicBezTo>
                    <a:pt x="376191" y="614149"/>
                    <a:pt x="375095" y="615099"/>
                    <a:pt x="373889" y="616816"/>
                  </a:cubicBezTo>
                  <a:cubicBezTo>
                    <a:pt x="372683" y="618534"/>
                    <a:pt x="372025" y="619923"/>
                    <a:pt x="371915" y="620983"/>
                  </a:cubicBezTo>
                  <a:lnTo>
                    <a:pt x="359636" y="620983"/>
                  </a:lnTo>
                  <a:lnTo>
                    <a:pt x="356127" y="633262"/>
                  </a:lnTo>
                  <a:cubicBezTo>
                    <a:pt x="345529" y="639475"/>
                    <a:pt x="335589" y="646784"/>
                    <a:pt x="326306" y="655189"/>
                  </a:cubicBezTo>
                  <a:cubicBezTo>
                    <a:pt x="317024" y="663595"/>
                    <a:pt x="308837" y="672658"/>
                    <a:pt x="301748" y="682379"/>
                  </a:cubicBezTo>
                  <a:cubicBezTo>
                    <a:pt x="300761" y="682343"/>
                    <a:pt x="299665" y="681977"/>
                    <a:pt x="298459" y="681283"/>
                  </a:cubicBezTo>
                  <a:cubicBezTo>
                    <a:pt x="297253" y="680588"/>
                    <a:pt x="296595" y="679784"/>
                    <a:pt x="296485" y="678871"/>
                  </a:cubicBezTo>
                  <a:cubicBezTo>
                    <a:pt x="296960" y="671671"/>
                    <a:pt x="299957" y="664581"/>
                    <a:pt x="305475" y="657601"/>
                  </a:cubicBezTo>
                  <a:cubicBezTo>
                    <a:pt x="310994" y="650621"/>
                    <a:pt x="316183" y="644847"/>
                    <a:pt x="321044" y="640279"/>
                  </a:cubicBezTo>
                  <a:lnTo>
                    <a:pt x="329815" y="638524"/>
                  </a:lnTo>
                  <a:lnTo>
                    <a:pt x="338586" y="626245"/>
                  </a:lnTo>
                  <a:cubicBezTo>
                    <a:pt x="339463" y="617291"/>
                    <a:pt x="342971" y="611079"/>
                    <a:pt x="349111" y="607607"/>
                  </a:cubicBezTo>
                  <a:cubicBezTo>
                    <a:pt x="355250" y="604135"/>
                    <a:pt x="358759" y="599238"/>
                    <a:pt x="359636" y="592916"/>
                  </a:cubicBezTo>
                  <a:lnTo>
                    <a:pt x="371915" y="578882"/>
                  </a:lnTo>
                  <a:cubicBezTo>
                    <a:pt x="372975" y="578955"/>
                    <a:pt x="374364" y="578809"/>
                    <a:pt x="376081" y="578444"/>
                  </a:cubicBezTo>
                  <a:cubicBezTo>
                    <a:pt x="377799" y="578078"/>
                    <a:pt x="378749" y="577055"/>
                    <a:pt x="378932" y="575374"/>
                  </a:cubicBezTo>
                  <a:cubicBezTo>
                    <a:pt x="378859" y="573510"/>
                    <a:pt x="378128" y="571536"/>
                    <a:pt x="376739" y="569453"/>
                  </a:cubicBezTo>
                  <a:cubicBezTo>
                    <a:pt x="375350" y="567370"/>
                    <a:pt x="373742" y="565835"/>
                    <a:pt x="371915" y="564849"/>
                  </a:cubicBezTo>
                  <a:cubicBezTo>
                    <a:pt x="367566" y="569380"/>
                    <a:pt x="361353" y="571719"/>
                    <a:pt x="353277" y="571865"/>
                  </a:cubicBezTo>
                  <a:cubicBezTo>
                    <a:pt x="345200" y="572011"/>
                    <a:pt x="340303" y="574350"/>
                    <a:pt x="338586" y="578882"/>
                  </a:cubicBezTo>
                  <a:cubicBezTo>
                    <a:pt x="336758" y="578919"/>
                    <a:pt x="335150" y="578407"/>
                    <a:pt x="333762" y="577347"/>
                  </a:cubicBezTo>
                  <a:cubicBezTo>
                    <a:pt x="332373" y="576287"/>
                    <a:pt x="331642" y="574460"/>
                    <a:pt x="331569" y="571865"/>
                  </a:cubicBezTo>
                  <a:cubicBezTo>
                    <a:pt x="331861" y="567480"/>
                    <a:pt x="333031" y="563094"/>
                    <a:pt x="335077" y="558709"/>
                  </a:cubicBezTo>
                  <a:cubicBezTo>
                    <a:pt x="337124" y="554323"/>
                    <a:pt x="338293" y="549938"/>
                    <a:pt x="338586" y="545553"/>
                  </a:cubicBezTo>
                  <a:lnTo>
                    <a:pt x="352619" y="536782"/>
                  </a:lnTo>
                  <a:lnTo>
                    <a:pt x="352619" y="515731"/>
                  </a:lnTo>
                  <a:cubicBezTo>
                    <a:pt x="357187" y="514343"/>
                    <a:pt x="359892" y="508788"/>
                    <a:pt x="360732" y="499067"/>
                  </a:cubicBezTo>
                  <a:cubicBezTo>
                    <a:pt x="361573" y="489345"/>
                    <a:pt x="364716" y="483791"/>
                    <a:pt x="370161" y="482402"/>
                  </a:cubicBezTo>
                  <a:cubicBezTo>
                    <a:pt x="384487" y="464567"/>
                    <a:pt x="397936" y="445856"/>
                    <a:pt x="410507" y="426268"/>
                  </a:cubicBezTo>
                  <a:cubicBezTo>
                    <a:pt x="416135" y="425098"/>
                    <a:pt x="420667" y="420420"/>
                    <a:pt x="424102" y="412234"/>
                  </a:cubicBezTo>
                  <a:cubicBezTo>
                    <a:pt x="427538" y="404048"/>
                    <a:pt x="432946" y="399370"/>
                    <a:pt x="440328" y="398201"/>
                  </a:cubicBezTo>
                  <a:cubicBezTo>
                    <a:pt x="454508" y="374958"/>
                    <a:pt x="471758" y="347768"/>
                    <a:pt x="492077" y="316631"/>
                  </a:cubicBezTo>
                  <a:cubicBezTo>
                    <a:pt x="512396" y="285494"/>
                    <a:pt x="534908" y="263567"/>
                    <a:pt x="559613" y="250849"/>
                  </a:cubicBezTo>
                  <a:lnTo>
                    <a:pt x="568384" y="238570"/>
                  </a:lnTo>
                  <a:lnTo>
                    <a:pt x="580663" y="236815"/>
                  </a:lnTo>
                  <a:lnTo>
                    <a:pt x="587680" y="226290"/>
                  </a:lnTo>
                  <a:lnTo>
                    <a:pt x="601714" y="219274"/>
                  </a:lnTo>
                  <a:lnTo>
                    <a:pt x="610485" y="205240"/>
                  </a:lnTo>
                  <a:cubicBezTo>
                    <a:pt x="611691" y="205313"/>
                    <a:pt x="613664" y="205167"/>
                    <a:pt x="616405" y="204802"/>
                  </a:cubicBezTo>
                  <a:cubicBezTo>
                    <a:pt x="619146" y="204436"/>
                    <a:pt x="620681" y="203413"/>
                    <a:pt x="621010" y="201732"/>
                  </a:cubicBezTo>
                  <a:lnTo>
                    <a:pt x="621010" y="199978"/>
                  </a:lnTo>
                  <a:lnTo>
                    <a:pt x="640306" y="191207"/>
                  </a:lnTo>
                  <a:cubicBezTo>
                    <a:pt x="641256" y="188612"/>
                    <a:pt x="642864" y="186785"/>
                    <a:pt x="645130" y="185725"/>
                  </a:cubicBezTo>
                  <a:cubicBezTo>
                    <a:pt x="647396" y="184665"/>
                    <a:pt x="649881" y="184153"/>
                    <a:pt x="652585" y="184190"/>
                  </a:cubicBezTo>
                  <a:lnTo>
                    <a:pt x="663110" y="170156"/>
                  </a:lnTo>
                  <a:cubicBezTo>
                    <a:pt x="671187" y="169791"/>
                    <a:pt x="676522" y="167452"/>
                    <a:pt x="679117" y="163140"/>
                  </a:cubicBezTo>
                  <a:cubicBezTo>
                    <a:pt x="681712" y="158827"/>
                    <a:pt x="685732" y="154734"/>
                    <a:pt x="691177" y="150860"/>
                  </a:cubicBezTo>
                  <a:cubicBezTo>
                    <a:pt x="699473" y="150568"/>
                    <a:pt x="705247" y="148083"/>
                    <a:pt x="708500" y="143405"/>
                  </a:cubicBezTo>
                  <a:cubicBezTo>
                    <a:pt x="711752" y="138727"/>
                    <a:pt x="715334" y="133611"/>
                    <a:pt x="719244" y="128056"/>
                  </a:cubicBezTo>
                  <a:cubicBezTo>
                    <a:pt x="724507" y="127910"/>
                    <a:pt x="729331" y="126448"/>
                    <a:pt x="733716" y="123670"/>
                  </a:cubicBezTo>
                  <a:cubicBezTo>
                    <a:pt x="738102" y="120893"/>
                    <a:pt x="742049" y="117677"/>
                    <a:pt x="745557" y="114022"/>
                  </a:cubicBezTo>
                  <a:cubicBezTo>
                    <a:pt x="749869" y="114169"/>
                    <a:pt x="755717" y="113438"/>
                    <a:pt x="763099" y="111830"/>
                  </a:cubicBezTo>
                  <a:cubicBezTo>
                    <a:pt x="770481" y="110222"/>
                    <a:pt x="774574" y="106859"/>
                    <a:pt x="775378" y="101743"/>
                  </a:cubicBezTo>
                  <a:cubicBezTo>
                    <a:pt x="778960" y="99916"/>
                    <a:pt x="782760" y="98308"/>
                    <a:pt x="786780" y="96919"/>
                  </a:cubicBezTo>
                  <a:cubicBezTo>
                    <a:pt x="790800" y="95530"/>
                    <a:pt x="794601" y="94799"/>
                    <a:pt x="798183" y="94726"/>
                  </a:cubicBezTo>
                  <a:lnTo>
                    <a:pt x="799937" y="87710"/>
                  </a:lnTo>
                  <a:cubicBezTo>
                    <a:pt x="802824" y="89646"/>
                    <a:pt x="805821" y="90597"/>
                    <a:pt x="808927" y="90560"/>
                  </a:cubicBezTo>
                  <a:cubicBezTo>
                    <a:pt x="812033" y="90524"/>
                    <a:pt x="813715" y="88404"/>
                    <a:pt x="813970" y="84201"/>
                  </a:cubicBezTo>
                  <a:lnTo>
                    <a:pt x="831512" y="75430"/>
                  </a:lnTo>
                  <a:cubicBezTo>
                    <a:pt x="835203" y="76453"/>
                    <a:pt x="838785" y="76600"/>
                    <a:pt x="842257" y="75869"/>
                  </a:cubicBezTo>
                  <a:cubicBezTo>
                    <a:pt x="845728" y="75138"/>
                    <a:pt x="847994" y="72653"/>
                    <a:pt x="849054" y="68413"/>
                  </a:cubicBezTo>
                  <a:lnTo>
                    <a:pt x="864842" y="59643"/>
                  </a:lnTo>
                  <a:cubicBezTo>
                    <a:pt x="874965" y="58912"/>
                    <a:pt x="888925" y="55549"/>
                    <a:pt x="906723" y="49556"/>
                  </a:cubicBezTo>
                  <a:cubicBezTo>
                    <a:pt x="924521" y="43562"/>
                    <a:pt x="938043" y="39323"/>
                    <a:pt x="947289" y="36838"/>
                  </a:cubicBezTo>
                  <a:cubicBezTo>
                    <a:pt x="947215" y="35924"/>
                    <a:pt x="947362" y="35120"/>
                    <a:pt x="947727" y="34426"/>
                  </a:cubicBezTo>
                  <a:cubicBezTo>
                    <a:pt x="948093" y="33732"/>
                    <a:pt x="949116" y="33366"/>
                    <a:pt x="950797" y="33330"/>
                  </a:cubicBezTo>
                  <a:cubicBezTo>
                    <a:pt x="952551" y="33439"/>
                    <a:pt x="954305" y="34097"/>
                    <a:pt x="956059" y="35303"/>
                  </a:cubicBezTo>
                  <a:cubicBezTo>
                    <a:pt x="957814" y="36509"/>
                    <a:pt x="959568" y="37605"/>
                    <a:pt x="961322" y="38592"/>
                  </a:cubicBezTo>
                  <a:lnTo>
                    <a:pt x="973601" y="33330"/>
                  </a:lnTo>
                  <a:cubicBezTo>
                    <a:pt x="973565" y="33037"/>
                    <a:pt x="973638" y="31868"/>
                    <a:pt x="973821" y="29821"/>
                  </a:cubicBezTo>
                  <a:cubicBezTo>
                    <a:pt x="974003" y="27775"/>
                    <a:pt x="974515" y="26605"/>
                    <a:pt x="975356" y="26313"/>
                  </a:cubicBezTo>
                  <a:cubicBezTo>
                    <a:pt x="977073" y="26496"/>
                    <a:pt x="978462" y="27446"/>
                    <a:pt x="979522" y="29164"/>
                  </a:cubicBezTo>
                  <a:cubicBezTo>
                    <a:pt x="980582" y="30881"/>
                    <a:pt x="981532" y="32270"/>
                    <a:pt x="982372" y="33330"/>
                  </a:cubicBezTo>
                  <a:cubicBezTo>
                    <a:pt x="987343" y="28140"/>
                    <a:pt x="994067" y="25801"/>
                    <a:pt x="1002545" y="26313"/>
                  </a:cubicBezTo>
                  <a:cubicBezTo>
                    <a:pt x="1011024" y="26825"/>
                    <a:pt x="1017748" y="24486"/>
                    <a:pt x="1022719" y="19296"/>
                  </a:cubicBezTo>
                  <a:cubicBezTo>
                    <a:pt x="1022609" y="17396"/>
                    <a:pt x="1022828" y="15495"/>
                    <a:pt x="1023376" y="13595"/>
                  </a:cubicBezTo>
                  <a:cubicBezTo>
                    <a:pt x="1023925" y="11695"/>
                    <a:pt x="1025460" y="10671"/>
                    <a:pt x="1027981" y="10525"/>
                  </a:cubicBezTo>
                  <a:cubicBezTo>
                    <a:pt x="1029845" y="10671"/>
                    <a:pt x="1031819" y="11695"/>
                    <a:pt x="1033902" y="13595"/>
                  </a:cubicBezTo>
                  <a:cubicBezTo>
                    <a:pt x="1035985" y="15495"/>
                    <a:pt x="1037520" y="17396"/>
                    <a:pt x="1038506" y="19296"/>
                  </a:cubicBezTo>
                  <a:cubicBezTo>
                    <a:pt x="1045889" y="13120"/>
                    <a:pt x="1059630" y="8369"/>
                    <a:pt x="1079730" y="5043"/>
                  </a:cubicBezTo>
                  <a:cubicBezTo>
                    <a:pt x="1099830" y="1718"/>
                    <a:pt x="1113571" y="37"/>
                    <a:pt x="1120953"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p>
              <a:endParaRPr lang="zh-CN" altLang="en-US" sz="16600" dirty="0">
                <a:latin typeface="Times New Roman" panose="02020603050405020304" pitchFamily="18" charset="0"/>
              </a:endParaRPr>
            </a:p>
          </p:txBody>
        </p:sp>
      </p:grpSp>
      <p:grpSp>
        <p:nvGrpSpPr>
          <p:cNvPr id="19" name="组合 18"/>
          <p:cNvGrpSpPr/>
          <p:nvPr/>
        </p:nvGrpSpPr>
        <p:grpSpPr>
          <a:xfrm>
            <a:off x="4942384" y="4215217"/>
            <a:ext cx="1244604" cy="1244604"/>
            <a:chOff x="5597069" y="3516082"/>
            <a:chExt cx="1244604" cy="1244604"/>
          </a:xfrm>
        </p:grpSpPr>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97069" y="3516082"/>
              <a:ext cx="1244604" cy="1244604"/>
            </a:xfrm>
            <a:prstGeom prst="rect">
              <a:avLst/>
            </a:prstGeom>
          </p:spPr>
        </p:pic>
        <p:sp>
          <p:nvSpPr>
            <p:cNvPr id="15" name="文本框 14"/>
            <p:cNvSpPr txBox="1"/>
            <p:nvPr/>
          </p:nvSpPr>
          <p:spPr>
            <a:xfrm>
              <a:off x="6107081" y="3903297"/>
              <a:ext cx="262680" cy="470173"/>
            </a:xfrm>
            <a:custGeom>
              <a:avLst/>
              <a:gdLst/>
              <a:ahLst/>
              <a:cxnLst/>
              <a:rect l="l" t="t" r="r" b="b"/>
              <a:pathLst>
                <a:path w="1808568" h="1616040">
                  <a:moveTo>
                    <a:pt x="642033" y="1531434"/>
                  </a:moveTo>
                  <a:cubicBezTo>
                    <a:pt x="651170" y="1531726"/>
                    <a:pt x="662279" y="1532895"/>
                    <a:pt x="675363" y="1534942"/>
                  </a:cubicBezTo>
                  <a:cubicBezTo>
                    <a:pt x="688446" y="1536989"/>
                    <a:pt x="701310" y="1538158"/>
                    <a:pt x="713955" y="1538450"/>
                  </a:cubicBezTo>
                  <a:cubicBezTo>
                    <a:pt x="714393" y="1531762"/>
                    <a:pt x="719656" y="1531105"/>
                    <a:pt x="729743" y="1536477"/>
                  </a:cubicBezTo>
                  <a:cubicBezTo>
                    <a:pt x="739829" y="1541849"/>
                    <a:pt x="746846" y="1546015"/>
                    <a:pt x="750793" y="1548975"/>
                  </a:cubicBezTo>
                  <a:cubicBezTo>
                    <a:pt x="750500" y="1551497"/>
                    <a:pt x="748892" y="1553032"/>
                    <a:pt x="745969" y="1553580"/>
                  </a:cubicBezTo>
                  <a:cubicBezTo>
                    <a:pt x="743045" y="1554128"/>
                    <a:pt x="740560" y="1554348"/>
                    <a:pt x="738513" y="1554238"/>
                  </a:cubicBezTo>
                  <a:cubicBezTo>
                    <a:pt x="730473" y="1554896"/>
                    <a:pt x="725503" y="1557527"/>
                    <a:pt x="723603" y="1562132"/>
                  </a:cubicBezTo>
                  <a:cubicBezTo>
                    <a:pt x="721702" y="1566737"/>
                    <a:pt x="718487" y="1569368"/>
                    <a:pt x="713955" y="1570026"/>
                  </a:cubicBezTo>
                  <a:cubicBezTo>
                    <a:pt x="706755" y="1569660"/>
                    <a:pt x="699227" y="1569076"/>
                    <a:pt x="691370" y="1568272"/>
                  </a:cubicBezTo>
                  <a:cubicBezTo>
                    <a:pt x="683512" y="1567467"/>
                    <a:pt x="676423" y="1568637"/>
                    <a:pt x="670100" y="1571780"/>
                  </a:cubicBezTo>
                  <a:cubicBezTo>
                    <a:pt x="670137" y="1572767"/>
                    <a:pt x="670064" y="1573863"/>
                    <a:pt x="669881" y="1575069"/>
                  </a:cubicBezTo>
                  <a:cubicBezTo>
                    <a:pt x="669698" y="1576275"/>
                    <a:pt x="669186" y="1576933"/>
                    <a:pt x="668346" y="1577042"/>
                  </a:cubicBezTo>
                  <a:cubicBezTo>
                    <a:pt x="666628" y="1576787"/>
                    <a:pt x="665240" y="1575544"/>
                    <a:pt x="664180" y="1573315"/>
                  </a:cubicBezTo>
                  <a:cubicBezTo>
                    <a:pt x="663120" y="1571085"/>
                    <a:pt x="662170" y="1569404"/>
                    <a:pt x="661329" y="1568272"/>
                  </a:cubicBezTo>
                  <a:cubicBezTo>
                    <a:pt x="655920" y="1568454"/>
                    <a:pt x="651389" y="1567650"/>
                    <a:pt x="647734" y="1565859"/>
                  </a:cubicBezTo>
                  <a:cubicBezTo>
                    <a:pt x="644080" y="1564069"/>
                    <a:pt x="642179" y="1560195"/>
                    <a:pt x="642033" y="1554238"/>
                  </a:cubicBezTo>
                  <a:close/>
                  <a:moveTo>
                    <a:pt x="792455" y="1485167"/>
                  </a:moveTo>
                  <a:cubicBezTo>
                    <a:pt x="788288" y="1484692"/>
                    <a:pt x="786096" y="1486080"/>
                    <a:pt x="785877" y="1489333"/>
                  </a:cubicBezTo>
                  <a:lnTo>
                    <a:pt x="806927" y="1487579"/>
                  </a:lnTo>
                  <a:cubicBezTo>
                    <a:pt x="801445" y="1486446"/>
                    <a:pt x="796621" y="1485642"/>
                    <a:pt x="792455" y="1485167"/>
                  </a:cubicBezTo>
                  <a:close/>
                  <a:moveTo>
                    <a:pt x="1101630" y="1440216"/>
                  </a:moveTo>
                  <a:cubicBezTo>
                    <a:pt x="1101630" y="1442043"/>
                    <a:pt x="1102069" y="1443651"/>
                    <a:pt x="1102946" y="1445040"/>
                  </a:cubicBezTo>
                  <a:cubicBezTo>
                    <a:pt x="1103823" y="1446429"/>
                    <a:pt x="1105139" y="1447159"/>
                    <a:pt x="1106893" y="1447233"/>
                  </a:cubicBezTo>
                  <a:cubicBezTo>
                    <a:pt x="1108355" y="1446940"/>
                    <a:pt x="1108939" y="1445771"/>
                    <a:pt x="1108647" y="1443724"/>
                  </a:cubicBezTo>
                  <a:cubicBezTo>
                    <a:pt x="1108355" y="1441678"/>
                    <a:pt x="1107185" y="1440508"/>
                    <a:pt x="1105139" y="1440216"/>
                  </a:cubicBezTo>
                  <a:close/>
                  <a:moveTo>
                    <a:pt x="952524" y="1434953"/>
                  </a:moveTo>
                  <a:cubicBezTo>
                    <a:pt x="949345" y="1434771"/>
                    <a:pt x="945179" y="1435136"/>
                    <a:pt x="940026" y="1436050"/>
                  </a:cubicBezTo>
                  <a:cubicBezTo>
                    <a:pt x="934873" y="1436963"/>
                    <a:pt x="932022" y="1439521"/>
                    <a:pt x="931474" y="1443724"/>
                  </a:cubicBezTo>
                  <a:lnTo>
                    <a:pt x="917441" y="1443724"/>
                  </a:lnTo>
                  <a:lnTo>
                    <a:pt x="919195" y="1459512"/>
                  </a:lnTo>
                  <a:cubicBezTo>
                    <a:pt x="914955" y="1459731"/>
                    <a:pt x="911155" y="1460608"/>
                    <a:pt x="907792" y="1462143"/>
                  </a:cubicBezTo>
                  <a:cubicBezTo>
                    <a:pt x="904430" y="1463678"/>
                    <a:pt x="900630" y="1464555"/>
                    <a:pt x="896390" y="1464774"/>
                  </a:cubicBezTo>
                  <a:lnTo>
                    <a:pt x="892882" y="1459512"/>
                  </a:lnTo>
                  <a:lnTo>
                    <a:pt x="889374" y="1464774"/>
                  </a:lnTo>
                  <a:lnTo>
                    <a:pt x="871832" y="1459512"/>
                  </a:lnTo>
                  <a:lnTo>
                    <a:pt x="857798" y="1471791"/>
                  </a:lnTo>
                  <a:lnTo>
                    <a:pt x="819206" y="1482316"/>
                  </a:lnTo>
                  <a:cubicBezTo>
                    <a:pt x="818914" y="1484363"/>
                    <a:pt x="817744" y="1485532"/>
                    <a:pt x="815698" y="1485825"/>
                  </a:cubicBezTo>
                  <a:lnTo>
                    <a:pt x="863061" y="1482316"/>
                  </a:lnTo>
                  <a:lnTo>
                    <a:pt x="880603" y="1470037"/>
                  </a:lnTo>
                  <a:lnTo>
                    <a:pt x="905161" y="1471791"/>
                  </a:lnTo>
                  <a:lnTo>
                    <a:pt x="917441" y="1463020"/>
                  </a:lnTo>
                  <a:cubicBezTo>
                    <a:pt x="923324" y="1463386"/>
                    <a:pt x="930414" y="1463093"/>
                    <a:pt x="938710" y="1462143"/>
                  </a:cubicBezTo>
                  <a:cubicBezTo>
                    <a:pt x="947006" y="1461193"/>
                    <a:pt x="952780" y="1457392"/>
                    <a:pt x="956033" y="1450741"/>
                  </a:cubicBezTo>
                  <a:cubicBezTo>
                    <a:pt x="962903" y="1451910"/>
                    <a:pt x="967581" y="1451764"/>
                    <a:pt x="970066" y="1450302"/>
                  </a:cubicBezTo>
                  <a:cubicBezTo>
                    <a:pt x="972551" y="1448841"/>
                    <a:pt x="973721" y="1444309"/>
                    <a:pt x="973575" y="1436707"/>
                  </a:cubicBezTo>
                  <a:close/>
                  <a:moveTo>
                    <a:pt x="698167" y="1398115"/>
                  </a:moveTo>
                  <a:lnTo>
                    <a:pt x="673609" y="1408640"/>
                  </a:lnTo>
                  <a:lnTo>
                    <a:pt x="656067" y="1408640"/>
                  </a:lnTo>
                  <a:lnTo>
                    <a:pt x="645542" y="1415657"/>
                  </a:lnTo>
                  <a:cubicBezTo>
                    <a:pt x="651425" y="1415913"/>
                    <a:pt x="660708" y="1415401"/>
                    <a:pt x="673389" y="1414122"/>
                  </a:cubicBezTo>
                  <a:cubicBezTo>
                    <a:pt x="686071" y="1412843"/>
                    <a:pt x="693160" y="1409262"/>
                    <a:pt x="694659" y="1403378"/>
                  </a:cubicBezTo>
                  <a:cubicBezTo>
                    <a:pt x="695938" y="1403451"/>
                    <a:pt x="698204" y="1403305"/>
                    <a:pt x="701456" y="1402939"/>
                  </a:cubicBezTo>
                  <a:cubicBezTo>
                    <a:pt x="704709" y="1402574"/>
                    <a:pt x="706536" y="1401551"/>
                    <a:pt x="706938" y="1399869"/>
                  </a:cubicBezTo>
                  <a:cubicBezTo>
                    <a:pt x="706792" y="1399029"/>
                    <a:pt x="705769" y="1398517"/>
                    <a:pt x="703868" y="1398335"/>
                  </a:cubicBezTo>
                  <a:cubicBezTo>
                    <a:pt x="701968" y="1398152"/>
                    <a:pt x="700068" y="1398079"/>
                    <a:pt x="698167" y="1398115"/>
                  </a:cubicBezTo>
                  <a:close/>
                  <a:moveTo>
                    <a:pt x="1291082" y="1359523"/>
                  </a:moveTo>
                  <a:cubicBezTo>
                    <a:pt x="1288378" y="1359743"/>
                    <a:pt x="1285893" y="1361058"/>
                    <a:pt x="1283627" y="1363470"/>
                  </a:cubicBezTo>
                  <a:cubicBezTo>
                    <a:pt x="1281361" y="1365882"/>
                    <a:pt x="1279753" y="1368075"/>
                    <a:pt x="1278803" y="1370048"/>
                  </a:cubicBezTo>
                  <a:cubicBezTo>
                    <a:pt x="1273760" y="1370450"/>
                    <a:pt x="1269374" y="1372278"/>
                    <a:pt x="1265647" y="1375530"/>
                  </a:cubicBezTo>
                  <a:cubicBezTo>
                    <a:pt x="1261919" y="1378783"/>
                    <a:pt x="1257534" y="1381048"/>
                    <a:pt x="1252490" y="1382328"/>
                  </a:cubicBezTo>
                  <a:lnTo>
                    <a:pt x="1254245" y="1391099"/>
                  </a:lnTo>
                  <a:cubicBezTo>
                    <a:pt x="1259873" y="1389819"/>
                    <a:pt x="1263527" y="1387554"/>
                    <a:pt x="1265208" y="1384301"/>
                  </a:cubicBezTo>
                  <a:cubicBezTo>
                    <a:pt x="1266889" y="1381048"/>
                    <a:pt x="1269667" y="1379221"/>
                    <a:pt x="1273541" y="1378819"/>
                  </a:cubicBezTo>
                  <a:lnTo>
                    <a:pt x="1292837" y="1363032"/>
                  </a:lnTo>
                  <a:cubicBezTo>
                    <a:pt x="1293129" y="1360985"/>
                    <a:pt x="1292544" y="1359815"/>
                    <a:pt x="1291082" y="1359523"/>
                  </a:cubicBezTo>
                  <a:close/>
                  <a:moveTo>
                    <a:pt x="801664" y="1359523"/>
                  </a:moveTo>
                  <a:cubicBezTo>
                    <a:pt x="799581" y="1362922"/>
                    <a:pt x="798485" y="1365334"/>
                    <a:pt x="798375" y="1366759"/>
                  </a:cubicBezTo>
                  <a:cubicBezTo>
                    <a:pt x="798265" y="1368184"/>
                    <a:pt x="795853" y="1369281"/>
                    <a:pt x="791139" y="1370048"/>
                  </a:cubicBezTo>
                  <a:lnTo>
                    <a:pt x="784122" y="1378819"/>
                  </a:lnTo>
                  <a:cubicBezTo>
                    <a:pt x="776777" y="1378271"/>
                    <a:pt x="771733" y="1378929"/>
                    <a:pt x="768992" y="1380793"/>
                  </a:cubicBezTo>
                  <a:cubicBezTo>
                    <a:pt x="766252" y="1382657"/>
                    <a:pt x="762524" y="1383753"/>
                    <a:pt x="757810" y="1384082"/>
                  </a:cubicBezTo>
                  <a:cubicBezTo>
                    <a:pt x="755105" y="1384045"/>
                    <a:pt x="752181" y="1384118"/>
                    <a:pt x="749039" y="1384301"/>
                  </a:cubicBezTo>
                  <a:cubicBezTo>
                    <a:pt x="745896" y="1384484"/>
                    <a:pt x="742972" y="1384995"/>
                    <a:pt x="740268" y="1385836"/>
                  </a:cubicBezTo>
                  <a:cubicBezTo>
                    <a:pt x="742022" y="1388431"/>
                    <a:pt x="749039" y="1390258"/>
                    <a:pt x="761318" y="1391318"/>
                  </a:cubicBezTo>
                  <a:cubicBezTo>
                    <a:pt x="773597" y="1392378"/>
                    <a:pt x="780614" y="1392889"/>
                    <a:pt x="782368" y="1392853"/>
                  </a:cubicBezTo>
                  <a:lnTo>
                    <a:pt x="796402" y="1378819"/>
                  </a:lnTo>
                  <a:cubicBezTo>
                    <a:pt x="799143" y="1378819"/>
                    <a:pt x="801993" y="1378381"/>
                    <a:pt x="804953" y="1377504"/>
                  </a:cubicBezTo>
                  <a:cubicBezTo>
                    <a:pt x="807913" y="1376627"/>
                    <a:pt x="810326" y="1375311"/>
                    <a:pt x="812189" y="1373557"/>
                  </a:cubicBezTo>
                  <a:cubicBezTo>
                    <a:pt x="811970" y="1370121"/>
                    <a:pt x="810654" y="1367344"/>
                    <a:pt x="808242" y="1365224"/>
                  </a:cubicBezTo>
                  <a:cubicBezTo>
                    <a:pt x="805830" y="1363105"/>
                    <a:pt x="803638" y="1361204"/>
                    <a:pt x="801664" y="1359523"/>
                  </a:cubicBezTo>
                  <a:close/>
                  <a:moveTo>
                    <a:pt x="892882" y="1343736"/>
                  </a:moveTo>
                  <a:lnTo>
                    <a:pt x="892882" y="1345490"/>
                  </a:lnTo>
                  <a:cubicBezTo>
                    <a:pt x="893284" y="1347902"/>
                    <a:pt x="895111" y="1348779"/>
                    <a:pt x="898364" y="1348121"/>
                  </a:cubicBezTo>
                  <a:cubicBezTo>
                    <a:pt x="901616" y="1347463"/>
                    <a:pt x="903882" y="1346586"/>
                    <a:pt x="905161" y="1345490"/>
                  </a:cubicBezTo>
                  <a:close/>
                  <a:moveTo>
                    <a:pt x="956033" y="1322685"/>
                  </a:moveTo>
                  <a:lnTo>
                    <a:pt x="949016" y="1331456"/>
                  </a:lnTo>
                  <a:lnTo>
                    <a:pt x="931474" y="1331456"/>
                  </a:lnTo>
                  <a:lnTo>
                    <a:pt x="924457" y="1334965"/>
                  </a:lnTo>
                  <a:cubicBezTo>
                    <a:pt x="923251" y="1334855"/>
                    <a:pt x="921278" y="1335074"/>
                    <a:pt x="918537" y="1335622"/>
                  </a:cubicBezTo>
                  <a:cubicBezTo>
                    <a:pt x="915796" y="1336171"/>
                    <a:pt x="914261" y="1337706"/>
                    <a:pt x="913932" y="1340227"/>
                  </a:cubicBezTo>
                  <a:cubicBezTo>
                    <a:pt x="914188" y="1341068"/>
                    <a:pt x="915431" y="1341579"/>
                    <a:pt x="917660" y="1341762"/>
                  </a:cubicBezTo>
                  <a:cubicBezTo>
                    <a:pt x="919889" y="1341945"/>
                    <a:pt x="921570" y="1342018"/>
                    <a:pt x="922703" y="1341981"/>
                  </a:cubicBezTo>
                  <a:cubicBezTo>
                    <a:pt x="927271" y="1341689"/>
                    <a:pt x="936992" y="1339642"/>
                    <a:pt x="951866" y="1335842"/>
                  </a:cubicBezTo>
                  <a:cubicBezTo>
                    <a:pt x="966741" y="1332041"/>
                    <a:pt x="975146" y="1328240"/>
                    <a:pt x="977083" y="1324439"/>
                  </a:cubicBezTo>
                  <a:close/>
                  <a:moveTo>
                    <a:pt x="1005150" y="1310406"/>
                  </a:moveTo>
                  <a:cubicBezTo>
                    <a:pt x="1005077" y="1311539"/>
                    <a:pt x="1005223" y="1313220"/>
                    <a:pt x="1005588" y="1315449"/>
                  </a:cubicBezTo>
                  <a:cubicBezTo>
                    <a:pt x="1005954" y="1317679"/>
                    <a:pt x="1006977" y="1318921"/>
                    <a:pt x="1008658" y="1319177"/>
                  </a:cubicBezTo>
                  <a:cubicBezTo>
                    <a:pt x="1009499" y="1318958"/>
                    <a:pt x="1010010" y="1318081"/>
                    <a:pt x="1010193" y="1316546"/>
                  </a:cubicBezTo>
                  <a:cubicBezTo>
                    <a:pt x="1010376" y="1315011"/>
                    <a:pt x="1010449" y="1314134"/>
                    <a:pt x="1010412" y="1313914"/>
                  </a:cubicBezTo>
                  <a:cubicBezTo>
                    <a:pt x="1010120" y="1311868"/>
                    <a:pt x="1008951" y="1310698"/>
                    <a:pt x="1006904" y="1310406"/>
                  </a:cubicBezTo>
                  <a:close/>
                  <a:moveTo>
                    <a:pt x="1417384" y="1236730"/>
                  </a:moveTo>
                  <a:cubicBezTo>
                    <a:pt x="1415337" y="1237022"/>
                    <a:pt x="1412414" y="1238192"/>
                    <a:pt x="1408613" y="1240238"/>
                  </a:cubicBezTo>
                  <a:cubicBezTo>
                    <a:pt x="1408613" y="1243747"/>
                    <a:pt x="1410367" y="1245501"/>
                    <a:pt x="1413876" y="1245501"/>
                  </a:cubicBezTo>
                  <a:cubicBezTo>
                    <a:pt x="1415922" y="1245209"/>
                    <a:pt x="1418846" y="1244039"/>
                    <a:pt x="1422647" y="1241993"/>
                  </a:cubicBezTo>
                  <a:cubicBezTo>
                    <a:pt x="1422647" y="1238484"/>
                    <a:pt x="1420892" y="1236730"/>
                    <a:pt x="1417384" y="1236730"/>
                  </a:cubicBezTo>
                  <a:close/>
                  <a:moveTo>
                    <a:pt x="1555965" y="1191121"/>
                  </a:moveTo>
                  <a:lnTo>
                    <a:pt x="1529652" y="1192875"/>
                  </a:lnTo>
                  <a:cubicBezTo>
                    <a:pt x="1529067" y="1197626"/>
                    <a:pt x="1526728" y="1200842"/>
                    <a:pt x="1522635" y="1202523"/>
                  </a:cubicBezTo>
                  <a:cubicBezTo>
                    <a:pt x="1518542" y="1204204"/>
                    <a:pt x="1516203" y="1207421"/>
                    <a:pt x="1515618" y="1212171"/>
                  </a:cubicBezTo>
                  <a:cubicBezTo>
                    <a:pt x="1522635" y="1214218"/>
                    <a:pt x="1529652" y="1215387"/>
                    <a:pt x="1536669" y="1215680"/>
                  </a:cubicBezTo>
                  <a:cubicBezTo>
                    <a:pt x="1539263" y="1215387"/>
                    <a:pt x="1541091" y="1213779"/>
                    <a:pt x="1542151" y="1210856"/>
                  </a:cubicBezTo>
                  <a:cubicBezTo>
                    <a:pt x="1543210" y="1207932"/>
                    <a:pt x="1543722" y="1205447"/>
                    <a:pt x="1543685" y="1203400"/>
                  </a:cubicBezTo>
                  <a:cubicBezTo>
                    <a:pt x="1544197" y="1199052"/>
                    <a:pt x="1546244" y="1197224"/>
                    <a:pt x="1549825" y="1197919"/>
                  </a:cubicBezTo>
                  <a:cubicBezTo>
                    <a:pt x="1553407" y="1198613"/>
                    <a:pt x="1555453" y="1196347"/>
                    <a:pt x="1555965" y="1191121"/>
                  </a:cubicBezTo>
                  <a:close/>
                  <a:moveTo>
                    <a:pt x="1575261" y="1163054"/>
                  </a:moveTo>
                  <a:cubicBezTo>
                    <a:pt x="1574420" y="1163310"/>
                    <a:pt x="1573909" y="1164553"/>
                    <a:pt x="1573726" y="1166782"/>
                  </a:cubicBezTo>
                  <a:cubicBezTo>
                    <a:pt x="1573543" y="1169011"/>
                    <a:pt x="1573470" y="1170692"/>
                    <a:pt x="1573507" y="1171825"/>
                  </a:cubicBezTo>
                  <a:cubicBezTo>
                    <a:pt x="1571460" y="1172739"/>
                    <a:pt x="1568975" y="1173981"/>
                    <a:pt x="1566051" y="1175553"/>
                  </a:cubicBezTo>
                  <a:cubicBezTo>
                    <a:pt x="1563128" y="1177124"/>
                    <a:pt x="1561520" y="1178805"/>
                    <a:pt x="1561227" y="1180596"/>
                  </a:cubicBezTo>
                  <a:cubicBezTo>
                    <a:pt x="1561556" y="1182277"/>
                    <a:pt x="1563091" y="1183300"/>
                    <a:pt x="1565832" y="1183666"/>
                  </a:cubicBezTo>
                  <a:cubicBezTo>
                    <a:pt x="1568573" y="1184031"/>
                    <a:pt x="1570546" y="1184178"/>
                    <a:pt x="1571752" y="1184104"/>
                  </a:cubicBezTo>
                  <a:cubicBezTo>
                    <a:pt x="1574274" y="1183812"/>
                    <a:pt x="1575809" y="1182204"/>
                    <a:pt x="1576357" y="1179280"/>
                  </a:cubicBezTo>
                  <a:cubicBezTo>
                    <a:pt x="1576905" y="1176357"/>
                    <a:pt x="1577125" y="1173872"/>
                    <a:pt x="1577015" y="1171825"/>
                  </a:cubicBezTo>
                  <a:cubicBezTo>
                    <a:pt x="1577052" y="1171460"/>
                    <a:pt x="1576978" y="1169998"/>
                    <a:pt x="1576796" y="1167440"/>
                  </a:cubicBezTo>
                  <a:cubicBezTo>
                    <a:pt x="1576613" y="1164881"/>
                    <a:pt x="1576101" y="1163420"/>
                    <a:pt x="1575261" y="1163054"/>
                  </a:cubicBezTo>
                  <a:close/>
                  <a:moveTo>
                    <a:pt x="1736646" y="999915"/>
                  </a:moveTo>
                  <a:cubicBezTo>
                    <a:pt x="1738546" y="999915"/>
                    <a:pt x="1740447" y="1000353"/>
                    <a:pt x="1742347" y="1001230"/>
                  </a:cubicBezTo>
                  <a:cubicBezTo>
                    <a:pt x="1744248" y="1002108"/>
                    <a:pt x="1745271" y="1003423"/>
                    <a:pt x="1745417" y="1005177"/>
                  </a:cubicBezTo>
                  <a:cubicBezTo>
                    <a:pt x="1745124" y="1007772"/>
                    <a:pt x="1743517" y="1009599"/>
                    <a:pt x="1740593" y="1010659"/>
                  </a:cubicBezTo>
                  <a:cubicBezTo>
                    <a:pt x="1737669" y="1011719"/>
                    <a:pt x="1735184" y="1012231"/>
                    <a:pt x="1733138" y="1012194"/>
                  </a:cubicBezTo>
                  <a:close/>
                  <a:moveTo>
                    <a:pt x="792893" y="912205"/>
                  </a:moveTo>
                  <a:cubicBezTo>
                    <a:pt x="801372" y="912498"/>
                    <a:pt x="805465" y="917176"/>
                    <a:pt x="805173" y="926239"/>
                  </a:cubicBezTo>
                  <a:cubicBezTo>
                    <a:pt x="805063" y="927920"/>
                    <a:pt x="804405" y="928943"/>
                    <a:pt x="803199" y="929309"/>
                  </a:cubicBezTo>
                  <a:cubicBezTo>
                    <a:pt x="801993" y="929674"/>
                    <a:pt x="800897" y="929820"/>
                    <a:pt x="799910" y="929747"/>
                  </a:cubicBezTo>
                  <a:cubicBezTo>
                    <a:pt x="795817" y="929272"/>
                    <a:pt x="790847" y="928907"/>
                    <a:pt x="784999" y="928651"/>
                  </a:cubicBezTo>
                  <a:cubicBezTo>
                    <a:pt x="779152" y="928395"/>
                    <a:pt x="775936" y="931100"/>
                    <a:pt x="775351" y="936764"/>
                  </a:cubicBezTo>
                  <a:lnTo>
                    <a:pt x="775351" y="938518"/>
                  </a:lnTo>
                  <a:cubicBezTo>
                    <a:pt x="768371" y="938189"/>
                    <a:pt x="763036" y="937532"/>
                    <a:pt x="759344" y="936545"/>
                  </a:cubicBezTo>
                  <a:cubicBezTo>
                    <a:pt x="755653" y="935558"/>
                    <a:pt x="753388" y="930953"/>
                    <a:pt x="752547" y="922731"/>
                  </a:cubicBezTo>
                  <a:cubicBezTo>
                    <a:pt x="756494" y="923937"/>
                    <a:pt x="760879" y="924594"/>
                    <a:pt x="765703" y="924704"/>
                  </a:cubicBezTo>
                  <a:cubicBezTo>
                    <a:pt x="770527" y="924814"/>
                    <a:pt x="773159" y="922402"/>
                    <a:pt x="773597" y="917468"/>
                  </a:cubicBezTo>
                  <a:lnTo>
                    <a:pt x="773597" y="913960"/>
                  </a:lnTo>
                  <a:close/>
                  <a:moveTo>
                    <a:pt x="884111" y="822742"/>
                  </a:moveTo>
                  <a:cubicBezTo>
                    <a:pt x="884038" y="823802"/>
                    <a:pt x="884184" y="825190"/>
                    <a:pt x="884550" y="826908"/>
                  </a:cubicBezTo>
                  <a:cubicBezTo>
                    <a:pt x="884915" y="828626"/>
                    <a:pt x="885938" y="829576"/>
                    <a:pt x="887619" y="829759"/>
                  </a:cubicBezTo>
                  <a:cubicBezTo>
                    <a:pt x="889666" y="829466"/>
                    <a:pt x="890835" y="828297"/>
                    <a:pt x="891128" y="826250"/>
                  </a:cubicBezTo>
                  <a:close/>
                  <a:moveTo>
                    <a:pt x="1156010" y="808708"/>
                  </a:moveTo>
                  <a:cubicBezTo>
                    <a:pt x="1148701" y="809001"/>
                    <a:pt x="1142269" y="811924"/>
                    <a:pt x="1136714" y="817479"/>
                  </a:cubicBezTo>
                  <a:cubicBezTo>
                    <a:pt x="1129697" y="817187"/>
                    <a:pt x="1122680" y="816017"/>
                    <a:pt x="1115664" y="813971"/>
                  </a:cubicBezTo>
                  <a:lnTo>
                    <a:pt x="1120926" y="828004"/>
                  </a:lnTo>
                  <a:cubicBezTo>
                    <a:pt x="1128857" y="825446"/>
                    <a:pt x="1137116" y="823546"/>
                    <a:pt x="1145704" y="822303"/>
                  </a:cubicBezTo>
                  <a:cubicBezTo>
                    <a:pt x="1154292" y="821061"/>
                    <a:pt x="1162990" y="820037"/>
                    <a:pt x="1171798" y="819233"/>
                  </a:cubicBezTo>
                  <a:cubicBezTo>
                    <a:pt x="1171578" y="814958"/>
                    <a:pt x="1169824" y="812107"/>
                    <a:pt x="1166535" y="810682"/>
                  </a:cubicBezTo>
                  <a:cubicBezTo>
                    <a:pt x="1163246" y="809257"/>
                    <a:pt x="1159738" y="808599"/>
                    <a:pt x="1156010" y="808708"/>
                  </a:cubicBezTo>
                  <a:close/>
                  <a:moveTo>
                    <a:pt x="1268278" y="796429"/>
                  </a:moveTo>
                  <a:cubicBezTo>
                    <a:pt x="1268899" y="799755"/>
                    <a:pt x="1272042" y="801436"/>
                    <a:pt x="1277707" y="801472"/>
                  </a:cubicBezTo>
                  <a:cubicBezTo>
                    <a:pt x="1283371" y="801509"/>
                    <a:pt x="1287830" y="800997"/>
                    <a:pt x="1291082" y="799937"/>
                  </a:cubicBezTo>
                  <a:close/>
                  <a:moveTo>
                    <a:pt x="1334937" y="791166"/>
                  </a:moveTo>
                  <a:lnTo>
                    <a:pt x="1334937" y="803446"/>
                  </a:lnTo>
                  <a:lnTo>
                    <a:pt x="1347216" y="810463"/>
                  </a:lnTo>
                  <a:lnTo>
                    <a:pt x="1364758" y="812217"/>
                  </a:lnTo>
                  <a:cubicBezTo>
                    <a:pt x="1364978" y="809622"/>
                    <a:pt x="1366293" y="807795"/>
                    <a:pt x="1368705" y="806735"/>
                  </a:cubicBezTo>
                  <a:cubicBezTo>
                    <a:pt x="1371117" y="805675"/>
                    <a:pt x="1373310" y="805163"/>
                    <a:pt x="1375283" y="805200"/>
                  </a:cubicBezTo>
                  <a:cubicBezTo>
                    <a:pt x="1375064" y="798476"/>
                    <a:pt x="1370240" y="794382"/>
                    <a:pt x="1360811" y="792921"/>
                  </a:cubicBezTo>
                  <a:cubicBezTo>
                    <a:pt x="1351383" y="791459"/>
                    <a:pt x="1343927" y="790874"/>
                    <a:pt x="1338445" y="791166"/>
                  </a:cubicBezTo>
                  <a:close/>
                  <a:moveTo>
                    <a:pt x="1305116" y="785904"/>
                  </a:moveTo>
                  <a:cubicBezTo>
                    <a:pt x="1301608" y="785904"/>
                    <a:pt x="1299853" y="787658"/>
                    <a:pt x="1299853" y="791166"/>
                  </a:cubicBezTo>
                  <a:lnTo>
                    <a:pt x="1305116" y="805200"/>
                  </a:lnTo>
                  <a:cubicBezTo>
                    <a:pt x="1305043" y="806187"/>
                    <a:pt x="1305189" y="807283"/>
                    <a:pt x="1305554" y="808489"/>
                  </a:cubicBezTo>
                  <a:cubicBezTo>
                    <a:pt x="1305920" y="809695"/>
                    <a:pt x="1306943" y="810353"/>
                    <a:pt x="1308624" y="810463"/>
                  </a:cubicBezTo>
                  <a:cubicBezTo>
                    <a:pt x="1309574" y="810280"/>
                    <a:pt x="1310744" y="809330"/>
                    <a:pt x="1312133" y="807612"/>
                  </a:cubicBezTo>
                  <a:cubicBezTo>
                    <a:pt x="1313521" y="805894"/>
                    <a:pt x="1314691" y="804506"/>
                    <a:pt x="1315641" y="803446"/>
                  </a:cubicBezTo>
                  <a:cubicBezTo>
                    <a:pt x="1316701" y="803519"/>
                    <a:pt x="1318090" y="803373"/>
                    <a:pt x="1319807" y="803007"/>
                  </a:cubicBezTo>
                  <a:cubicBezTo>
                    <a:pt x="1321525" y="802642"/>
                    <a:pt x="1322475" y="801619"/>
                    <a:pt x="1322658" y="799937"/>
                  </a:cubicBezTo>
                  <a:cubicBezTo>
                    <a:pt x="1322256" y="797050"/>
                    <a:pt x="1319990" y="794054"/>
                    <a:pt x="1315860" y="790947"/>
                  </a:cubicBezTo>
                  <a:cubicBezTo>
                    <a:pt x="1311731" y="787841"/>
                    <a:pt x="1308149" y="786160"/>
                    <a:pt x="1305116" y="785904"/>
                  </a:cubicBezTo>
                  <a:close/>
                  <a:moveTo>
                    <a:pt x="1270032" y="745558"/>
                  </a:moveTo>
                  <a:lnTo>
                    <a:pt x="1270032" y="747312"/>
                  </a:lnTo>
                  <a:cubicBezTo>
                    <a:pt x="1269923" y="749285"/>
                    <a:pt x="1270142" y="751478"/>
                    <a:pt x="1270690" y="753890"/>
                  </a:cubicBezTo>
                  <a:cubicBezTo>
                    <a:pt x="1271238" y="756302"/>
                    <a:pt x="1272773" y="757618"/>
                    <a:pt x="1275295" y="757837"/>
                  </a:cubicBezTo>
                  <a:cubicBezTo>
                    <a:pt x="1276208" y="757654"/>
                    <a:pt x="1277012" y="756704"/>
                    <a:pt x="1277707" y="754986"/>
                  </a:cubicBezTo>
                  <a:cubicBezTo>
                    <a:pt x="1278401" y="753269"/>
                    <a:pt x="1278767" y="751880"/>
                    <a:pt x="1278803" y="750820"/>
                  </a:cubicBezTo>
                  <a:cubicBezTo>
                    <a:pt x="1279169" y="750930"/>
                    <a:pt x="1280630" y="751149"/>
                    <a:pt x="1283189" y="751478"/>
                  </a:cubicBezTo>
                  <a:cubicBezTo>
                    <a:pt x="1285747" y="751807"/>
                    <a:pt x="1287209" y="751588"/>
                    <a:pt x="1287574" y="750820"/>
                  </a:cubicBezTo>
                  <a:close/>
                  <a:moveTo>
                    <a:pt x="1550702" y="584172"/>
                  </a:moveTo>
                  <a:cubicBezTo>
                    <a:pt x="1548509" y="586146"/>
                    <a:pt x="1545440" y="588777"/>
                    <a:pt x="1541493" y="592066"/>
                  </a:cubicBezTo>
                  <a:cubicBezTo>
                    <a:pt x="1537546" y="595355"/>
                    <a:pt x="1535353" y="597987"/>
                    <a:pt x="1534914" y="599960"/>
                  </a:cubicBezTo>
                  <a:cubicBezTo>
                    <a:pt x="1535207" y="601422"/>
                    <a:pt x="1536376" y="602007"/>
                    <a:pt x="1538423" y="601714"/>
                  </a:cubicBezTo>
                  <a:cubicBezTo>
                    <a:pt x="1542224" y="605223"/>
                    <a:pt x="1546901" y="606977"/>
                    <a:pt x="1552456" y="606977"/>
                  </a:cubicBezTo>
                  <a:cubicBezTo>
                    <a:pt x="1554503" y="606684"/>
                    <a:pt x="1555672" y="605515"/>
                    <a:pt x="1555965" y="603468"/>
                  </a:cubicBezTo>
                  <a:lnTo>
                    <a:pt x="1555965" y="599960"/>
                  </a:lnTo>
                  <a:lnTo>
                    <a:pt x="1569998" y="585927"/>
                  </a:lnTo>
                  <a:close/>
                  <a:moveTo>
                    <a:pt x="1661216" y="557859"/>
                  </a:moveTo>
                  <a:lnTo>
                    <a:pt x="1675249" y="564876"/>
                  </a:lnTo>
                  <a:cubicBezTo>
                    <a:pt x="1673020" y="571381"/>
                    <a:pt x="1668708" y="578544"/>
                    <a:pt x="1662312" y="586365"/>
                  </a:cubicBezTo>
                  <a:cubicBezTo>
                    <a:pt x="1655917" y="594186"/>
                    <a:pt x="1650289" y="600472"/>
                    <a:pt x="1645428" y="605223"/>
                  </a:cubicBezTo>
                  <a:lnTo>
                    <a:pt x="1631395" y="603468"/>
                  </a:lnTo>
                  <a:cubicBezTo>
                    <a:pt x="1632418" y="598754"/>
                    <a:pt x="1633880" y="595903"/>
                    <a:pt x="1635780" y="594917"/>
                  </a:cubicBezTo>
                  <a:cubicBezTo>
                    <a:pt x="1637681" y="593930"/>
                    <a:pt x="1639143" y="591518"/>
                    <a:pt x="1640166" y="587681"/>
                  </a:cubicBezTo>
                  <a:cubicBezTo>
                    <a:pt x="1646415" y="587206"/>
                    <a:pt x="1651458" y="583770"/>
                    <a:pt x="1655296" y="577375"/>
                  </a:cubicBezTo>
                  <a:cubicBezTo>
                    <a:pt x="1659133" y="570979"/>
                    <a:pt x="1661106" y="564474"/>
                    <a:pt x="1661216" y="557859"/>
                  </a:cubicBezTo>
                  <a:close/>
                  <a:moveTo>
                    <a:pt x="1578769" y="557859"/>
                  </a:moveTo>
                  <a:cubicBezTo>
                    <a:pt x="1579062" y="561075"/>
                    <a:pt x="1580231" y="563414"/>
                    <a:pt x="1582278" y="564876"/>
                  </a:cubicBezTo>
                  <a:cubicBezTo>
                    <a:pt x="1583959" y="564767"/>
                    <a:pt x="1584982" y="564109"/>
                    <a:pt x="1585347" y="562903"/>
                  </a:cubicBezTo>
                  <a:cubicBezTo>
                    <a:pt x="1585713" y="561697"/>
                    <a:pt x="1585859" y="560600"/>
                    <a:pt x="1585786" y="559614"/>
                  </a:cubicBezTo>
                  <a:close/>
                  <a:moveTo>
                    <a:pt x="1727875" y="454362"/>
                  </a:moveTo>
                  <a:lnTo>
                    <a:pt x="1727875" y="457871"/>
                  </a:lnTo>
                  <a:cubicBezTo>
                    <a:pt x="1727839" y="459771"/>
                    <a:pt x="1728350" y="461672"/>
                    <a:pt x="1729410" y="463572"/>
                  </a:cubicBezTo>
                  <a:cubicBezTo>
                    <a:pt x="1730470" y="465472"/>
                    <a:pt x="1732297" y="466496"/>
                    <a:pt x="1734892" y="466642"/>
                  </a:cubicBezTo>
                  <a:close/>
                  <a:moveTo>
                    <a:pt x="1699808" y="438575"/>
                  </a:moveTo>
                  <a:cubicBezTo>
                    <a:pt x="1699516" y="442887"/>
                    <a:pt x="1698346" y="446980"/>
                    <a:pt x="1696300" y="450854"/>
                  </a:cubicBezTo>
                  <a:cubicBezTo>
                    <a:pt x="1694253" y="454728"/>
                    <a:pt x="1693084" y="458821"/>
                    <a:pt x="1692791" y="463133"/>
                  </a:cubicBezTo>
                  <a:lnTo>
                    <a:pt x="1692791" y="480675"/>
                  </a:lnTo>
                  <a:lnTo>
                    <a:pt x="1708579" y="473659"/>
                  </a:lnTo>
                  <a:lnTo>
                    <a:pt x="1708579" y="463133"/>
                  </a:lnTo>
                  <a:lnTo>
                    <a:pt x="1713842" y="456117"/>
                  </a:lnTo>
                  <a:cubicBezTo>
                    <a:pt x="1713696" y="452535"/>
                    <a:pt x="1712234" y="449173"/>
                    <a:pt x="1709456" y="446030"/>
                  </a:cubicBezTo>
                  <a:cubicBezTo>
                    <a:pt x="1706679" y="442887"/>
                    <a:pt x="1703463" y="440402"/>
                    <a:pt x="1699808" y="438575"/>
                  </a:cubicBezTo>
                  <a:close/>
                  <a:moveTo>
                    <a:pt x="1745417" y="424541"/>
                  </a:moveTo>
                  <a:cubicBezTo>
                    <a:pt x="1743444" y="424761"/>
                    <a:pt x="1741251" y="426076"/>
                    <a:pt x="1738839" y="428488"/>
                  </a:cubicBezTo>
                  <a:cubicBezTo>
                    <a:pt x="1736427" y="430900"/>
                    <a:pt x="1735111" y="433093"/>
                    <a:pt x="1734892" y="435066"/>
                  </a:cubicBezTo>
                  <a:cubicBezTo>
                    <a:pt x="1735075" y="436747"/>
                    <a:pt x="1736025" y="437771"/>
                    <a:pt x="1737742" y="438136"/>
                  </a:cubicBezTo>
                  <a:cubicBezTo>
                    <a:pt x="1739460" y="438502"/>
                    <a:pt x="1740849" y="438648"/>
                    <a:pt x="1741909" y="438575"/>
                  </a:cubicBezTo>
                  <a:cubicBezTo>
                    <a:pt x="1743736" y="438611"/>
                    <a:pt x="1745344" y="438100"/>
                    <a:pt x="1746732" y="437040"/>
                  </a:cubicBezTo>
                  <a:cubicBezTo>
                    <a:pt x="1748121" y="435980"/>
                    <a:pt x="1748852" y="434153"/>
                    <a:pt x="1748925" y="431558"/>
                  </a:cubicBezTo>
                  <a:cubicBezTo>
                    <a:pt x="1748998" y="430498"/>
                    <a:pt x="1748852" y="429109"/>
                    <a:pt x="1748487" y="427392"/>
                  </a:cubicBezTo>
                  <a:cubicBezTo>
                    <a:pt x="1748121" y="425674"/>
                    <a:pt x="1747098" y="424724"/>
                    <a:pt x="1745417" y="424541"/>
                  </a:cubicBezTo>
                  <a:close/>
                  <a:moveTo>
                    <a:pt x="1750679" y="410508"/>
                  </a:moveTo>
                  <a:cubicBezTo>
                    <a:pt x="1750716" y="411568"/>
                    <a:pt x="1751081" y="412956"/>
                    <a:pt x="1751776" y="414674"/>
                  </a:cubicBezTo>
                  <a:cubicBezTo>
                    <a:pt x="1752470" y="416392"/>
                    <a:pt x="1753274" y="417342"/>
                    <a:pt x="1754188" y="417525"/>
                  </a:cubicBezTo>
                  <a:cubicBezTo>
                    <a:pt x="1755028" y="417451"/>
                    <a:pt x="1755540" y="417159"/>
                    <a:pt x="1755723" y="416647"/>
                  </a:cubicBezTo>
                  <a:cubicBezTo>
                    <a:pt x="1755905" y="416136"/>
                    <a:pt x="1755978" y="415843"/>
                    <a:pt x="1755942" y="415770"/>
                  </a:cubicBezTo>
                  <a:cubicBezTo>
                    <a:pt x="1755942" y="412262"/>
                    <a:pt x="1754188" y="410508"/>
                    <a:pt x="1750679" y="410508"/>
                  </a:cubicBezTo>
                  <a:close/>
                  <a:moveTo>
                    <a:pt x="1736646" y="394720"/>
                  </a:moveTo>
                  <a:cubicBezTo>
                    <a:pt x="1729337" y="395012"/>
                    <a:pt x="1722905" y="395743"/>
                    <a:pt x="1717350" y="396913"/>
                  </a:cubicBezTo>
                  <a:cubicBezTo>
                    <a:pt x="1711795" y="398082"/>
                    <a:pt x="1708872" y="403199"/>
                    <a:pt x="1708579" y="412262"/>
                  </a:cubicBezTo>
                  <a:cubicBezTo>
                    <a:pt x="1708469" y="414235"/>
                    <a:pt x="1708689" y="416428"/>
                    <a:pt x="1709237" y="418840"/>
                  </a:cubicBezTo>
                  <a:cubicBezTo>
                    <a:pt x="1709785" y="421252"/>
                    <a:pt x="1711320" y="422568"/>
                    <a:pt x="1713842" y="422787"/>
                  </a:cubicBezTo>
                  <a:cubicBezTo>
                    <a:pt x="1719177" y="421946"/>
                    <a:pt x="1723855" y="417927"/>
                    <a:pt x="1727875" y="410727"/>
                  </a:cubicBezTo>
                  <a:cubicBezTo>
                    <a:pt x="1731895" y="403528"/>
                    <a:pt x="1734819" y="398192"/>
                    <a:pt x="1736646" y="394720"/>
                  </a:cubicBezTo>
                  <a:close/>
                  <a:moveTo>
                    <a:pt x="1741909" y="373670"/>
                  </a:moveTo>
                  <a:cubicBezTo>
                    <a:pt x="1742055" y="376191"/>
                    <a:pt x="1743078" y="377726"/>
                    <a:pt x="1744978" y="378275"/>
                  </a:cubicBezTo>
                  <a:cubicBezTo>
                    <a:pt x="1746879" y="378823"/>
                    <a:pt x="1748779" y="379042"/>
                    <a:pt x="1750679" y="378932"/>
                  </a:cubicBezTo>
                  <a:lnTo>
                    <a:pt x="1755942" y="378932"/>
                  </a:lnTo>
                  <a:cubicBezTo>
                    <a:pt x="1755723" y="376411"/>
                    <a:pt x="1754407" y="374876"/>
                    <a:pt x="1751995" y="374328"/>
                  </a:cubicBezTo>
                  <a:cubicBezTo>
                    <a:pt x="1749583" y="373779"/>
                    <a:pt x="1747390" y="373560"/>
                    <a:pt x="1745417" y="373670"/>
                  </a:cubicBezTo>
                  <a:close/>
                  <a:moveTo>
                    <a:pt x="877094" y="345603"/>
                  </a:moveTo>
                  <a:lnTo>
                    <a:pt x="864815" y="347357"/>
                  </a:lnTo>
                  <a:lnTo>
                    <a:pt x="864815" y="354374"/>
                  </a:lnTo>
                  <a:cubicBezTo>
                    <a:pt x="864778" y="354593"/>
                    <a:pt x="864851" y="355470"/>
                    <a:pt x="865034" y="357005"/>
                  </a:cubicBezTo>
                  <a:cubicBezTo>
                    <a:pt x="865217" y="358540"/>
                    <a:pt x="865729" y="359417"/>
                    <a:pt x="866569" y="359636"/>
                  </a:cubicBezTo>
                  <a:cubicBezTo>
                    <a:pt x="870078" y="359344"/>
                    <a:pt x="873586" y="358174"/>
                    <a:pt x="877094" y="356128"/>
                  </a:cubicBezTo>
                  <a:cubicBezTo>
                    <a:pt x="880603" y="354081"/>
                    <a:pt x="884111" y="352912"/>
                    <a:pt x="887619" y="352620"/>
                  </a:cubicBezTo>
                  <a:cubicBezTo>
                    <a:pt x="887510" y="350025"/>
                    <a:pt x="886413" y="348198"/>
                    <a:pt x="884330" y="347138"/>
                  </a:cubicBezTo>
                  <a:cubicBezTo>
                    <a:pt x="882247" y="346078"/>
                    <a:pt x="879835" y="345566"/>
                    <a:pt x="877094" y="345603"/>
                  </a:cubicBezTo>
                  <a:close/>
                  <a:moveTo>
                    <a:pt x="1373529" y="317536"/>
                  </a:moveTo>
                  <a:lnTo>
                    <a:pt x="1373529" y="319290"/>
                  </a:lnTo>
                  <a:cubicBezTo>
                    <a:pt x="1373968" y="321702"/>
                    <a:pt x="1376161" y="322579"/>
                    <a:pt x="1380107" y="321921"/>
                  </a:cubicBezTo>
                  <a:cubicBezTo>
                    <a:pt x="1384054" y="321263"/>
                    <a:pt x="1387124" y="320386"/>
                    <a:pt x="1389317" y="319290"/>
                  </a:cubicBezTo>
                  <a:close/>
                  <a:moveTo>
                    <a:pt x="1187585" y="317536"/>
                  </a:moveTo>
                  <a:lnTo>
                    <a:pt x="1170044" y="319290"/>
                  </a:lnTo>
                  <a:cubicBezTo>
                    <a:pt x="1170044" y="321994"/>
                    <a:pt x="1169605" y="324918"/>
                    <a:pt x="1168728" y="328061"/>
                  </a:cubicBezTo>
                  <a:cubicBezTo>
                    <a:pt x="1167851" y="331204"/>
                    <a:pt x="1166535" y="334127"/>
                    <a:pt x="1164781" y="336832"/>
                  </a:cubicBezTo>
                  <a:cubicBezTo>
                    <a:pt x="1165402" y="337672"/>
                    <a:pt x="1168107" y="338184"/>
                    <a:pt x="1172894" y="338367"/>
                  </a:cubicBezTo>
                  <a:cubicBezTo>
                    <a:pt x="1177682" y="338550"/>
                    <a:pt x="1180825" y="338623"/>
                    <a:pt x="1182323" y="338586"/>
                  </a:cubicBezTo>
                  <a:close/>
                  <a:moveTo>
                    <a:pt x="873586" y="317536"/>
                  </a:moveTo>
                  <a:cubicBezTo>
                    <a:pt x="868031" y="317243"/>
                    <a:pt x="865107" y="319582"/>
                    <a:pt x="864815" y="324553"/>
                  </a:cubicBezTo>
                  <a:cubicBezTo>
                    <a:pt x="861051" y="324918"/>
                    <a:pt x="858931" y="326380"/>
                    <a:pt x="858456" y="328938"/>
                  </a:cubicBezTo>
                  <a:cubicBezTo>
                    <a:pt x="857981" y="331496"/>
                    <a:pt x="855423" y="332958"/>
                    <a:pt x="850781" y="333323"/>
                  </a:cubicBezTo>
                  <a:cubicBezTo>
                    <a:pt x="845482" y="335187"/>
                    <a:pt x="838539" y="338476"/>
                    <a:pt x="829950" y="343191"/>
                  </a:cubicBezTo>
                  <a:cubicBezTo>
                    <a:pt x="821362" y="347905"/>
                    <a:pt x="816611" y="353387"/>
                    <a:pt x="815698" y="359636"/>
                  </a:cubicBezTo>
                  <a:lnTo>
                    <a:pt x="815698" y="361391"/>
                  </a:lnTo>
                  <a:lnTo>
                    <a:pt x="836748" y="354374"/>
                  </a:lnTo>
                  <a:cubicBezTo>
                    <a:pt x="837917" y="349915"/>
                    <a:pt x="842595" y="346992"/>
                    <a:pt x="850781" y="345603"/>
                  </a:cubicBezTo>
                  <a:cubicBezTo>
                    <a:pt x="858968" y="344214"/>
                    <a:pt x="863645" y="339536"/>
                    <a:pt x="864815" y="331569"/>
                  </a:cubicBezTo>
                  <a:lnTo>
                    <a:pt x="885865" y="317536"/>
                  </a:lnTo>
                  <a:close/>
                  <a:moveTo>
                    <a:pt x="1231440" y="314027"/>
                  </a:moveTo>
                  <a:cubicBezTo>
                    <a:pt x="1231806" y="317280"/>
                    <a:pt x="1233706" y="318669"/>
                    <a:pt x="1237141" y="318194"/>
                  </a:cubicBezTo>
                  <a:cubicBezTo>
                    <a:pt x="1240576" y="317719"/>
                    <a:pt x="1243354" y="316915"/>
                    <a:pt x="1245474" y="315782"/>
                  </a:cubicBezTo>
                  <a:close/>
                  <a:moveTo>
                    <a:pt x="920949" y="308765"/>
                  </a:moveTo>
                  <a:lnTo>
                    <a:pt x="915686" y="312273"/>
                  </a:lnTo>
                  <a:cubicBezTo>
                    <a:pt x="914407" y="312200"/>
                    <a:pt x="912141" y="312346"/>
                    <a:pt x="908889" y="312712"/>
                  </a:cubicBezTo>
                  <a:cubicBezTo>
                    <a:pt x="905636" y="313077"/>
                    <a:pt x="903809" y="314101"/>
                    <a:pt x="903407" y="315782"/>
                  </a:cubicBezTo>
                  <a:cubicBezTo>
                    <a:pt x="903809" y="317463"/>
                    <a:pt x="905636" y="318486"/>
                    <a:pt x="908889" y="318851"/>
                  </a:cubicBezTo>
                  <a:cubicBezTo>
                    <a:pt x="912141" y="319217"/>
                    <a:pt x="914407" y="319363"/>
                    <a:pt x="915686" y="319290"/>
                  </a:cubicBezTo>
                  <a:close/>
                  <a:moveTo>
                    <a:pt x="1378792" y="303502"/>
                  </a:moveTo>
                  <a:cubicBezTo>
                    <a:pt x="1378792" y="305330"/>
                    <a:pt x="1379230" y="306938"/>
                    <a:pt x="1380107" y="308326"/>
                  </a:cubicBezTo>
                  <a:cubicBezTo>
                    <a:pt x="1380985" y="309715"/>
                    <a:pt x="1382300" y="310446"/>
                    <a:pt x="1384054" y="310519"/>
                  </a:cubicBezTo>
                  <a:cubicBezTo>
                    <a:pt x="1384968" y="310409"/>
                    <a:pt x="1385772" y="309752"/>
                    <a:pt x="1386466" y="308546"/>
                  </a:cubicBezTo>
                  <a:cubicBezTo>
                    <a:pt x="1387161" y="307340"/>
                    <a:pt x="1387526" y="306243"/>
                    <a:pt x="1387563" y="305257"/>
                  </a:cubicBezTo>
                  <a:close/>
                  <a:moveTo>
                    <a:pt x="1343708" y="292977"/>
                  </a:moveTo>
                  <a:cubicBezTo>
                    <a:pt x="1344695" y="295097"/>
                    <a:pt x="1346230" y="297874"/>
                    <a:pt x="1348313" y="301310"/>
                  </a:cubicBezTo>
                  <a:cubicBezTo>
                    <a:pt x="1350396" y="304745"/>
                    <a:pt x="1352369" y="306645"/>
                    <a:pt x="1354233" y="307011"/>
                  </a:cubicBezTo>
                  <a:cubicBezTo>
                    <a:pt x="1355074" y="306901"/>
                    <a:pt x="1355585" y="306243"/>
                    <a:pt x="1355768" y="305037"/>
                  </a:cubicBezTo>
                  <a:cubicBezTo>
                    <a:pt x="1355951" y="303831"/>
                    <a:pt x="1356024" y="302735"/>
                    <a:pt x="1355987" y="301748"/>
                  </a:cubicBezTo>
                  <a:cubicBezTo>
                    <a:pt x="1356426" y="301858"/>
                    <a:pt x="1358180" y="302077"/>
                    <a:pt x="1361250" y="302406"/>
                  </a:cubicBezTo>
                  <a:cubicBezTo>
                    <a:pt x="1364320" y="302735"/>
                    <a:pt x="1366074" y="302516"/>
                    <a:pt x="1366513" y="301748"/>
                  </a:cubicBezTo>
                  <a:cubicBezTo>
                    <a:pt x="1365782" y="300615"/>
                    <a:pt x="1362419" y="298934"/>
                    <a:pt x="1356426" y="296705"/>
                  </a:cubicBezTo>
                  <a:cubicBezTo>
                    <a:pt x="1350432" y="294476"/>
                    <a:pt x="1346193" y="293233"/>
                    <a:pt x="1343708" y="292977"/>
                  </a:cubicBezTo>
                  <a:close/>
                  <a:moveTo>
                    <a:pt x="1287574" y="292977"/>
                  </a:moveTo>
                  <a:cubicBezTo>
                    <a:pt x="1287903" y="298167"/>
                    <a:pt x="1290315" y="301821"/>
                    <a:pt x="1294810" y="303941"/>
                  </a:cubicBezTo>
                  <a:cubicBezTo>
                    <a:pt x="1299305" y="306060"/>
                    <a:pt x="1303910" y="307084"/>
                    <a:pt x="1308624" y="307011"/>
                  </a:cubicBezTo>
                  <a:cubicBezTo>
                    <a:pt x="1311219" y="306865"/>
                    <a:pt x="1313046" y="305841"/>
                    <a:pt x="1314106" y="303941"/>
                  </a:cubicBezTo>
                  <a:cubicBezTo>
                    <a:pt x="1315166" y="302040"/>
                    <a:pt x="1315678" y="300140"/>
                    <a:pt x="1315641" y="298240"/>
                  </a:cubicBezTo>
                  <a:lnTo>
                    <a:pt x="1313887" y="292977"/>
                  </a:lnTo>
                  <a:close/>
                  <a:moveTo>
                    <a:pt x="956033" y="285960"/>
                  </a:moveTo>
                  <a:cubicBezTo>
                    <a:pt x="955448" y="291625"/>
                    <a:pt x="953109" y="293452"/>
                    <a:pt x="949016" y="291442"/>
                  </a:cubicBezTo>
                  <a:cubicBezTo>
                    <a:pt x="944923" y="289432"/>
                    <a:pt x="942584" y="291698"/>
                    <a:pt x="941999" y="298240"/>
                  </a:cubicBezTo>
                  <a:lnTo>
                    <a:pt x="938491" y="307011"/>
                  </a:lnTo>
                  <a:lnTo>
                    <a:pt x="943753" y="298240"/>
                  </a:lnTo>
                  <a:lnTo>
                    <a:pt x="971820" y="299994"/>
                  </a:lnTo>
                  <a:close/>
                  <a:moveTo>
                    <a:pt x="1068301" y="273681"/>
                  </a:moveTo>
                  <a:cubicBezTo>
                    <a:pt x="1067497" y="273754"/>
                    <a:pt x="1066912" y="274047"/>
                    <a:pt x="1066546" y="274558"/>
                  </a:cubicBezTo>
                  <a:cubicBezTo>
                    <a:pt x="1066181" y="275070"/>
                    <a:pt x="1065596" y="275362"/>
                    <a:pt x="1064792" y="275435"/>
                  </a:cubicBezTo>
                  <a:lnTo>
                    <a:pt x="1064792" y="277189"/>
                  </a:lnTo>
                  <a:cubicBezTo>
                    <a:pt x="1064719" y="278103"/>
                    <a:pt x="1064865" y="278907"/>
                    <a:pt x="1065231" y="279602"/>
                  </a:cubicBezTo>
                  <a:cubicBezTo>
                    <a:pt x="1065596" y="280296"/>
                    <a:pt x="1066620" y="280661"/>
                    <a:pt x="1068301" y="280698"/>
                  </a:cubicBezTo>
                  <a:cubicBezTo>
                    <a:pt x="1070347" y="280405"/>
                    <a:pt x="1071517" y="279236"/>
                    <a:pt x="1071809" y="277189"/>
                  </a:cubicBezTo>
                  <a:cubicBezTo>
                    <a:pt x="1071517" y="275143"/>
                    <a:pt x="1070347" y="273974"/>
                    <a:pt x="1068301" y="273681"/>
                  </a:cubicBezTo>
                  <a:close/>
                  <a:moveTo>
                    <a:pt x="1377038" y="28"/>
                  </a:moveTo>
                  <a:lnTo>
                    <a:pt x="1380546" y="5290"/>
                  </a:lnTo>
                  <a:cubicBezTo>
                    <a:pt x="1395055" y="5035"/>
                    <a:pt x="1416032" y="5108"/>
                    <a:pt x="1443478" y="5510"/>
                  </a:cubicBezTo>
                  <a:cubicBezTo>
                    <a:pt x="1470923" y="5912"/>
                    <a:pt x="1491462" y="8177"/>
                    <a:pt x="1505093" y="12307"/>
                  </a:cubicBezTo>
                  <a:cubicBezTo>
                    <a:pt x="1506774" y="16802"/>
                    <a:pt x="1511745" y="20530"/>
                    <a:pt x="1520004" y="23490"/>
                  </a:cubicBezTo>
                  <a:cubicBezTo>
                    <a:pt x="1528263" y="26450"/>
                    <a:pt x="1534988" y="27985"/>
                    <a:pt x="1540177" y="28095"/>
                  </a:cubicBezTo>
                  <a:cubicBezTo>
                    <a:pt x="1550593" y="28131"/>
                    <a:pt x="1560460" y="28935"/>
                    <a:pt x="1569779" y="30507"/>
                  </a:cubicBezTo>
                  <a:cubicBezTo>
                    <a:pt x="1579098" y="32078"/>
                    <a:pt x="1588527" y="34198"/>
                    <a:pt x="1598065" y="36866"/>
                  </a:cubicBezTo>
                  <a:cubicBezTo>
                    <a:pt x="1598248" y="40374"/>
                    <a:pt x="1599637" y="43005"/>
                    <a:pt x="1602231" y="44760"/>
                  </a:cubicBezTo>
                  <a:cubicBezTo>
                    <a:pt x="1604826" y="46514"/>
                    <a:pt x="1607530" y="47391"/>
                    <a:pt x="1610345" y="47391"/>
                  </a:cubicBezTo>
                  <a:cubicBezTo>
                    <a:pt x="1614840" y="46989"/>
                    <a:pt x="1618567" y="46916"/>
                    <a:pt x="1621528" y="47172"/>
                  </a:cubicBezTo>
                  <a:cubicBezTo>
                    <a:pt x="1624488" y="47427"/>
                    <a:pt x="1626023" y="50424"/>
                    <a:pt x="1626132" y="56162"/>
                  </a:cubicBezTo>
                  <a:lnTo>
                    <a:pt x="1626132" y="59670"/>
                  </a:lnTo>
                  <a:cubicBezTo>
                    <a:pt x="1638412" y="63471"/>
                    <a:pt x="1650691" y="64640"/>
                    <a:pt x="1662970" y="63179"/>
                  </a:cubicBezTo>
                  <a:lnTo>
                    <a:pt x="1669987" y="70195"/>
                  </a:lnTo>
                  <a:cubicBezTo>
                    <a:pt x="1675981" y="71474"/>
                    <a:pt x="1681535" y="73740"/>
                    <a:pt x="1686652" y="76993"/>
                  </a:cubicBezTo>
                  <a:cubicBezTo>
                    <a:pt x="1691768" y="80245"/>
                    <a:pt x="1697323" y="82073"/>
                    <a:pt x="1703316" y="82475"/>
                  </a:cubicBezTo>
                  <a:cubicBezTo>
                    <a:pt x="1707738" y="82402"/>
                    <a:pt x="1711174" y="83425"/>
                    <a:pt x="1713622" y="85544"/>
                  </a:cubicBezTo>
                  <a:cubicBezTo>
                    <a:pt x="1716071" y="87664"/>
                    <a:pt x="1717313" y="91319"/>
                    <a:pt x="1717350" y="96508"/>
                  </a:cubicBezTo>
                  <a:lnTo>
                    <a:pt x="1717350" y="98262"/>
                  </a:lnTo>
                  <a:lnTo>
                    <a:pt x="1729629" y="108787"/>
                  </a:lnTo>
                  <a:cubicBezTo>
                    <a:pt x="1729081" y="114452"/>
                    <a:pt x="1729739" y="118034"/>
                    <a:pt x="1731603" y="119532"/>
                  </a:cubicBezTo>
                  <a:cubicBezTo>
                    <a:pt x="1733467" y="121030"/>
                    <a:pt x="1734563" y="123296"/>
                    <a:pt x="1734892" y="126329"/>
                  </a:cubicBezTo>
                  <a:cubicBezTo>
                    <a:pt x="1734709" y="129107"/>
                    <a:pt x="1733759" y="132323"/>
                    <a:pt x="1732041" y="135977"/>
                  </a:cubicBezTo>
                  <a:cubicBezTo>
                    <a:pt x="1730324" y="139632"/>
                    <a:pt x="1728935" y="142848"/>
                    <a:pt x="1727875" y="145625"/>
                  </a:cubicBezTo>
                  <a:cubicBezTo>
                    <a:pt x="1730506" y="151400"/>
                    <a:pt x="1741470" y="163533"/>
                    <a:pt x="1760766" y="182025"/>
                  </a:cubicBezTo>
                  <a:cubicBezTo>
                    <a:pt x="1780062" y="200517"/>
                    <a:pt x="1791903" y="211773"/>
                    <a:pt x="1796288" y="215793"/>
                  </a:cubicBezTo>
                  <a:lnTo>
                    <a:pt x="1796288" y="252631"/>
                  </a:lnTo>
                  <a:cubicBezTo>
                    <a:pt x="1798616" y="256464"/>
                    <a:pt x="1800587" y="265755"/>
                    <a:pt x="1802200" y="280503"/>
                  </a:cubicBezTo>
                  <a:cubicBezTo>
                    <a:pt x="1803814" y="295251"/>
                    <a:pt x="1805135" y="309999"/>
                    <a:pt x="1806164" y="324747"/>
                  </a:cubicBezTo>
                  <a:cubicBezTo>
                    <a:pt x="1807192" y="339496"/>
                    <a:pt x="1807994" y="348786"/>
                    <a:pt x="1808568" y="352620"/>
                  </a:cubicBezTo>
                  <a:cubicBezTo>
                    <a:pt x="1804365" y="353168"/>
                    <a:pt x="1801807" y="356018"/>
                    <a:pt x="1800893" y="361171"/>
                  </a:cubicBezTo>
                  <a:cubicBezTo>
                    <a:pt x="1799980" y="366324"/>
                    <a:pt x="1799614" y="370490"/>
                    <a:pt x="1799797" y="373670"/>
                  </a:cubicBezTo>
                  <a:cubicBezTo>
                    <a:pt x="1800016" y="376849"/>
                    <a:pt x="1800016" y="381015"/>
                    <a:pt x="1799797" y="386168"/>
                  </a:cubicBezTo>
                  <a:cubicBezTo>
                    <a:pt x="1799577" y="391321"/>
                    <a:pt x="1797823" y="394172"/>
                    <a:pt x="1794534" y="394720"/>
                  </a:cubicBezTo>
                  <a:cubicBezTo>
                    <a:pt x="1791866" y="394574"/>
                    <a:pt x="1789747" y="394866"/>
                    <a:pt x="1788175" y="395597"/>
                  </a:cubicBezTo>
                  <a:cubicBezTo>
                    <a:pt x="1786604" y="396328"/>
                    <a:pt x="1785800" y="398375"/>
                    <a:pt x="1785763" y="401737"/>
                  </a:cubicBezTo>
                  <a:lnTo>
                    <a:pt x="1799797" y="415770"/>
                  </a:lnTo>
                  <a:cubicBezTo>
                    <a:pt x="1799870" y="418511"/>
                    <a:pt x="1799285" y="420923"/>
                    <a:pt x="1798042" y="423006"/>
                  </a:cubicBezTo>
                  <a:cubicBezTo>
                    <a:pt x="1796800" y="425089"/>
                    <a:pt x="1794461" y="426186"/>
                    <a:pt x="1791026" y="426295"/>
                  </a:cubicBezTo>
                  <a:lnTo>
                    <a:pt x="1785763" y="426295"/>
                  </a:lnTo>
                  <a:cubicBezTo>
                    <a:pt x="1784740" y="430498"/>
                    <a:pt x="1783278" y="433934"/>
                    <a:pt x="1781378" y="436601"/>
                  </a:cubicBezTo>
                  <a:cubicBezTo>
                    <a:pt x="1779477" y="439269"/>
                    <a:pt x="1778016" y="442266"/>
                    <a:pt x="1776992" y="445591"/>
                  </a:cubicBezTo>
                  <a:lnTo>
                    <a:pt x="1761204" y="461379"/>
                  </a:lnTo>
                  <a:cubicBezTo>
                    <a:pt x="1753895" y="461708"/>
                    <a:pt x="1748340" y="465874"/>
                    <a:pt x="1744540" y="473878"/>
                  </a:cubicBezTo>
                  <a:cubicBezTo>
                    <a:pt x="1740739" y="481881"/>
                    <a:pt x="1735184" y="486486"/>
                    <a:pt x="1727875" y="487692"/>
                  </a:cubicBezTo>
                  <a:lnTo>
                    <a:pt x="1719104" y="505234"/>
                  </a:lnTo>
                  <a:cubicBezTo>
                    <a:pt x="1713220" y="508633"/>
                    <a:pt x="1707885" y="513676"/>
                    <a:pt x="1703097" y="520364"/>
                  </a:cubicBezTo>
                  <a:cubicBezTo>
                    <a:pt x="1698310" y="527052"/>
                    <a:pt x="1692536" y="530779"/>
                    <a:pt x="1685775" y="531547"/>
                  </a:cubicBezTo>
                  <a:cubicBezTo>
                    <a:pt x="1683874" y="531437"/>
                    <a:pt x="1681974" y="531656"/>
                    <a:pt x="1680074" y="532204"/>
                  </a:cubicBezTo>
                  <a:cubicBezTo>
                    <a:pt x="1678173" y="532753"/>
                    <a:pt x="1677150" y="534288"/>
                    <a:pt x="1677004" y="536809"/>
                  </a:cubicBezTo>
                  <a:cubicBezTo>
                    <a:pt x="1677260" y="539477"/>
                    <a:pt x="1677186" y="541597"/>
                    <a:pt x="1676784" y="543168"/>
                  </a:cubicBezTo>
                  <a:cubicBezTo>
                    <a:pt x="1676382" y="544740"/>
                    <a:pt x="1674117" y="545544"/>
                    <a:pt x="1669987" y="545580"/>
                  </a:cubicBezTo>
                  <a:lnTo>
                    <a:pt x="1668233" y="545580"/>
                  </a:lnTo>
                  <a:lnTo>
                    <a:pt x="1631395" y="556105"/>
                  </a:lnTo>
                  <a:lnTo>
                    <a:pt x="1619115" y="594697"/>
                  </a:lnTo>
                  <a:cubicBezTo>
                    <a:pt x="1613816" y="594186"/>
                    <a:pt x="1609504" y="593893"/>
                    <a:pt x="1606178" y="593820"/>
                  </a:cubicBezTo>
                  <a:cubicBezTo>
                    <a:pt x="1602853" y="593747"/>
                    <a:pt x="1600733" y="596963"/>
                    <a:pt x="1599819" y="603468"/>
                  </a:cubicBezTo>
                  <a:lnTo>
                    <a:pt x="1591048" y="606977"/>
                  </a:lnTo>
                  <a:cubicBezTo>
                    <a:pt x="1591012" y="609023"/>
                    <a:pt x="1591524" y="611508"/>
                    <a:pt x="1592583" y="614432"/>
                  </a:cubicBezTo>
                  <a:cubicBezTo>
                    <a:pt x="1593643" y="617356"/>
                    <a:pt x="1595470" y="618964"/>
                    <a:pt x="1598065" y="619256"/>
                  </a:cubicBezTo>
                  <a:cubicBezTo>
                    <a:pt x="1600879" y="618927"/>
                    <a:pt x="1604022" y="617392"/>
                    <a:pt x="1607494" y="614651"/>
                  </a:cubicBezTo>
                  <a:cubicBezTo>
                    <a:pt x="1610966" y="611910"/>
                    <a:pt x="1613670" y="609937"/>
                    <a:pt x="1615607" y="608731"/>
                  </a:cubicBezTo>
                  <a:lnTo>
                    <a:pt x="1633149" y="615748"/>
                  </a:lnTo>
                  <a:lnTo>
                    <a:pt x="1626132" y="628027"/>
                  </a:lnTo>
                  <a:cubicBezTo>
                    <a:pt x="1624086" y="627917"/>
                    <a:pt x="1621601" y="628137"/>
                    <a:pt x="1618677" y="628685"/>
                  </a:cubicBezTo>
                  <a:cubicBezTo>
                    <a:pt x="1615753" y="629233"/>
                    <a:pt x="1614145" y="630768"/>
                    <a:pt x="1613853" y="633290"/>
                  </a:cubicBezTo>
                  <a:cubicBezTo>
                    <a:pt x="1613963" y="635007"/>
                    <a:pt x="1614620" y="636396"/>
                    <a:pt x="1615826" y="637456"/>
                  </a:cubicBezTo>
                  <a:cubicBezTo>
                    <a:pt x="1617032" y="638516"/>
                    <a:pt x="1618129" y="639466"/>
                    <a:pt x="1619115" y="640306"/>
                  </a:cubicBezTo>
                  <a:cubicBezTo>
                    <a:pt x="1623501" y="648273"/>
                    <a:pt x="1628325" y="656021"/>
                    <a:pt x="1633588" y="663549"/>
                  </a:cubicBezTo>
                  <a:cubicBezTo>
                    <a:pt x="1638850" y="671078"/>
                    <a:pt x="1644551" y="677948"/>
                    <a:pt x="1650691" y="684161"/>
                  </a:cubicBezTo>
                  <a:lnTo>
                    <a:pt x="1654199" y="701703"/>
                  </a:lnTo>
                  <a:lnTo>
                    <a:pt x="1666479" y="705211"/>
                  </a:lnTo>
                  <a:lnTo>
                    <a:pt x="1673495" y="710474"/>
                  </a:lnTo>
                  <a:lnTo>
                    <a:pt x="1671741" y="733278"/>
                  </a:lnTo>
                  <a:cubicBezTo>
                    <a:pt x="1677771" y="733826"/>
                    <a:pt x="1681937" y="734923"/>
                    <a:pt x="1684240" y="736567"/>
                  </a:cubicBezTo>
                  <a:cubicBezTo>
                    <a:pt x="1686542" y="738212"/>
                    <a:pt x="1687639" y="742378"/>
                    <a:pt x="1687529" y="749066"/>
                  </a:cubicBezTo>
                  <a:lnTo>
                    <a:pt x="1698054" y="761345"/>
                  </a:lnTo>
                  <a:lnTo>
                    <a:pt x="1715596" y="770116"/>
                  </a:lnTo>
                  <a:lnTo>
                    <a:pt x="1727875" y="784150"/>
                  </a:lnTo>
                  <a:cubicBezTo>
                    <a:pt x="1725975" y="785100"/>
                    <a:pt x="1724074" y="786708"/>
                    <a:pt x="1722174" y="788974"/>
                  </a:cubicBezTo>
                  <a:cubicBezTo>
                    <a:pt x="1720274" y="791240"/>
                    <a:pt x="1719250" y="793725"/>
                    <a:pt x="1719104" y="796429"/>
                  </a:cubicBezTo>
                  <a:cubicBezTo>
                    <a:pt x="1719104" y="798476"/>
                    <a:pt x="1720858" y="799645"/>
                    <a:pt x="1724367" y="799937"/>
                  </a:cubicBezTo>
                  <a:cubicBezTo>
                    <a:pt x="1725719" y="820111"/>
                    <a:pt x="1728277" y="840284"/>
                    <a:pt x="1732041" y="860457"/>
                  </a:cubicBezTo>
                  <a:cubicBezTo>
                    <a:pt x="1735805" y="880630"/>
                    <a:pt x="1737925" y="900803"/>
                    <a:pt x="1738400" y="920976"/>
                  </a:cubicBezTo>
                  <a:cubicBezTo>
                    <a:pt x="1737487" y="942027"/>
                    <a:pt x="1733174" y="962200"/>
                    <a:pt x="1725463" y="981496"/>
                  </a:cubicBezTo>
                  <a:cubicBezTo>
                    <a:pt x="1717752" y="1000792"/>
                    <a:pt x="1712124" y="1019211"/>
                    <a:pt x="1708579" y="1036753"/>
                  </a:cubicBezTo>
                  <a:lnTo>
                    <a:pt x="1694546" y="1054295"/>
                  </a:lnTo>
                  <a:cubicBezTo>
                    <a:pt x="1694253" y="1061165"/>
                    <a:pt x="1693084" y="1067597"/>
                    <a:pt x="1691037" y="1073591"/>
                  </a:cubicBezTo>
                  <a:cubicBezTo>
                    <a:pt x="1688991" y="1079584"/>
                    <a:pt x="1687821" y="1086016"/>
                    <a:pt x="1687529" y="1092887"/>
                  </a:cubicBezTo>
                  <a:lnTo>
                    <a:pt x="1671741" y="1096395"/>
                  </a:lnTo>
                  <a:cubicBezTo>
                    <a:pt x="1669183" y="1098990"/>
                    <a:pt x="1667283" y="1101694"/>
                    <a:pt x="1666040" y="1104508"/>
                  </a:cubicBezTo>
                  <a:cubicBezTo>
                    <a:pt x="1664797" y="1107322"/>
                    <a:pt x="1663774" y="1110465"/>
                    <a:pt x="1662970" y="1113937"/>
                  </a:cubicBezTo>
                  <a:cubicBezTo>
                    <a:pt x="1661326" y="1120954"/>
                    <a:pt x="1657598" y="1124901"/>
                    <a:pt x="1651787" y="1125778"/>
                  </a:cubicBezTo>
                  <a:cubicBezTo>
                    <a:pt x="1645976" y="1126655"/>
                    <a:pt x="1642687" y="1129725"/>
                    <a:pt x="1641920" y="1134987"/>
                  </a:cubicBezTo>
                  <a:cubicBezTo>
                    <a:pt x="1636146" y="1142808"/>
                    <a:pt x="1630152" y="1150848"/>
                    <a:pt x="1623940" y="1159107"/>
                  </a:cubicBezTo>
                  <a:cubicBezTo>
                    <a:pt x="1617727" y="1167367"/>
                    <a:pt x="1614365" y="1176284"/>
                    <a:pt x="1613853" y="1185859"/>
                  </a:cubicBezTo>
                  <a:cubicBezTo>
                    <a:pt x="1610856" y="1184762"/>
                    <a:pt x="1607202" y="1184324"/>
                    <a:pt x="1602889" y="1184543"/>
                  </a:cubicBezTo>
                  <a:cubicBezTo>
                    <a:pt x="1598577" y="1184762"/>
                    <a:pt x="1595799" y="1186955"/>
                    <a:pt x="1594557" y="1191121"/>
                  </a:cubicBezTo>
                  <a:cubicBezTo>
                    <a:pt x="1589842" y="1191414"/>
                    <a:pt x="1586992" y="1192583"/>
                    <a:pt x="1586005" y="1194630"/>
                  </a:cubicBezTo>
                  <a:cubicBezTo>
                    <a:pt x="1585018" y="1196676"/>
                    <a:pt x="1582606" y="1197846"/>
                    <a:pt x="1578769" y="1198138"/>
                  </a:cubicBezTo>
                  <a:lnTo>
                    <a:pt x="1571752" y="1205155"/>
                  </a:lnTo>
                  <a:cubicBezTo>
                    <a:pt x="1571862" y="1207128"/>
                    <a:pt x="1571643" y="1209321"/>
                    <a:pt x="1571095" y="1211733"/>
                  </a:cubicBezTo>
                  <a:cubicBezTo>
                    <a:pt x="1570546" y="1214145"/>
                    <a:pt x="1569012" y="1215460"/>
                    <a:pt x="1566490" y="1215680"/>
                  </a:cubicBezTo>
                  <a:lnTo>
                    <a:pt x="1564736" y="1215680"/>
                  </a:lnTo>
                  <a:lnTo>
                    <a:pt x="1540177" y="1249009"/>
                  </a:lnTo>
                  <a:cubicBezTo>
                    <a:pt x="1530346" y="1249192"/>
                    <a:pt x="1522818" y="1252774"/>
                    <a:pt x="1517592" y="1259754"/>
                  </a:cubicBezTo>
                  <a:cubicBezTo>
                    <a:pt x="1512366" y="1266734"/>
                    <a:pt x="1505276" y="1270754"/>
                    <a:pt x="1496322" y="1271814"/>
                  </a:cubicBezTo>
                  <a:lnTo>
                    <a:pt x="1484043" y="1277076"/>
                  </a:lnTo>
                  <a:lnTo>
                    <a:pt x="1473518" y="1291110"/>
                  </a:lnTo>
                  <a:lnTo>
                    <a:pt x="1443697" y="1305143"/>
                  </a:lnTo>
                  <a:cubicBezTo>
                    <a:pt x="1443624" y="1306898"/>
                    <a:pt x="1442893" y="1308213"/>
                    <a:pt x="1441504" y="1309090"/>
                  </a:cubicBezTo>
                  <a:cubicBezTo>
                    <a:pt x="1440115" y="1309967"/>
                    <a:pt x="1438507" y="1310406"/>
                    <a:pt x="1436680" y="1310406"/>
                  </a:cubicBezTo>
                  <a:lnTo>
                    <a:pt x="1427909" y="1308652"/>
                  </a:lnTo>
                  <a:lnTo>
                    <a:pt x="1417384" y="1326194"/>
                  </a:lnTo>
                  <a:cubicBezTo>
                    <a:pt x="1409527" y="1326998"/>
                    <a:pt x="1404630" y="1330214"/>
                    <a:pt x="1402693" y="1335842"/>
                  </a:cubicBezTo>
                  <a:cubicBezTo>
                    <a:pt x="1400756" y="1341470"/>
                    <a:pt x="1396297" y="1344686"/>
                    <a:pt x="1389317" y="1345490"/>
                  </a:cubicBezTo>
                  <a:cubicBezTo>
                    <a:pt x="1387417" y="1348084"/>
                    <a:pt x="1384639" y="1349912"/>
                    <a:pt x="1380985" y="1350972"/>
                  </a:cubicBezTo>
                  <a:cubicBezTo>
                    <a:pt x="1377330" y="1352031"/>
                    <a:pt x="1373675" y="1352543"/>
                    <a:pt x="1370021" y="1352506"/>
                  </a:cubicBezTo>
                  <a:cubicBezTo>
                    <a:pt x="1369911" y="1335038"/>
                    <a:pt x="1371446" y="1322174"/>
                    <a:pt x="1374626" y="1313914"/>
                  </a:cubicBezTo>
                  <a:cubicBezTo>
                    <a:pt x="1377805" y="1305655"/>
                    <a:pt x="1388549" y="1301562"/>
                    <a:pt x="1406859" y="1301635"/>
                  </a:cubicBezTo>
                  <a:lnTo>
                    <a:pt x="1415630" y="1289356"/>
                  </a:lnTo>
                  <a:lnTo>
                    <a:pt x="1443697" y="1280585"/>
                  </a:lnTo>
                  <a:cubicBezTo>
                    <a:pt x="1443660" y="1277844"/>
                    <a:pt x="1444172" y="1275432"/>
                    <a:pt x="1445232" y="1273349"/>
                  </a:cubicBezTo>
                  <a:cubicBezTo>
                    <a:pt x="1446292" y="1271266"/>
                    <a:pt x="1448119" y="1270169"/>
                    <a:pt x="1450713" y="1270060"/>
                  </a:cubicBezTo>
                  <a:lnTo>
                    <a:pt x="1464747" y="1271814"/>
                  </a:lnTo>
                  <a:cubicBezTo>
                    <a:pt x="1465661" y="1267319"/>
                    <a:pt x="1467342" y="1263152"/>
                    <a:pt x="1469790" y="1259315"/>
                  </a:cubicBezTo>
                  <a:cubicBezTo>
                    <a:pt x="1472239" y="1255478"/>
                    <a:pt x="1475236" y="1252627"/>
                    <a:pt x="1478781" y="1250764"/>
                  </a:cubicBezTo>
                  <a:cubicBezTo>
                    <a:pt x="1479987" y="1244916"/>
                    <a:pt x="1485030" y="1239946"/>
                    <a:pt x="1493910" y="1235853"/>
                  </a:cubicBezTo>
                  <a:cubicBezTo>
                    <a:pt x="1502791" y="1231760"/>
                    <a:pt x="1508273" y="1226790"/>
                    <a:pt x="1510356" y="1220942"/>
                  </a:cubicBezTo>
                  <a:lnTo>
                    <a:pt x="1489306" y="1224451"/>
                  </a:lnTo>
                  <a:cubicBezTo>
                    <a:pt x="1486638" y="1226278"/>
                    <a:pt x="1483641" y="1227886"/>
                    <a:pt x="1480315" y="1229275"/>
                  </a:cubicBezTo>
                  <a:cubicBezTo>
                    <a:pt x="1476990" y="1230663"/>
                    <a:pt x="1473554" y="1231394"/>
                    <a:pt x="1470010" y="1231468"/>
                  </a:cubicBezTo>
                  <a:lnTo>
                    <a:pt x="1459484" y="1249009"/>
                  </a:lnTo>
                  <a:cubicBezTo>
                    <a:pt x="1455830" y="1250837"/>
                    <a:pt x="1452614" y="1253322"/>
                    <a:pt x="1449836" y="1256465"/>
                  </a:cubicBezTo>
                  <a:cubicBezTo>
                    <a:pt x="1447059" y="1259608"/>
                    <a:pt x="1445597" y="1262970"/>
                    <a:pt x="1445451" y="1266551"/>
                  </a:cubicBezTo>
                  <a:lnTo>
                    <a:pt x="1406859" y="1278831"/>
                  </a:lnTo>
                  <a:cubicBezTo>
                    <a:pt x="1405689" y="1283618"/>
                    <a:pt x="1401012" y="1286761"/>
                    <a:pt x="1392825" y="1288259"/>
                  </a:cubicBezTo>
                  <a:cubicBezTo>
                    <a:pt x="1384639" y="1289758"/>
                    <a:pt x="1379961" y="1292462"/>
                    <a:pt x="1378792" y="1296372"/>
                  </a:cubicBezTo>
                  <a:lnTo>
                    <a:pt x="1378792" y="1298127"/>
                  </a:lnTo>
                  <a:cubicBezTo>
                    <a:pt x="1374553" y="1299991"/>
                    <a:pt x="1368998" y="1302841"/>
                    <a:pt x="1362127" y="1306678"/>
                  </a:cubicBezTo>
                  <a:cubicBezTo>
                    <a:pt x="1355257" y="1310516"/>
                    <a:pt x="1351456" y="1314682"/>
                    <a:pt x="1350725" y="1319177"/>
                  </a:cubicBezTo>
                  <a:lnTo>
                    <a:pt x="1320904" y="1333210"/>
                  </a:lnTo>
                  <a:lnTo>
                    <a:pt x="1306870" y="1352506"/>
                  </a:lnTo>
                  <a:cubicBezTo>
                    <a:pt x="1307126" y="1355101"/>
                    <a:pt x="1308807" y="1356928"/>
                    <a:pt x="1311913" y="1357988"/>
                  </a:cubicBezTo>
                  <a:cubicBezTo>
                    <a:pt x="1315020" y="1359048"/>
                    <a:pt x="1318016" y="1359560"/>
                    <a:pt x="1320904" y="1359523"/>
                  </a:cubicBezTo>
                  <a:cubicBezTo>
                    <a:pt x="1323791" y="1359450"/>
                    <a:pt x="1326787" y="1360035"/>
                    <a:pt x="1329894" y="1361277"/>
                  </a:cubicBezTo>
                  <a:cubicBezTo>
                    <a:pt x="1333000" y="1362520"/>
                    <a:pt x="1334681" y="1364859"/>
                    <a:pt x="1334937" y="1368294"/>
                  </a:cubicBezTo>
                  <a:cubicBezTo>
                    <a:pt x="1334937" y="1371803"/>
                    <a:pt x="1333183" y="1373557"/>
                    <a:pt x="1329675" y="1373557"/>
                  </a:cubicBezTo>
                  <a:lnTo>
                    <a:pt x="1324412" y="1382328"/>
                  </a:lnTo>
                  <a:cubicBezTo>
                    <a:pt x="1316701" y="1382657"/>
                    <a:pt x="1310196" y="1385069"/>
                    <a:pt x="1304897" y="1389564"/>
                  </a:cubicBezTo>
                  <a:cubicBezTo>
                    <a:pt x="1299598" y="1394059"/>
                    <a:pt x="1294408" y="1398664"/>
                    <a:pt x="1289328" y="1403378"/>
                  </a:cubicBezTo>
                  <a:cubicBezTo>
                    <a:pt x="1287062" y="1401112"/>
                    <a:pt x="1283700" y="1399066"/>
                    <a:pt x="1279242" y="1397238"/>
                  </a:cubicBezTo>
                  <a:cubicBezTo>
                    <a:pt x="1274783" y="1395411"/>
                    <a:pt x="1272298" y="1396873"/>
                    <a:pt x="1271786" y="1401624"/>
                  </a:cubicBezTo>
                  <a:lnTo>
                    <a:pt x="1236703" y="1413903"/>
                  </a:lnTo>
                  <a:lnTo>
                    <a:pt x="1222669" y="1405132"/>
                  </a:lnTo>
                  <a:cubicBezTo>
                    <a:pt x="1222815" y="1400856"/>
                    <a:pt x="1224277" y="1398006"/>
                    <a:pt x="1227055" y="1396580"/>
                  </a:cubicBezTo>
                  <a:cubicBezTo>
                    <a:pt x="1229832" y="1395155"/>
                    <a:pt x="1233048" y="1394497"/>
                    <a:pt x="1236703" y="1394607"/>
                  </a:cubicBezTo>
                  <a:lnTo>
                    <a:pt x="1243719" y="1394607"/>
                  </a:lnTo>
                  <a:lnTo>
                    <a:pt x="1236703" y="1380573"/>
                  </a:lnTo>
                  <a:cubicBezTo>
                    <a:pt x="1233085" y="1381743"/>
                    <a:pt x="1229357" y="1384228"/>
                    <a:pt x="1225520" y="1388029"/>
                  </a:cubicBezTo>
                  <a:cubicBezTo>
                    <a:pt x="1221682" y="1391830"/>
                    <a:pt x="1218393" y="1395192"/>
                    <a:pt x="1215652" y="1398115"/>
                  </a:cubicBezTo>
                  <a:cubicBezTo>
                    <a:pt x="1213058" y="1404657"/>
                    <a:pt x="1202459" y="1408238"/>
                    <a:pt x="1183858" y="1408860"/>
                  </a:cubicBezTo>
                  <a:cubicBezTo>
                    <a:pt x="1165256" y="1409481"/>
                    <a:pt x="1154219" y="1415255"/>
                    <a:pt x="1150747" y="1426182"/>
                  </a:cubicBezTo>
                  <a:cubicBezTo>
                    <a:pt x="1146874" y="1426475"/>
                    <a:pt x="1144535" y="1427644"/>
                    <a:pt x="1143731" y="1429691"/>
                  </a:cubicBezTo>
                  <a:cubicBezTo>
                    <a:pt x="1142927" y="1431737"/>
                    <a:pt x="1140588" y="1432907"/>
                    <a:pt x="1136714" y="1433199"/>
                  </a:cubicBezTo>
                  <a:cubicBezTo>
                    <a:pt x="1135581" y="1433126"/>
                    <a:pt x="1133900" y="1433272"/>
                    <a:pt x="1131671" y="1433638"/>
                  </a:cubicBezTo>
                  <a:cubicBezTo>
                    <a:pt x="1129441" y="1434003"/>
                    <a:pt x="1128199" y="1435026"/>
                    <a:pt x="1127943" y="1436707"/>
                  </a:cubicBezTo>
                  <a:cubicBezTo>
                    <a:pt x="1128089" y="1439302"/>
                    <a:pt x="1129112" y="1441568"/>
                    <a:pt x="1131013" y="1443505"/>
                  </a:cubicBezTo>
                  <a:cubicBezTo>
                    <a:pt x="1132913" y="1445442"/>
                    <a:pt x="1134814" y="1447269"/>
                    <a:pt x="1136714" y="1448987"/>
                  </a:cubicBezTo>
                  <a:cubicBezTo>
                    <a:pt x="1138541" y="1448987"/>
                    <a:pt x="1140149" y="1449425"/>
                    <a:pt x="1141538" y="1450302"/>
                  </a:cubicBezTo>
                  <a:cubicBezTo>
                    <a:pt x="1142927" y="1451180"/>
                    <a:pt x="1143658" y="1452495"/>
                    <a:pt x="1143731" y="1454249"/>
                  </a:cubicBezTo>
                  <a:cubicBezTo>
                    <a:pt x="1142843" y="1459728"/>
                    <a:pt x="1136627" y="1463193"/>
                    <a:pt x="1125084" y="1464644"/>
                  </a:cubicBezTo>
                  <a:cubicBezTo>
                    <a:pt x="1113541" y="1466095"/>
                    <a:pt x="1101998" y="1467741"/>
                    <a:pt x="1090455" y="1469582"/>
                  </a:cubicBezTo>
                  <a:cubicBezTo>
                    <a:pt x="1078912" y="1471423"/>
                    <a:pt x="1072697" y="1475668"/>
                    <a:pt x="1071809" y="1482316"/>
                  </a:cubicBezTo>
                  <a:cubicBezTo>
                    <a:pt x="1068154" y="1480599"/>
                    <a:pt x="1064938" y="1480526"/>
                    <a:pt x="1062161" y="1482097"/>
                  </a:cubicBezTo>
                  <a:cubicBezTo>
                    <a:pt x="1059384" y="1483669"/>
                    <a:pt x="1057922" y="1486665"/>
                    <a:pt x="1057776" y="1491087"/>
                  </a:cubicBezTo>
                  <a:cubicBezTo>
                    <a:pt x="1052659" y="1491233"/>
                    <a:pt x="1049297" y="1490503"/>
                    <a:pt x="1047689" y="1488895"/>
                  </a:cubicBezTo>
                  <a:cubicBezTo>
                    <a:pt x="1046081" y="1487286"/>
                    <a:pt x="1045350" y="1483924"/>
                    <a:pt x="1045496" y="1478808"/>
                  </a:cubicBezTo>
                  <a:cubicBezTo>
                    <a:pt x="1046885" y="1468283"/>
                    <a:pt x="1052440" y="1463459"/>
                    <a:pt x="1062161" y="1464336"/>
                  </a:cubicBezTo>
                  <a:cubicBezTo>
                    <a:pt x="1071882" y="1465213"/>
                    <a:pt x="1077437" y="1461266"/>
                    <a:pt x="1078826" y="1452495"/>
                  </a:cubicBezTo>
                  <a:lnTo>
                    <a:pt x="1077072" y="1443724"/>
                  </a:lnTo>
                  <a:cubicBezTo>
                    <a:pt x="1077108" y="1442518"/>
                    <a:pt x="1077035" y="1440545"/>
                    <a:pt x="1076852" y="1437804"/>
                  </a:cubicBezTo>
                  <a:cubicBezTo>
                    <a:pt x="1076670" y="1435063"/>
                    <a:pt x="1076158" y="1433528"/>
                    <a:pt x="1075317" y="1433199"/>
                  </a:cubicBezTo>
                  <a:cubicBezTo>
                    <a:pt x="1074258" y="1433674"/>
                    <a:pt x="1072869" y="1435794"/>
                    <a:pt x="1071151" y="1439558"/>
                  </a:cubicBezTo>
                  <a:cubicBezTo>
                    <a:pt x="1069434" y="1443322"/>
                    <a:pt x="1068483" y="1445880"/>
                    <a:pt x="1068301" y="1447233"/>
                  </a:cubicBezTo>
                  <a:lnTo>
                    <a:pt x="1033217" y="1457758"/>
                  </a:lnTo>
                  <a:cubicBezTo>
                    <a:pt x="1042097" y="1464409"/>
                    <a:pt x="1040124" y="1468210"/>
                    <a:pt x="1027297" y="1469160"/>
                  </a:cubicBezTo>
                  <a:cubicBezTo>
                    <a:pt x="1014469" y="1470110"/>
                    <a:pt x="1005917" y="1470402"/>
                    <a:pt x="1001642" y="1470037"/>
                  </a:cubicBezTo>
                  <a:lnTo>
                    <a:pt x="973575" y="1484071"/>
                  </a:lnTo>
                  <a:cubicBezTo>
                    <a:pt x="974378" y="1488017"/>
                    <a:pt x="977595" y="1490210"/>
                    <a:pt x="983223" y="1490649"/>
                  </a:cubicBezTo>
                  <a:cubicBezTo>
                    <a:pt x="988851" y="1491087"/>
                    <a:pt x="992067" y="1492403"/>
                    <a:pt x="992871" y="1494596"/>
                  </a:cubicBezTo>
                  <a:cubicBezTo>
                    <a:pt x="992724" y="1497227"/>
                    <a:pt x="991701" y="1499420"/>
                    <a:pt x="989801" y="1501174"/>
                  </a:cubicBezTo>
                  <a:cubicBezTo>
                    <a:pt x="987900" y="1502928"/>
                    <a:pt x="986000" y="1504244"/>
                    <a:pt x="984100" y="1505121"/>
                  </a:cubicBezTo>
                  <a:cubicBezTo>
                    <a:pt x="981395" y="1505084"/>
                    <a:pt x="978910" y="1505596"/>
                    <a:pt x="976644" y="1506656"/>
                  </a:cubicBezTo>
                  <a:cubicBezTo>
                    <a:pt x="974378" y="1507715"/>
                    <a:pt x="972771" y="1509543"/>
                    <a:pt x="971820" y="1512137"/>
                  </a:cubicBezTo>
                  <a:cubicBezTo>
                    <a:pt x="959249" y="1513892"/>
                    <a:pt x="947554" y="1517400"/>
                    <a:pt x="936737" y="1522663"/>
                  </a:cubicBezTo>
                  <a:cubicBezTo>
                    <a:pt x="936919" y="1524636"/>
                    <a:pt x="936992" y="1526829"/>
                    <a:pt x="936956" y="1529241"/>
                  </a:cubicBezTo>
                  <a:cubicBezTo>
                    <a:pt x="936919" y="1531653"/>
                    <a:pt x="935677" y="1532968"/>
                    <a:pt x="933228" y="1533188"/>
                  </a:cubicBezTo>
                  <a:cubicBezTo>
                    <a:pt x="925298" y="1533553"/>
                    <a:pt x="919231" y="1532822"/>
                    <a:pt x="915029" y="1530995"/>
                  </a:cubicBezTo>
                  <a:cubicBezTo>
                    <a:pt x="910826" y="1529168"/>
                    <a:pt x="908706" y="1524051"/>
                    <a:pt x="908670" y="1515646"/>
                  </a:cubicBezTo>
                  <a:cubicBezTo>
                    <a:pt x="908779" y="1512759"/>
                    <a:pt x="909876" y="1509762"/>
                    <a:pt x="911959" y="1506656"/>
                  </a:cubicBezTo>
                  <a:cubicBezTo>
                    <a:pt x="914042" y="1503549"/>
                    <a:pt x="916454" y="1501868"/>
                    <a:pt x="919195" y="1501612"/>
                  </a:cubicBezTo>
                  <a:cubicBezTo>
                    <a:pt x="922776" y="1501759"/>
                    <a:pt x="926577" y="1502343"/>
                    <a:pt x="930597" y="1503367"/>
                  </a:cubicBezTo>
                  <a:cubicBezTo>
                    <a:pt x="934617" y="1504390"/>
                    <a:pt x="938418" y="1504975"/>
                    <a:pt x="941999" y="1505121"/>
                  </a:cubicBezTo>
                  <a:lnTo>
                    <a:pt x="957787" y="1494596"/>
                  </a:lnTo>
                  <a:cubicBezTo>
                    <a:pt x="958920" y="1494742"/>
                    <a:pt x="960601" y="1494888"/>
                    <a:pt x="962830" y="1495034"/>
                  </a:cubicBezTo>
                  <a:cubicBezTo>
                    <a:pt x="965059" y="1495180"/>
                    <a:pt x="966302" y="1494449"/>
                    <a:pt x="966558" y="1492841"/>
                  </a:cubicBezTo>
                  <a:cubicBezTo>
                    <a:pt x="965461" y="1491160"/>
                    <a:pt x="959760" y="1489699"/>
                    <a:pt x="949454" y="1488456"/>
                  </a:cubicBezTo>
                  <a:cubicBezTo>
                    <a:pt x="939149" y="1487213"/>
                    <a:pt x="930816" y="1485752"/>
                    <a:pt x="924457" y="1484071"/>
                  </a:cubicBezTo>
                  <a:cubicBezTo>
                    <a:pt x="921059" y="1485276"/>
                    <a:pt x="915577" y="1487250"/>
                    <a:pt x="908012" y="1489991"/>
                  </a:cubicBezTo>
                  <a:cubicBezTo>
                    <a:pt x="900447" y="1492732"/>
                    <a:pt x="895404" y="1494267"/>
                    <a:pt x="892882" y="1494596"/>
                  </a:cubicBezTo>
                  <a:cubicBezTo>
                    <a:pt x="883015" y="1495180"/>
                    <a:pt x="872051" y="1497519"/>
                    <a:pt x="859991" y="1501612"/>
                  </a:cubicBezTo>
                  <a:cubicBezTo>
                    <a:pt x="847931" y="1505705"/>
                    <a:pt x="836090" y="1508044"/>
                    <a:pt x="824469" y="1508629"/>
                  </a:cubicBezTo>
                  <a:cubicBezTo>
                    <a:pt x="818512" y="1508264"/>
                    <a:pt x="814638" y="1508556"/>
                    <a:pt x="812847" y="1509506"/>
                  </a:cubicBezTo>
                  <a:cubicBezTo>
                    <a:pt x="811056" y="1510456"/>
                    <a:pt x="810252" y="1514257"/>
                    <a:pt x="810435" y="1520908"/>
                  </a:cubicBezTo>
                  <a:lnTo>
                    <a:pt x="796402" y="1513892"/>
                  </a:lnTo>
                  <a:lnTo>
                    <a:pt x="775351" y="1513892"/>
                  </a:lnTo>
                  <a:lnTo>
                    <a:pt x="773597" y="1499858"/>
                  </a:lnTo>
                  <a:cubicBezTo>
                    <a:pt x="778494" y="1499493"/>
                    <a:pt x="777910" y="1498031"/>
                    <a:pt x="771843" y="1495473"/>
                  </a:cubicBezTo>
                  <a:cubicBezTo>
                    <a:pt x="765776" y="1492914"/>
                    <a:pt x="761683" y="1491453"/>
                    <a:pt x="759564" y="1491087"/>
                  </a:cubicBezTo>
                  <a:cubicBezTo>
                    <a:pt x="750647" y="1491745"/>
                    <a:pt x="740852" y="1494376"/>
                    <a:pt x="730181" y="1498981"/>
                  </a:cubicBezTo>
                  <a:cubicBezTo>
                    <a:pt x="719510" y="1503586"/>
                    <a:pt x="708838" y="1506217"/>
                    <a:pt x="698167" y="1506875"/>
                  </a:cubicBezTo>
                  <a:cubicBezTo>
                    <a:pt x="696340" y="1506802"/>
                    <a:pt x="694732" y="1506948"/>
                    <a:pt x="693343" y="1507313"/>
                  </a:cubicBezTo>
                  <a:cubicBezTo>
                    <a:pt x="691954" y="1507679"/>
                    <a:pt x="691223" y="1508702"/>
                    <a:pt x="691150" y="1510383"/>
                  </a:cubicBezTo>
                  <a:cubicBezTo>
                    <a:pt x="691260" y="1512211"/>
                    <a:pt x="691041" y="1513819"/>
                    <a:pt x="690493" y="1515207"/>
                  </a:cubicBezTo>
                  <a:cubicBezTo>
                    <a:pt x="689944" y="1516596"/>
                    <a:pt x="688409" y="1517327"/>
                    <a:pt x="685888" y="1517400"/>
                  </a:cubicBezTo>
                  <a:cubicBezTo>
                    <a:pt x="683183" y="1517217"/>
                    <a:pt x="680260" y="1516267"/>
                    <a:pt x="677117" y="1514550"/>
                  </a:cubicBezTo>
                  <a:cubicBezTo>
                    <a:pt x="673974" y="1512832"/>
                    <a:pt x="671050" y="1511443"/>
                    <a:pt x="668346" y="1510383"/>
                  </a:cubicBezTo>
                  <a:cubicBezTo>
                    <a:pt x="661293" y="1510530"/>
                    <a:pt x="654349" y="1511553"/>
                    <a:pt x="647515" y="1513453"/>
                  </a:cubicBezTo>
                  <a:cubicBezTo>
                    <a:pt x="640681" y="1515354"/>
                    <a:pt x="634176" y="1517254"/>
                    <a:pt x="628000" y="1519154"/>
                  </a:cubicBezTo>
                  <a:cubicBezTo>
                    <a:pt x="628000" y="1522663"/>
                    <a:pt x="626245" y="1524417"/>
                    <a:pt x="622737" y="1524417"/>
                  </a:cubicBezTo>
                  <a:cubicBezTo>
                    <a:pt x="620069" y="1524271"/>
                    <a:pt x="617950" y="1524563"/>
                    <a:pt x="616378" y="1525294"/>
                  </a:cubicBezTo>
                  <a:cubicBezTo>
                    <a:pt x="614807" y="1526025"/>
                    <a:pt x="614003" y="1528071"/>
                    <a:pt x="613966" y="1531434"/>
                  </a:cubicBezTo>
                  <a:lnTo>
                    <a:pt x="620983" y="1543713"/>
                  </a:lnTo>
                  <a:cubicBezTo>
                    <a:pt x="610092" y="1549670"/>
                    <a:pt x="597667" y="1553544"/>
                    <a:pt x="583706" y="1555334"/>
                  </a:cubicBezTo>
                  <a:cubicBezTo>
                    <a:pt x="569746" y="1557125"/>
                    <a:pt x="556443" y="1557929"/>
                    <a:pt x="543799" y="1557746"/>
                  </a:cubicBezTo>
                  <a:cubicBezTo>
                    <a:pt x="537915" y="1557052"/>
                    <a:pt x="528632" y="1556248"/>
                    <a:pt x="515951" y="1555334"/>
                  </a:cubicBezTo>
                  <a:cubicBezTo>
                    <a:pt x="503270" y="1554421"/>
                    <a:pt x="496180" y="1557564"/>
                    <a:pt x="494681" y="1564763"/>
                  </a:cubicBezTo>
                  <a:cubicBezTo>
                    <a:pt x="487738" y="1564982"/>
                    <a:pt x="481013" y="1565859"/>
                    <a:pt x="474508" y="1567394"/>
                  </a:cubicBezTo>
                  <a:cubicBezTo>
                    <a:pt x="468003" y="1568929"/>
                    <a:pt x="461279" y="1569806"/>
                    <a:pt x="454335" y="1570026"/>
                  </a:cubicBezTo>
                  <a:cubicBezTo>
                    <a:pt x="445564" y="1570245"/>
                    <a:pt x="436793" y="1571561"/>
                    <a:pt x="428022" y="1573973"/>
                  </a:cubicBezTo>
                  <a:cubicBezTo>
                    <a:pt x="419251" y="1576385"/>
                    <a:pt x="410480" y="1578577"/>
                    <a:pt x="401709" y="1580551"/>
                  </a:cubicBezTo>
                  <a:cubicBezTo>
                    <a:pt x="400686" y="1583913"/>
                    <a:pt x="398785" y="1585960"/>
                    <a:pt x="396008" y="1586690"/>
                  </a:cubicBezTo>
                  <a:cubicBezTo>
                    <a:pt x="393230" y="1587421"/>
                    <a:pt x="390453" y="1587714"/>
                    <a:pt x="387675" y="1587568"/>
                  </a:cubicBezTo>
                  <a:cubicBezTo>
                    <a:pt x="373642" y="1587860"/>
                    <a:pt x="359608" y="1589029"/>
                    <a:pt x="345575" y="1591076"/>
                  </a:cubicBezTo>
                  <a:cubicBezTo>
                    <a:pt x="344625" y="1594438"/>
                    <a:pt x="343017" y="1596485"/>
                    <a:pt x="340751" y="1597216"/>
                  </a:cubicBezTo>
                  <a:cubicBezTo>
                    <a:pt x="338485" y="1597946"/>
                    <a:pt x="336000" y="1598239"/>
                    <a:pt x="333296" y="1598093"/>
                  </a:cubicBezTo>
                  <a:cubicBezTo>
                    <a:pt x="321053" y="1598385"/>
                    <a:pt x="309139" y="1599554"/>
                    <a:pt x="297554" y="1601601"/>
                  </a:cubicBezTo>
                  <a:cubicBezTo>
                    <a:pt x="285969" y="1603648"/>
                    <a:pt x="274494" y="1604817"/>
                    <a:pt x="263128" y="1605109"/>
                  </a:cubicBezTo>
                  <a:cubicBezTo>
                    <a:pt x="236011" y="1605548"/>
                    <a:pt x="209552" y="1607302"/>
                    <a:pt x="183751" y="1610372"/>
                  </a:cubicBezTo>
                  <a:cubicBezTo>
                    <a:pt x="157950" y="1613442"/>
                    <a:pt x="132368" y="1615196"/>
                    <a:pt x="107005" y="1615635"/>
                  </a:cubicBezTo>
                  <a:cubicBezTo>
                    <a:pt x="105165" y="1615764"/>
                    <a:pt x="95787" y="1615894"/>
                    <a:pt x="78873" y="1616024"/>
                  </a:cubicBezTo>
                  <a:cubicBezTo>
                    <a:pt x="61960" y="1616154"/>
                    <a:pt x="45046" y="1615505"/>
                    <a:pt x="28132" y="1614075"/>
                  </a:cubicBezTo>
                  <a:cubicBezTo>
                    <a:pt x="11218" y="1612646"/>
                    <a:pt x="1841" y="1609657"/>
                    <a:pt x="0" y="1605109"/>
                  </a:cubicBezTo>
                  <a:cubicBezTo>
                    <a:pt x="16153" y="1605365"/>
                    <a:pt x="32964" y="1603538"/>
                    <a:pt x="50433" y="1599628"/>
                  </a:cubicBezTo>
                  <a:cubicBezTo>
                    <a:pt x="67902" y="1595717"/>
                    <a:pt x="83836" y="1593451"/>
                    <a:pt x="98235" y="1592830"/>
                  </a:cubicBezTo>
                  <a:cubicBezTo>
                    <a:pt x="98125" y="1590710"/>
                    <a:pt x="98344" y="1587933"/>
                    <a:pt x="98892" y="1584498"/>
                  </a:cubicBezTo>
                  <a:cubicBezTo>
                    <a:pt x="99441" y="1581062"/>
                    <a:pt x="100975" y="1579162"/>
                    <a:pt x="103497" y="1578797"/>
                  </a:cubicBezTo>
                  <a:cubicBezTo>
                    <a:pt x="113035" y="1578541"/>
                    <a:pt x="118517" y="1577298"/>
                    <a:pt x="119943" y="1575069"/>
                  </a:cubicBezTo>
                  <a:cubicBezTo>
                    <a:pt x="121368" y="1572840"/>
                    <a:pt x="124657" y="1571159"/>
                    <a:pt x="129810" y="1570026"/>
                  </a:cubicBezTo>
                  <a:cubicBezTo>
                    <a:pt x="129737" y="1567285"/>
                    <a:pt x="130322" y="1564873"/>
                    <a:pt x="131564" y="1562790"/>
                  </a:cubicBezTo>
                  <a:cubicBezTo>
                    <a:pt x="132807" y="1560707"/>
                    <a:pt x="135146" y="1559610"/>
                    <a:pt x="138581" y="1559501"/>
                  </a:cubicBezTo>
                  <a:cubicBezTo>
                    <a:pt x="143003" y="1559683"/>
                    <a:pt x="147315" y="1561072"/>
                    <a:pt x="151518" y="1563667"/>
                  </a:cubicBezTo>
                  <a:cubicBezTo>
                    <a:pt x="155721" y="1566261"/>
                    <a:pt x="159595" y="1568966"/>
                    <a:pt x="163139" y="1571780"/>
                  </a:cubicBezTo>
                  <a:lnTo>
                    <a:pt x="177173" y="1563009"/>
                  </a:lnTo>
                  <a:cubicBezTo>
                    <a:pt x="184190" y="1563301"/>
                    <a:pt x="191206" y="1564471"/>
                    <a:pt x="198223" y="1566517"/>
                  </a:cubicBezTo>
                  <a:cubicBezTo>
                    <a:pt x="201110" y="1566517"/>
                    <a:pt x="204107" y="1565640"/>
                    <a:pt x="207213" y="1563886"/>
                  </a:cubicBezTo>
                  <a:cubicBezTo>
                    <a:pt x="210320" y="1562132"/>
                    <a:pt x="212001" y="1559501"/>
                    <a:pt x="212257" y="1555992"/>
                  </a:cubicBezTo>
                  <a:cubicBezTo>
                    <a:pt x="215071" y="1556102"/>
                    <a:pt x="218214" y="1555883"/>
                    <a:pt x="221685" y="1555334"/>
                  </a:cubicBezTo>
                  <a:cubicBezTo>
                    <a:pt x="225157" y="1554786"/>
                    <a:pt x="227862" y="1553251"/>
                    <a:pt x="229799" y="1550730"/>
                  </a:cubicBezTo>
                  <a:cubicBezTo>
                    <a:pt x="233490" y="1550766"/>
                    <a:pt x="237510" y="1550255"/>
                    <a:pt x="241859" y="1549195"/>
                  </a:cubicBezTo>
                  <a:cubicBezTo>
                    <a:pt x="246208" y="1548135"/>
                    <a:pt x="249789" y="1546308"/>
                    <a:pt x="252603" y="1543713"/>
                  </a:cubicBezTo>
                  <a:cubicBezTo>
                    <a:pt x="259912" y="1545467"/>
                    <a:pt x="266344" y="1543713"/>
                    <a:pt x="271899" y="1538450"/>
                  </a:cubicBezTo>
                  <a:cubicBezTo>
                    <a:pt x="274677" y="1540972"/>
                    <a:pt x="277893" y="1542507"/>
                    <a:pt x="281547" y="1543055"/>
                  </a:cubicBezTo>
                  <a:cubicBezTo>
                    <a:pt x="285202" y="1543603"/>
                    <a:pt x="288418" y="1543822"/>
                    <a:pt x="291195" y="1543713"/>
                  </a:cubicBezTo>
                  <a:lnTo>
                    <a:pt x="306983" y="1531434"/>
                  </a:lnTo>
                  <a:lnTo>
                    <a:pt x="321016" y="1531434"/>
                  </a:lnTo>
                  <a:lnTo>
                    <a:pt x="326279" y="1524417"/>
                  </a:lnTo>
                  <a:lnTo>
                    <a:pt x="342067" y="1526171"/>
                  </a:lnTo>
                  <a:cubicBezTo>
                    <a:pt x="346489" y="1521457"/>
                    <a:pt x="351678" y="1516852"/>
                    <a:pt x="357635" y="1512357"/>
                  </a:cubicBezTo>
                  <a:cubicBezTo>
                    <a:pt x="363592" y="1507862"/>
                    <a:pt x="370097" y="1505450"/>
                    <a:pt x="377150" y="1505121"/>
                  </a:cubicBezTo>
                  <a:cubicBezTo>
                    <a:pt x="380988" y="1505486"/>
                    <a:pt x="385154" y="1505632"/>
                    <a:pt x="389649" y="1505559"/>
                  </a:cubicBezTo>
                  <a:cubicBezTo>
                    <a:pt x="394144" y="1505486"/>
                    <a:pt x="396995" y="1503001"/>
                    <a:pt x="398201" y="1498104"/>
                  </a:cubicBezTo>
                  <a:lnTo>
                    <a:pt x="410480" y="1484071"/>
                  </a:lnTo>
                  <a:cubicBezTo>
                    <a:pt x="414902" y="1485203"/>
                    <a:pt x="418337" y="1485569"/>
                    <a:pt x="420786" y="1485167"/>
                  </a:cubicBezTo>
                  <a:cubicBezTo>
                    <a:pt x="423234" y="1484765"/>
                    <a:pt x="424477" y="1482061"/>
                    <a:pt x="424513" y="1477054"/>
                  </a:cubicBezTo>
                  <a:lnTo>
                    <a:pt x="438547" y="1461266"/>
                  </a:lnTo>
                  <a:cubicBezTo>
                    <a:pt x="446040" y="1457032"/>
                    <a:pt x="458926" y="1452246"/>
                    <a:pt x="477204" y="1446908"/>
                  </a:cubicBezTo>
                  <a:cubicBezTo>
                    <a:pt x="495483" y="1441569"/>
                    <a:pt x="512786" y="1436523"/>
                    <a:pt x="529115" y="1431770"/>
                  </a:cubicBezTo>
                  <a:cubicBezTo>
                    <a:pt x="545445" y="1427016"/>
                    <a:pt x="554432" y="1423399"/>
                    <a:pt x="556078" y="1420920"/>
                  </a:cubicBezTo>
                  <a:lnTo>
                    <a:pt x="580637" y="1415657"/>
                  </a:lnTo>
                  <a:cubicBezTo>
                    <a:pt x="584291" y="1416680"/>
                    <a:pt x="587507" y="1416827"/>
                    <a:pt x="590285" y="1416096"/>
                  </a:cubicBezTo>
                  <a:cubicBezTo>
                    <a:pt x="593062" y="1415365"/>
                    <a:pt x="594524" y="1412880"/>
                    <a:pt x="594670" y="1408640"/>
                  </a:cubicBezTo>
                  <a:lnTo>
                    <a:pt x="568357" y="1406886"/>
                  </a:lnTo>
                  <a:lnTo>
                    <a:pt x="563095" y="1413903"/>
                  </a:lnTo>
                  <a:cubicBezTo>
                    <a:pt x="555237" y="1413464"/>
                    <a:pt x="548148" y="1413026"/>
                    <a:pt x="541825" y="1412587"/>
                  </a:cubicBezTo>
                  <a:cubicBezTo>
                    <a:pt x="535503" y="1412149"/>
                    <a:pt x="529729" y="1414342"/>
                    <a:pt x="524503" y="1419166"/>
                  </a:cubicBezTo>
                  <a:lnTo>
                    <a:pt x="473631" y="1426182"/>
                  </a:lnTo>
                  <a:cubicBezTo>
                    <a:pt x="473668" y="1427315"/>
                    <a:pt x="473595" y="1428996"/>
                    <a:pt x="473412" y="1431226"/>
                  </a:cubicBezTo>
                  <a:cubicBezTo>
                    <a:pt x="473229" y="1433455"/>
                    <a:pt x="472718" y="1434697"/>
                    <a:pt x="471877" y="1434953"/>
                  </a:cubicBezTo>
                  <a:cubicBezTo>
                    <a:pt x="470159" y="1434697"/>
                    <a:pt x="468771" y="1433455"/>
                    <a:pt x="467711" y="1431226"/>
                  </a:cubicBezTo>
                  <a:cubicBezTo>
                    <a:pt x="466651" y="1428996"/>
                    <a:pt x="465701" y="1427315"/>
                    <a:pt x="464860" y="1426182"/>
                  </a:cubicBezTo>
                  <a:cubicBezTo>
                    <a:pt x="460255" y="1431810"/>
                    <a:pt x="452800" y="1433711"/>
                    <a:pt x="442494" y="1431883"/>
                  </a:cubicBezTo>
                  <a:cubicBezTo>
                    <a:pt x="432188" y="1430056"/>
                    <a:pt x="425610" y="1432834"/>
                    <a:pt x="422759" y="1440216"/>
                  </a:cubicBezTo>
                  <a:cubicBezTo>
                    <a:pt x="410114" y="1439960"/>
                    <a:pt x="395935" y="1441787"/>
                    <a:pt x="380220" y="1445698"/>
                  </a:cubicBezTo>
                  <a:cubicBezTo>
                    <a:pt x="364506" y="1449608"/>
                    <a:pt x="349449" y="1451874"/>
                    <a:pt x="335050" y="1452495"/>
                  </a:cubicBezTo>
                  <a:cubicBezTo>
                    <a:pt x="329787" y="1452787"/>
                    <a:pt x="324525" y="1452203"/>
                    <a:pt x="319262" y="1450741"/>
                  </a:cubicBezTo>
                  <a:cubicBezTo>
                    <a:pt x="320687" y="1449827"/>
                    <a:pt x="323977" y="1449023"/>
                    <a:pt x="329129" y="1448329"/>
                  </a:cubicBezTo>
                  <a:cubicBezTo>
                    <a:pt x="334282" y="1447635"/>
                    <a:pt x="338010" y="1447269"/>
                    <a:pt x="340312" y="1447233"/>
                  </a:cubicBezTo>
                  <a:cubicBezTo>
                    <a:pt x="340312" y="1443651"/>
                    <a:pt x="341190" y="1440727"/>
                    <a:pt x="342944" y="1438462"/>
                  </a:cubicBezTo>
                  <a:cubicBezTo>
                    <a:pt x="344698" y="1436196"/>
                    <a:pt x="347329" y="1435026"/>
                    <a:pt x="350838" y="1434953"/>
                  </a:cubicBezTo>
                  <a:lnTo>
                    <a:pt x="352592" y="1434953"/>
                  </a:lnTo>
                  <a:cubicBezTo>
                    <a:pt x="350545" y="1434040"/>
                    <a:pt x="348060" y="1432797"/>
                    <a:pt x="345136" y="1431226"/>
                  </a:cubicBezTo>
                  <a:cubicBezTo>
                    <a:pt x="342213" y="1429654"/>
                    <a:pt x="340605" y="1427973"/>
                    <a:pt x="340312" y="1426182"/>
                  </a:cubicBezTo>
                  <a:cubicBezTo>
                    <a:pt x="340714" y="1424501"/>
                    <a:pt x="342542" y="1423478"/>
                    <a:pt x="345794" y="1423113"/>
                  </a:cubicBezTo>
                  <a:cubicBezTo>
                    <a:pt x="349047" y="1422747"/>
                    <a:pt x="351313" y="1422601"/>
                    <a:pt x="352592" y="1422674"/>
                  </a:cubicBezTo>
                  <a:cubicBezTo>
                    <a:pt x="359535" y="1422455"/>
                    <a:pt x="366260" y="1421578"/>
                    <a:pt x="372765" y="1420043"/>
                  </a:cubicBezTo>
                  <a:cubicBezTo>
                    <a:pt x="379270" y="1418508"/>
                    <a:pt x="385994" y="1417631"/>
                    <a:pt x="392938" y="1417411"/>
                  </a:cubicBezTo>
                  <a:cubicBezTo>
                    <a:pt x="401928" y="1416827"/>
                    <a:pt x="408506" y="1414488"/>
                    <a:pt x="412673" y="1410395"/>
                  </a:cubicBezTo>
                  <a:cubicBezTo>
                    <a:pt x="416839" y="1406301"/>
                    <a:pt x="422540" y="1403963"/>
                    <a:pt x="429776" y="1403378"/>
                  </a:cubicBezTo>
                  <a:cubicBezTo>
                    <a:pt x="434490" y="1402647"/>
                    <a:pt x="444796" y="1399723"/>
                    <a:pt x="460694" y="1394607"/>
                  </a:cubicBezTo>
                  <a:cubicBezTo>
                    <a:pt x="476591" y="1389491"/>
                    <a:pt x="485582" y="1386567"/>
                    <a:pt x="487665" y="1385836"/>
                  </a:cubicBezTo>
                  <a:cubicBezTo>
                    <a:pt x="491210" y="1386567"/>
                    <a:pt x="494206" y="1385982"/>
                    <a:pt x="496655" y="1384082"/>
                  </a:cubicBezTo>
                  <a:cubicBezTo>
                    <a:pt x="499103" y="1382181"/>
                    <a:pt x="500784" y="1379842"/>
                    <a:pt x="501698" y="1377065"/>
                  </a:cubicBezTo>
                  <a:cubicBezTo>
                    <a:pt x="506888" y="1376919"/>
                    <a:pt x="511419" y="1375457"/>
                    <a:pt x="515293" y="1372680"/>
                  </a:cubicBezTo>
                  <a:cubicBezTo>
                    <a:pt x="519167" y="1369902"/>
                    <a:pt x="522821" y="1366686"/>
                    <a:pt x="526257" y="1363032"/>
                  </a:cubicBezTo>
                  <a:cubicBezTo>
                    <a:pt x="532068" y="1364128"/>
                    <a:pt x="541058" y="1364128"/>
                    <a:pt x="553227" y="1363032"/>
                  </a:cubicBezTo>
                  <a:cubicBezTo>
                    <a:pt x="565397" y="1361935"/>
                    <a:pt x="572195" y="1358427"/>
                    <a:pt x="573620" y="1352506"/>
                  </a:cubicBezTo>
                  <a:cubicBezTo>
                    <a:pt x="579760" y="1349766"/>
                    <a:pt x="585899" y="1346915"/>
                    <a:pt x="592039" y="1343955"/>
                  </a:cubicBezTo>
                  <a:cubicBezTo>
                    <a:pt x="598178" y="1340995"/>
                    <a:pt x="604318" y="1338583"/>
                    <a:pt x="610458" y="1336719"/>
                  </a:cubicBezTo>
                  <a:cubicBezTo>
                    <a:pt x="613162" y="1336390"/>
                    <a:pt x="623980" y="1333539"/>
                    <a:pt x="642910" y="1328167"/>
                  </a:cubicBezTo>
                  <a:cubicBezTo>
                    <a:pt x="661841" y="1322795"/>
                    <a:pt x="672658" y="1316875"/>
                    <a:pt x="675363" y="1310406"/>
                  </a:cubicBezTo>
                  <a:cubicBezTo>
                    <a:pt x="675143" y="1309565"/>
                    <a:pt x="674266" y="1309054"/>
                    <a:pt x="672731" y="1308871"/>
                  </a:cubicBezTo>
                  <a:cubicBezTo>
                    <a:pt x="671196" y="1308688"/>
                    <a:pt x="670319" y="1308615"/>
                    <a:pt x="670100" y="1308652"/>
                  </a:cubicBezTo>
                  <a:lnTo>
                    <a:pt x="661329" y="1315668"/>
                  </a:lnTo>
                  <a:cubicBezTo>
                    <a:pt x="656067" y="1315266"/>
                    <a:pt x="648611" y="1315193"/>
                    <a:pt x="638963" y="1315449"/>
                  </a:cubicBezTo>
                  <a:cubicBezTo>
                    <a:pt x="629315" y="1315705"/>
                    <a:pt x="622737" y="1318702"/>
                    <a:pt x="619229" y="1324439"/>
                  </a:cubicBezTo>
                  <a:lnTo>
                    <a:pt x="575374" y="1331456"/>
                  </a:lnTo>
                  <a:cubicBezTo>
                    <a:pt x="575411" y="1332443"/>
                    <a:pt x="575337" y="1333539"/>
                    <a:pt x="575155" y="1334745"/>
                  </a:cubicBezTo>
                  <a:cubicBezTo>
                    <a:pt x="574972" y="1335951"/>
                    <a:pt x="574460" y="1336609"/>
                    <a:pt x="573620" y="1336719"/>
                  </a:cubicBezTo>
                  <a:cubicBezTo>
                    <a:pt x="571829" y="1336463"/>
                    <a:pt x="570148" y="1335220"/>
                    <a:pt x="568577" y="1332991"/>
                  </a:cubicBezTo>
                  <a:cubicBezTo>
                    <a:pt x="567005" y="1330762"/>
                    <a:pt x="565763" y="1329081"/>
                    <a:pt x="564849" y="1327948"/>
                  </a:cubicBezTo>
                  <a:cubicBezTo>
                    <a:pt x="561231" y="1328350"/>
                    <a:pt x="555310" y="1330177"/>
                    <a:pt x="547088" y="1333430"/>
                  </a:cubicBezTo>
                  <a:cubicBezTo>
                    <a:pt x="538865" y="1336682"/>
                    <a:pt x="534260" y="1338948"/>
                    <a:pt x="533274" y="1340227"/>
                  </a:cubicBezTo>
                  <a:cubicBezTo>
                    <a:pt x="525526" y="1340519"/>
                    <a:pt x="518217" y="1341689"/>
                    <a:pt x="511346" y="1343736"/>
                  </a:cubicBezTo>
                  <a:cubicBezTo>
                    <a:pt x="504476" y="1345782"/>
                    <a:pt x="497166" y="1346951"/>
                    <a:pt x="489419" y="1347244"/>
                  </a:cubicBezTo>
                  <a:cubicBezTo>
                    <a:pt x="486605" y="1347390"/>
                    <a:pt x="483900" y="1347098"/>
                    <a:pt x="481306" y="1346367"/>
                  </a:cubicBezTo>
                  <a:cubicBezTo>
                    <a:pt x="478711" y="1345636"/>
                    <a:pt x="477322" y="1343589"/>
                    <a:pt x="477140" y="1340227"/>
                  </a:cubicBezTo>
                  <a:cubicBezTo>
                    <a:pt x="478674" y="1324147"/>
                    <a:pt x="484814" y="1317277"/>
                    <a:pt x="495558" y="1319615"/>
                  </a:cubicBezTo>
                  <a:cubicBezTo>
                    <a:pt x="506303" y="1321954"/>
                    <a:pt x="512443" y="1319469"/>
                    <a:pt x="513977" y="1312160"/>
                  </a:cubicBezTo>
                  <a:lnTo>
                    <a:pt x="533274" y="1312160"/>
                  </a:lnTo>
                  <a:lnTo>
                    <a:pt x="528011" y="1305143"/>
                  </a:lnTo>
                  <a:cubicBezTo>
                    <a:pt x="517486" y="1304376"/>
                    <a:pt x="506961" y="1304595"/>
                    <a:pt x="496436" y="1305801"/>
                  </a:cubicBezTo>
                  <a:cubicBezTo>
                    <a:pt x="485910" y="1307007"/>
                    <a:pt x="475385" y="1308542"/>
                    <a:pt x="464860" y="1310406"/>
                  </a:cubicBezTo>
                  <a:cubicBezTo>
                    <a:pt x="464897" y="1309419"/>
                    <a:pt x="464824" y="1308323"/>
                    <a:pt x="464641" y="1307117"/>
                  </a:cubicBezTo>
                  <a:cubicBezTo>
                    <a:pt x="464458" y="1305911"/>
                    <a:pt x="463947" y="1305253"/>
                    <a:pt x="463106" y="1305143"/>
                  </a:cubicBezTo>
                  <a:cubicBezTo>
                    <a:pt x="460438" y="1305436"/>
                    <a:pt x="457880" y="1307044"/>
                    <a:pt x="455431" y="1309967"/>
                  </a:cubicBezTo>
                  <a:cubicBezTo>
                    <a:pt x="452983" y="1312891"/>
                    <a:pt x="450863" y="1315376"/>
                    <a:pt x="449073" y="1317423"/>
                  </a:cubicBezTo>
                  <a:cubicBezTo>
                    <a:pt x="443371" y="1317057"/>
                    <a:pt x="435916" y="1315595"/>
                    <a:pt x="426706" y="1313037"/>
                  </a:cubicBezTo>
                  <a:cubicBezTo>
                    <a:pt x="417497" y="1310479"/>
                    <a:pt x="409164" y="1309017"/>
                    <a:pt x="401709" y="1308652"/>
                  </a:cubicBezTo>
                  <a:cubicBezTo>
                    <a:pt x="406972" y="1306605"/>
                    <a:pt x="412234" y="1305436"/>
                    <a:pt x="417497" y="1305143"/>
                  </a:cubicBezTo>
                  <a:cubicBezTo>
                    <a:pt x="427036" y="1304829"/>
                    <a:pt x="444015" y="1302339"/>
                    <a:pt x="468434" y="1297672"/>
                  </a:cubicBezTo>
                  <a:cubicBezTo>
                    <a:pt x="492851" y="1293005"/>
                    <a:pt x="516587" y="1288045"/>
                    <a:pt x="539641" y="1282794"/>
                  </a:cubicBezTo>
                  <a:cubicBezTo>
                    <a:pt x="562694" y="1277542"/>
                    <a:pt x="576944" y="1273882"/>
                    <a:pt x="582391" y="1271814"/>
                  </a:cubicBezTo>
                  <a:cubicBezTo>
                    <a:pt x="590029" y="1266222"/>
                    <a:pt x="604574" y="1258109"/>
                    <a:pt x="626026" y="1247475"/>
                  </a:cubicBezTo>
                  <a:cubicBezTo>
                    <a:pt x="647478" y="1236840"/>
                    <a:pt x="661585" y="1230919"/>
                    <a:pt x="668346" y="1229713"/>
                  </a:cubicBezTo>
                  <a:cubicBezTo>
                    <a:pt x="671196" y="1229750"/>
                    <a:pt x="674266" y="1229238"/>
                    <a:pt x="677555" y="1228178"/>
                  </a:cubicBezTo>
                  <a:cubicBezTo>
                    <a:pt x="680845" y="1227119"/>
                    <a:pt x="683037" y="1225291"/>
                    <a:pt x="684134" y="1222697"/>
                  </a:cubicBezTo>
                  <a:cubicBezTo>
                    <a:pt x="687057" y="1222843"/>
                    <a:pt x="690419" y="1222550"/>
                    <a:pt x="694220" y="1221819"/>
                  </a:cubicBezTo>
                  <a:cubicBezTo>
                    <a:pt x="698021" y="1221088"/>
                    <a:pt x="700506" y="1219042"/>
                    <a:pt x="701676" y="1215680"/>
                  </a:cubicBezTo>
                  <a:cubicBezTo>
                    <a:pt x="717171" y="1214876"/>
                    <a:pt x="731789" y="1211660"/>
                    <a:pt x="745530" y="1206032"/>
                  </a:cubicBezTo>
                  <a:cubicBezTo>
                    <a:pt x="759271" y="1200404"/>
                    <a:pt x="773890" y="1197188"/>
                    <a:pt x="789385" y="1196384"/>
                  </a:cubicBezTo>
                  <a:cubicBezTo>
                    <a:pt x="796475" y="1196201"/>
                    <a:pt x="803784" y="1194812"/>
                    <a:pt x="811312" y="1192218"/>
                  </a:cubicBezTo>
                  <a:cubicBezTo>
                    <a:pt x="818841" y="1189623"/>
                    <a:pt x="826150" y="1186918"/>
                    <a:pt x="833240" y="1184104"/>
                  </a:cubicBezTo>
                  <a:cubicBezTo>
                    <a:pt x="840549" y="1185566"/>
                    <a:pt x="845227" y="1182643"/>
                    <a:pt x="847273" y="1175334"/>
                  </a:cubicBezTo>
                  <a:lnTo>
                    <a:pt x="864815" y="1177088"/>
                  </a:lnTo>
                  <a:lnTo>
                    <a:pt x="871832" y="1170071"/>
                  </a:lnTo>
                  <a:cubicBezTo>
                    <a:pt x="877387" y="1168682"/>
                    <a:pt x="888204" y="1164881"/>
                    <a:pt x="904284" y="1158669"/>
                  </a:cubicBezTo>
                  <a:cubicBezTo>
                    <a:pt x="920364" y="1152456"/>
                    <a:pt x="929427" y="1146901"/>
                    <a:pt x="931474" y="1142004"/>
                  </a:cubicBezTo>
                  <a:cubicBezTo>
                    <a:pt x="938783" y="1141565"/>
                    <a:pt x="946969" y="1138934"/>
                    <a:pt x="956033" y="1134110"/>
                  </a:cubicBezTo>
                  <a:cubicBezTo>
                    <a:pt x="965096" y="1129286"/>
                    <a:pt x="973282" y="1124901"/>
                    <a:pt x="980591" y="1120954"/>
                  </a:cubicBezTo>
                  <a:cubicBezTo>
                    <a:pt x="983551" y="1120442"/>
                    <a:pt x="987718" y="1118395"/>
                    <a:pt x="993090" y="1114814"/>
                  </a:cubicBezTo>
                  <a:cubicBezTo>
                    <a:pt x="998462" y="1111233"/>
                    <a:pt x="1003067" y="1109186"/>
                    <a:pt x="1006904" y="1108674"/>
                  </a:cubicBezTo>
                  <a:cubicBezTo>
                    <a:pt x="1009572" y="1108236"/>
                    <a:pt x="1014761" y="1106043"/>
                    <a:pt x="1022473" y="1102096"/>
                  </a:cubicBezTo>
                  <a:cubicBezTo>
                    <a:pt x="1030184" y="1098149"/>
                    <a:pt x="1034935" y="1095079"/>
                    <a:pt x="1036725" y="1092887"/>
                  </a:cubicBezTo>
                  <a:cubicBezTo>
                    <a:pt x="1038626" y="1092960"/>
                    <a:pt x="1040965" y="1092814"/>
                    <a:pt x="1043742" y="1092448"/>
                  </a:cubicBezTo>
                  <a:cubicBezTo>
                    <a:pt x="1046520" y="1092083"/>
                    <a:pt x="1048858" y="1091059"/>
                    <a:pt x="1050759" y="1089378"/>
                  </a:cubicBezTo>
                  <a:cubicBezTo>
                    <a:pt x="1055217" y="1089086"/>
                    <a:pt x="1059457" y="1087039"/>
                    <a:pt x="1063477" y="1083239"/>
                  </a:cubicBezTo>
                  <a:cubicBezTo>
                    <a:pt x="1067497" y="1079438"/>
                    <a:pt x="1070859" y="1075637"/>
                    <a:pt x="1073563" y="1071836"/>
                  </a:cubicBezTo>
                  <a:cubicBezTo>
                    <a:pt x="1075646" y="1071946"/>
                    <a:pt x="1078497" y="1071727"/>
                    <a:pt x="1082115" y="1071179"/>
                  </a:cubicBezTo>
                  <a:cubicBezTo>
                    <a:pt x="1085733" y="1070630"/>
                    <a:pt x="1088145" y="1069096"/>
                    <a:pt x="1089351" y="1066574"/>
                  </a:cubicBezTo>
                  <a:cubicBezTo>
                    <a:pt x="1092896" y="1065770"/>
                    <a:pt x="1096331" y="1064747"/>
                    <a:pt x="1099657" y="1063504"/>
                  </a:cubicBezTo>
                  <a:cubicBezTo>
                    <a:pt x="1102982" y="1062262"/>
                    <a:pt x="1105979" y="1060361"/>
                    <a:pt x="1108647" y="1057803"/>
                  </a:cubicBezTo>
                  <a:cubicBezTo>
                    <a:pt x="1116431" y="1058826"/>
                    <a:pt x="1120159" y="1058972"/>
                    <a:pt x="1119830" y="1058241"/>
                  </a:cubicBezTo>
                  <a:cubicBezTo>
                    <a:pt x="1119501" y="1057511"/>
                    <a:pt x="1121036" y="1055026"/>
                    <a:pt x="1124435" y="1050786"/>
                  </a:cubicBezTo>
                  <a:cubicBezTo>
                    <a:pt x="1129368" y="1051334"/>
                    <a:pt x="1133096" y="1050677"/>
                    <a:pt x="1135618" y="1048813"/>
                  </a:cubicBezTo>
                  <a:cubicBezTo>
                    <a:pt x="1138139" y="1046949"/>
                    <a:pt x="1141428" y="1045853"/>
                    <a:pt x="1145485" y="1045524"/>
                  </a:cubicBezTo>
                  <a:cubicBezTo>
                    <a:pt x="1145777" y="1040553"/>
                    <a:pt x="1148701" y="1038214"/>
                    <a:pt x="1154256" y="1038507"/>
                  </a:cubicBezTo>
                  <a:lnTo>
                    <a:pt x="1159518" y="1038507"/>
                  </a:lnTo>
                  <a:lnTo>
                    <a:pt x="1175306" y="1024473"/>
                  </a:lnTo>
                  <a:cubicBezTo>
                    <a:pt x="1176000" y="1018443"/>
                    <a:pt x="1179874" y="1014277"/>
                    <a:pt x="1186928" y="1011975"/>
                  </a:cubicBezTo>
                  <a:cubicBezTo>
                    <a:pt x="1193981" y="1009672"/>
                    <a:pt x="1200047" y="1008576"/>
                    <a:pt x="1205127" y="1008686"/>
                  </a:cubicBezTo>
                  <a:lnTo>
                    <a:pt x="1212144" y="1001669"/>
                  </a:lnTo>
                  <a:lnTo>
                    <a:pt x="1219161" y="1001669"/>
                  </a:lnTo>
                  <a:lnTo>
                    <a:pt x="1231440" y="989390"/>
                  </a:lnTo>
                  <a:lnTo>
                    <a:pt x="1243719" y="985881"/>
                  </a:lnTo>
                  <a:lnTo>
                    <a:pt x="1247228" y="984127"/>
                  </a:lnTo>
                  <a:lnTo>
                    <a:pt x="1245474" y="984127"/>
                  </a:lnTo>
                  <a:lnTo>
                    <a:pt x="1273541" y="975356"/>
                  </a:lnTo>
                  <a:cubicBezTo>
                    <a:pt x="1276355" y="967828"/>
                    <a:pt x="1287830" y="957449"/>
                    <a:pt x="1307967" y="944219"/>
                  </a:cubicBezTo>
                  <a:cubicBezTo>
                    <a:pt x="1328103" y="930990"/>
                    <a:pt x="1340017" y="912717"/>
                    <a:pt x="1343708" y="889401"/>
                  </a:cubicBezTo>
                  <a:cubicBezTo>
                    <a:pt x="1363077" y="890899"/>
                    <a:pt x="1377842" y="886148"/>
                    <a:pt x="1388001" y="875148"/>
                  </a:cubicBezTo>
                  <a:cubicBezTo>
                    <a:pt x="1398161" y="864148"/>
                    <a:pt x="1403277" y="848433"/>
                    <a:pt x="1403350" y="828004"/>
                  </a:cubicBezTo>
                  <a:cubicBezTo>
                    <a:pt x="1395493" y="827566"/>
                    <a:pt x="1387965" y="825812"/>
                    <a:pt x="1380765" y="822742"/>
                  </a:cubicBezTo>
                  <a:cubicBezTo>
                    <a:pt x="1373566" y="819672"/>
                    <a:pt x="1366476" y="817918"/>
                    <a:pt x="1359496" y="817479"/>
                  </a:cubicBezTo>
                  <a:cubicBezTo>
                    <a:pt x="1355366" y="817845"/>
                    <a:pt x="1351785" y="819307"/>
                    <a:pt x="1348751" y="821865"/>
                  </a:cubicBezTo>
                  <a:cubicBezTo>
                    <a:pt x="1345718" y="824423"/>
                    <a:pt x="1341698" y="825885"/>
                    <a:pt x="1336691" y="826250"/>
                  </a:cubicBezTo>
                  <a:cubicBezTo>
                    <a:pt x="1332744" y="826616"/>
                    <a:pt x="1328359" y="826762"/>
                    <a:pt x="1323535" y="826689"/>
                  </a:cubicBezTo>
                  <a:cubicBezTo>
                    <a:pt x="1318711" y="826616"/>
                    <a:pt x="1316080" y="824131"/>
                    <a:pt x="1315641" y="819233"/>
                  </a:cubicBezTo>
                  <a:lnTo>
                    <a:pt x="1315641" y="817479"/>
                  </a:lnTo>
                  <a:cubicBezTo>
                    <a:pt x="1314545" y="820147"/>
                    <a:pt x="1312352" y="822267"/>
                    <a:pt x="1309063" y="823838"/>
                  </a:cubicBezTo>
                  <a:cubicBezTo>
                    <a:pt x="1305774" y="825410"/>
                    <a:pt x="1302704" y="826214"/>
                    <a:pt x="1299853" y="826250"/>
                  </a:cubicBezTo>
                  <a:cubicBezTo>
                    <a:pt x="1295249" y="826031"/>
                    <a:pt x="1290425" y="826031"/>
                    <a:pt x="1285381" y="826250"/>
                  </a:cubicBezTo>
                  <a:cubicBezTo>
                    <a:pt x="1280338" y="826469"/>
                    <a:pt x="1276391" y="828224"/>
                    <a:pt x="1273541" y="831513"/>
                  </a:cubicBezTo>
                  <a:cubicBezTo>
                    <a:pt x="1269009" y="831732"/>
                    <a:pt x="1264477" y="833486"/>
                    <a:pt x="1259946" y="836775"/>
                  </a:cubicBezTo>
                  <a:cubicBezTo>
                    <a:pt x="1255414" y="840064"/>
                    <a:pt x="1251759" y="843573"/>
                    <a:pt x="1248982" y="847300"/>
                  </a:cubicBezTo>
                  <a:cubicBezTo>
                    <a:pt x="1236849" y="843025"/>
                    <a:pt x="1222523" y="841051"/>
                    <a:pt x="1206004" y="841380"/>
                  </a:cubicBezTo>
                  <a:cubicBezTo>
                    <a:pt x="1189486" y="841709"/>
                    <a:pt x="1175160" y="843682"/>
                    <a:pt x="1163027" y="847300"/>
                  </a:cubicBezTo>
                  <a:cubicBezTo>
                    <a:pt x="1158568" y="850114"/>
                    <a:pt x="1153452" y="852819"/>
                    <a:pt x="1147678" y="855414"/>
                  </a:cubicBezTo>
                  <a:cubicBezTo>
                    <a:pt x="1141903" y="858008"/>
                    <a:pt x="1135910" y="859397"/>
                    <a:pt x="1129697" y="859580"/>
                  </a:cubicBezTo>
                  <a:cubicBezTo>
                    <a:pt x="1123448" y="859653"/>
                    <a:pt x="1117089" y="860822"/>
                    <a:pt x="1110620" y="863088"/>
                  </a:cubicBezTo>
                  <a:cubicBezTo>
                    <a:pt x="1104152" y="865354"/>
                    <a:pt x="1098232" y="868278"/>
                    <a:pt x="1092859" y="871859"/>
                  </a:cubicBezTo>
                  <a:cubicBezTo>
                    <a:pt x="1087853" y="871165"/>
                    <a:pt x="1079008" y="870361"/>
                    <a:pt x="1066327" y="869447"/>
                  </a:cubicBezTo>
                  <a:cubicBezTo>
                    <a:pt x="1053646" y="868533"/>
                    <a:pt x="1046117" y="871676"/>
                    <a:pt x="1043742" y="878876"/>
                  </a:cubicBezTo>
                  <a:cubicBezTo>
                    <a:pt x="1026017" y="880922"/>
                    <a:pt x="1008402" y="883846"/>
                    <a:pt x="990897" y="887647"/>
                  </a:cubicBezTo>
                  <a:cubicBezTo>
                    <a:pt x="973392" y="891447"/>
                    <a:pt x="957093" y="894371"/>
                    <a:pt x="941999" y="896418"/>
                  </a:cubicBezTo>
                  <a:cubicBezTo>
                    <a:pt x="940099" y="893750"/>
                    <a:pt x="937321" y="891630"/>
                    <a:pt x="933667" y="890059"/>
                  </a:cubicBezTo>
                  <a:cubicBezTo>
                    <a:pt x="930012" y="888487"/>
                    <a:pt x="926358" y="887683"/>
                    <a:pt x="922703" y="887647"/>
                  </a:cubicBezTo>
                  <a:cubicBezTo>
                    <a:pt x="919962" y="887610"/>
                    <a:pt x="917112" y="888122"/>
                    <a:pt x="914151" y="889182"/>
                  </a:cubicBezTo>
                  <a:cubicBezTo>
                    <a:pt x="911191" y="890242"/>
                    <a:pt x="908779" y="892069"/>
                    <a:pt x="906915" y="894664"/>
                  </a:cubicBezTo>
                  <a:cubicBezTo>
                    <a:pt x="903297" y="894627"/>
                    <a:pt x="899570" y="895139"/>
                    <a:pt x="895733" y="896198"/>
                  </a:cubicBezTo>
                  <a:cubicBezTo>
                    <a:pt x="891895" y="897258"/>
                    <a:pt x="888606" y="899085"/>
                    <a:pt x="885865" y="901680"/>
                  </a:cubicBezTo>
                  <a:cubicBezTo>
                    <a:pt x="879250" y="903032"/>
                    <a:pt x="873622" y="905591"/>
                    <a:pt x="868981" y="909355"/>
                  </a:cubicBezTo>
                  <a:cubicBezTo>
                    <a:pt x="864340" y="913119"/>
                    <a:pt x="858273" y="915239"/>
                    <a:pt x="850781" y="915714"/>
                  </a:cubicBezTo>
                  <a:cubicBezTo>
                    <a:pt x="844861" y="916262"/>
                    <a:pt x="838283" y="916481"/>
                    <a:pt x="831047" y="916372"/>
                  </a:cubicBezTo>
                  <a:cubicBezTo>
                    <a:pt x="823811" y="916262"/>
                    <a:pt x="819864" y="912534"/>
                    <a:pt x="819206" y="905189"/>
                  </a:cubicBezTo>
                  <a:lnTo>
                    <a:pt x="819206" y="901680"/>
                  </a:lnTo>
                  <a:lnTo>
                    <a:pt x="868323" y="891155"/>
                  </a:lnTo>
                  <a:cubicBezTo>
                    <a:pt x="868323" y="889474"/>
                    <a:pt x="868762" y="888451"/>
                    <a:pt x="869639" y="888085"/>
                  </a:cubicBezTo>
                  <a:cubicBezTo>
                    <a:pt x="870516" y="887720"/>
                    <a:pt x="871832" y="887574"/>
                    <a:pt x="873586" y="887647"/>
                  </a:cubicBezTo>
                  <a:cubicBezTo>
                    <a:pt x="877204" y="887976"/>
                    <a:pt x="880493" y="888195"/>
                    <a:pt x="883453" y="888305"/>
                  </a:cubicBezTo>
                  <a:cubicBezTo>
                    <a:pt x="886413" y="888414"/>
                    <a:pt x="888387" y="886441"/>
                    <a:pt x="889374" y="882384"/>
                  </a:cubicBezTo>
                  <a:cubicBezTo>
                    <a:pt x="889300" y="881251"/>
                    <a:pt x="889447" y="879570"/>
                    <a:pt x="889812" y="877341"/>
                  </a:cubicBezTo>
                  <a:cubicBezTo>
                    <a:pt x="890178" y="875112"/>
                    <a:pt x="891201" y="873869"/>
                    <a:pt x="892882" y="873613"/>
                  </a:cubicBezTo>
                  <a:cubicBezTo>
                    <a:pt x="893869" y="873796"/>
                    <a:pt x="894965" y="874746"/>
                    <a:pt x="896171" y="876464"/>
                  </a:cubicBezTo>
                  <a:cubicBezTo>
                    <a:pt x="897377" y="878181"/>
                    <a:pt x="898035" y="879570"/>
                    <a:pt x="898145" y="880630"/>
                  </a:cubicBezTo>
                  <a:lnTo>
                    <a:pt x="913932" y="866596"/>
                  </a:lnTo>
                  <a:cubicBezTo>
                    <a:pt x="915431" y="866779"/>
                    <a:pt x="918573" y="866852"/>
                    <a:pt x="923361" y="866816"/>
                  </a:cubicBezTo>
                  <a:cubicBezTo>
                    <a:pt x="928148" y="866779"/>
                    <a:pt x="930853" y="865537"/>
                    <a:pt x="931474" y="863088"/>
                  </a:cubicBezTo>
                  <a:cubicBezTo>
                    <a:pt x="932826" y="862905"/>
                    <a:pt x="935384" y="861955"/>
                    <a:pt x="939149" y="860238"/>
                  </a:cubicBezTo>
                  <a:cubicBezTo>
                    <a:pt x="942913" y="858520"/>
                    <a:pt x="945032" y="857131"/>
                    <a:pt x="945508" y="856071"/>
                  </a:cubicBezTo>
                  <a:cubicBezTo>
                    <a:pt x="945471" y="855304"/>
                    <a:pt x="945106" y="855085"/>
                    <a:pt x="944411" y="855414"/>
                  </a:cubicBezTo>
                  <a:cubicBezTo>
                    <a:pt x="943717" y="855742"/>
                    <a:pt x="942913" y="855962"/>
                    <a:pt x="941999" y="856071"/>
                  </a:cubicBezTo>
                  <a:lnTo>
                    <a:pt x="915686" y="854317"/>
                  </a:lnTo>
                  <a:cubicBezTo>
                    <a:pt x="911045" y="854610"/>
                    <a:pt x="903663" y="854463"/>
                    <a:pt x="893540" y="853879"/>
                  </a:cubicBezTo>
                  <a:cubicBezTo>
                    <a:pt x="883417" y="853294"/>
                    <a:pt x="877350" y="850516"/>
                    <a:pt x="875340" y="845546"/>
                  </a:cubicBezTo>
                  <a:cubicBezTo>
                    <a:pt x="874207" y="845546"/>
                    <a:pt x="872526" y="845108"/>
                    <a:pt x="870297" y="844231"/>
                  </a:cubicBezTo>
                  <a:cubicBezTo>
                    <a:pt x="868068" y="843354"/>
                    <a:pt x="866825" y="842038"/>
                    <a:pt x="866569" y="840284"/>
                  </a:cubicBezTo>
                  <a:cubicBezTo>
                    <a:pt x="866825" y="839370"/>
                    <a:pt x="868068" y="838566"/>
                    <a:pt x="870297" y="837872"/>
                  </a:cubicBezTo>
                  <a:cubicBezTo>
                    <a:pt x="872526" y="837177"/>
                    <a:pt x="874207" y="836812"/>
                    <a:pt x="875340" y="836775"/>
                  </a:cubicBezTo>
                  <a:lnTo>
                    <a:pt x="875340" y="835021"/>
                  </a:lnTo>
                  <a:cubicBezTo>
                    <a:pt x="875048" y="832499"/>
                    <a:pt x="873440" y="830965"/>
                    <a:pt x="870516" y="830416"/>
                  </a:cubicBezTo>
                  <a:cubicBezTo>
                    <a:pt x="867592" y="829868"/>
                    <a:pt x="865107" y="829649"/>
                    <a:pt x="863061" y="829759"/>
                  </a:cubicBezTo>
                  <a:cubicBezTo>
                    <a:pt x="847529" y="829174"/>
                    <a:pt x="837369" y="826835"/>
                    <a:pt x="832582" y="822742"/>
                  </a:cubicBezTo>
                  <a:cubicBezTo>
                    <a:pt x="827794" y="818649"/>
                    <a:pt x="821582" y="816310"/>
                    <a:pt x="813944" y="815725"/>
                  </a:cubicBezTo>
                  <a:lnTo>
                    <a:pt x="777106" y="799937"/>
                  </a:lnTo>
                  <a:cubicBezTo>
                    <a:pt x="777288" y="790180"/>
                    <a:pt x="778238" y="782505"/>
                    <a:pt x="779956" y="776914"/>
                  </a:cubicBezTo>
                  <a:cubicBezTo>
                    <a:pt x="781674" y="771322"/>
                    <a:pt x="788325" y="768472"/>
                    <a:pt x="799910" y="768362"/>
                  </a:cubicBezTo>
                  <a:cubicBezTo>
                    <a:pt x="805867" y="769056"/>
                    <a:pt x="812372" y="769422"/>
                    <a:pt x="819425" y="769458"/>
                  </a:cubicBezTo>
                  <a:cubicBezTo>
                    <a:pt x="826479" y="769495"/>
                    <a:pt x="829914" y="765036"/>
                    <a:pt x="829731" y="756083"/>
                  </a:cubicBezTo>
                  <a:cubicBezTo>
                    <a:pt x="831778" y="756375"/>
                    <a:pt x="832947" y="755790"/>
                    <a:pt x="833240" y="754329"/>
                  </a:cubicBezTo>
                  <a:cubicBezTo>
                    <a:pt x="832691" y="751222"/>
                    <a:pt x="829841" y="747348"/>
                    <a:pt x="824688" y="742707"/>
                  </a:cubicBezTo>
                  <a:cubicBezTo>
                    <a:pt x="819535" y="738066"/>
                    <a:pt x="815369" y="735508"/>
                    <a:pt x="812189" y="735032"/>
                  </a:cubicBezTo>
                  <a:cubicBezTo>
                    <a:pt x="802943" y="735032"/>
                    <a:pt x="797315" y="733278"/>
                    <a:pt x="795305" y="729770"/>
                  </a:cubicBezTo>
                  <a:cubicBezTo>
                    <a:pt x="793295" y="726262"/>
                    <a:pt x="792491" y="720999"/>
                    <a:pt x="792893" y="713982"/>
                  </a:cubicBezTo>
                  <a:cubicBezTo>
                    <a:pt x="792893" y="712155"/>
                    <a:pt x="793332" y="710547"/>
                    <a:pt x="794209" y="709158"/>
                  </a:cubicBezTo>
                  <a:cubicBezTo>
                    <a:pt x="795086" y="707769"/>
                    <a:pt x="796402" y="707039"/>
                    <a:pt x="798156" y="706965"/>
                  </a:cubicBezTo>
                  <a:lnTo>
                    <a:pt x="801664" y="684161"/>
                  </a:lnTo>
                  <a:lnTo>
                    <a:pt x="827977" y="682407"/>
                  </a:lnTo>
                  <a:cubicBezTo>
                    <a:pt x="828635" y="678058"/>
                    <a:pt x="829512" y="674915"/>
                    <a:pt x="830608" y="672978"/>
                  </a:cubicBezTo>
                  <a:cubicBezTo>
                    <a:pt x="831705" y="671041"/>
                    <a:pt x="834336" y="670091"/>
                    <a:pt x="838502" y="670128"/>
                  </a:cubicBezTo>
                  <a:lnTo>
                    <a:pt x="847273" y="670128"/>
                  </a:lnTo>
                  <a:lnTo>
                    <a:pt x="864815" y="663111"/>
                  </a:lnTo>
                  <a:cubicBezTo>
                    <a:pt x="865107" y="659602"/>
                    <a:pt x="866277" y="657848"/>
                    <a:pt x="868323" y="657848"/>
                  </a:cubicBezTo>
                  <a:cubicBezTo>
                    <a:pt x="870918" y="657958"/>
                    <a:pt x="873184" y="658616"/>
                    <a:pt x="875121" y="659822"/>
                  </a:cubicBezTo>
                  <a:cubicBezTo>
                    <a:pt x="877058" y="661028"/>
                    <a:pt x="878885" y="662124"/>
                    <a:pt x="880603" y="663111"/>
                  </a:cubicBezTo>
                  <a:cubicBezTo>
                    <a:pt x="881918" y="654157"/>
                    <a:pt x="887181" y="650137"/>
                    <a:pt x="896390" y="651051"/>
                  </a:cubicBezTo>
                  <a:cubicBezTo>
                    <a:pt x="905600" y="651964"/>
                    <a:pt x="910862" y="648383"/>
                    <a:pt x="912178" y="640306"/>
                  </a:cubicBezTo>
                  <a:lnTo>
                    <a:pt x="912178" y="636798"/>
                  </a:lnTo>
                  <a:cubicBezTo>
                    <a:pt x="915102" y="637894"/>
                    <a:pt x="918464" y="638333"/>
                    <a:pt x="922265" y="638114"/>
                  </a:cubicBezTo>
                  <a:cubicBezTo>
                    <a:pt x="926065" y="637894"/>
                    <a:pt x="928550" y="635702"/>
                    <a:pt x="929720" y="631535"/>
                  </a:cubicBezTo>
                  <a:cubicBezTo>
                    <a:pt x="935129" y="631974"/>
                    <a:pt x="939660" y="631974"/>
                    <a:pt x="943315" y="631535"/>
                  </a:cubicBezTo>
                  <a:cubicBezTo>
                    <a:pt x="946969" y="631097"/>
                    <a:pt x="948870" y="627588"/>
                    <a:pt x="949016" y="621010"/>
                  </a:cubicBezTo>
                  <a:cubicBezTo>
                    <a:pt x="950916" y="621083"/>
                    <a:pt x="952817" y="620937"/>
                    <a:pt x="954717" y="620572"/>
                  </a:cubicBezTo>
                  <a:cubicBezTo>
                    <a:pt x="956617" y="620206"/>
                    <a:pt x="957641" y="619183"/>
                    <a:pt x="957787" y="617502"/>
                  </a:cubicBezTo>
                  <a:cubicBezTo>
                    <a:pt x="957714" y="614067"/>
                    <a:pt x="958298" y="611728"/>
                    <a:pt x="959541" y="610485"/>
                  </a:cubicBezTo>
                  <a:cubicBezTo>
                    <a:pt x="960784" y="609243"/>
                    <a:pt x="963123" y="608658"/>
                    <a:pt x="966558" y="608731"/>
                  </a:cubicBezTo>
                  <a:cubicBezTo>
                    <a:pt x="975585" y="608841"/>
                    <a:pt x="982090" y="607744"/>
                    <a:pt x="986073" y="605442"/>
                  </a:cubicBezTo>
                  <a:cubicBezTo>
                    <a:pt x="990057" y="603139"/>
                    <a:pt x="995246" y="598973"/>
                    <a:pt x="1001642" y="592943"/>
                  </a:cubicBezTo>
                  <a:cubicBezTo>
                    <a:pt x="1007525" y="594040"/>
                    <a:pt x="1011107" y="594040"/>
                    <a:pt x="1012386" y="592943"/>
                  </a:cubicBezTo>
                  <a:cubicBezTo>
                    <a:pt x="1013665" y="591847"/>
                    <a:pt x="1014177" y="588338"/>
                    <a:pt x="1013921" y="582418"/>
                  </a:cubicBezTo>
                  <a:lnTo>
                    <a:pt x="1045496" y="580664"/>
                  </a:lnTo>
                  <a:cubicBezTo>
                    <a:pt x="1047250" y="580737"/>
                    <a:pt x="1048566" y="580591"/>
                    <a:pt x="1049443" y="580225"/>
                  </a:cubicBezTo>
                  <a:cubicBezTo>
                    <a:pt x="1050320" y="579860"/>
                    <a:pt x="1050759" y="578837"/>
                    <a:pt x="1050759" y="577156"/>
                  </a:cubicBezTo>
                  <a:cubicBezTo>
                    <a:pt x="1050649" y="575255"/>
                    <a:pt x="1050868" y="573355"/>
                    <a:pt x="1051417" y="571454"/>
                  </a:cubicBezTo>
                  <a:cubicBezTo>
                    <a:pt x="1051965" y="569554"/>
                    <a:pt x="1053500" y="568531"/>
                    <a:pt x="1056021" y="568385"/>
                  </a:cubicBezTo>
                  <a:lnTo>
                    <a:pt x="1057776" y="568385"/>
                  </a:lnTo>
                  <a:cubicBezTo>
                    <a:pt x="1064025" y="565022"/>
                    <a:pt x="1073454" y="562976"/>
                    <a:pt x="1086062" y="562245"/>
                  </a:cubicBezTo>
                  <a:cubicBezTo>
                    <a:pt x="1098670" y="561514"/>
                    <a:pt x="1108537" y="561222"/>
                    <a:pt x="1115664" y="561368"/>
                  </a:cubicBezTo>
                  <a:lnTo>
                    <a:pt x="1136714" y="533301"/>
                  </a:lnTo>
                  <a:cubicBezTo>
                    <a:pt x="1155791" y="532022"/>
                    <a:pt x="1174210" y="526248"/>
                    <a:pt x="1191971" y="515978"/>
                  </a:cubicBezTo>
                  <a:cubicBezTo>
                    <a:pt x="1209732" y="505709"/>
                    <a:pt x="1228151" y="498619"/>
                    <a:pt x="1247228" y="494709"/>
                  </a:cubicBezTo>
                  <a:cubicBezTo>
                    <a:pt x="1261152" y="484037"/>
                    <a:pt x="1273212" y="474243"/>
                    <a:pt x="1283408" y="465326"/>
                  </a:cubicBezTo>
                  <a:cubicBezTo>
                    <a:pt x="1293604" y="456409"/>
                    <a:pt x="1307857" y="449246"/>
                    <a:pt x="1326166" y="443837"/>
                  </a:cubicBezTo>
                  <a:lnTo>
                    <a:pt x="1336691" y="424541"/>
                  </a:lnTo>
                  <a:cubicBezTo>
                    <a:pt x="1339469" y="424614"/>
                    <a:pt x="1342246" y="424030"/>
                    <a:pt x="1345024" y="422787"/>
                  </a:cubicBezTo>
                  <a:cubicBezTo>
                    <a:pt x="1347801" y="421545"/>
                    <a:pt x="1349702" y="419206"/>
                    <a:pt x="1350725" y="415770"/>
                  </a:cubicBezTo>
                  <a:cubicBezTo>
                    <a:pt x="1358655" y="416721"/>
                    <a:pt x="1364283" y="414820"/>
                    <a:pt x="1367609" y="410069"/>
                  </a:cubicBezTo>
                  <a:cubicBezTo>
                    <a:pt x="1370935" y="405318"/>
                    <a:pt x="1377001" y="402541"/>
                    <a:pt x="1385809" y="401737"/>
                  </a:cubicBezTo>
                  <a:lnTo>
                    <a:pt x="1399842" y="392966"/>
                  </a:lnTo>
                  <a:lnTo>
                    <a:pt x="1405105" y="370161"/>
                  </a:lnTo>
                  <a:lnTo>
                    <a:pt x="1417384" y="359636"/>
                  </a:lnTo>
                  <a:lnTo>
                    <a:pt x="1413876" y="350865"/>
                  </a:lnTo>
                  <a:lnTo>
                    <a:pt x="1347216" y="349111"/>
                  </a:lnTo>
                  <a:cubicBezTo>
                    <a:pt x="1345353" y="351706"/>
                    <a:pt x="1342941" y="353533"/>
                    <a:pt x="1339980" y="354593"/>
                  </a:cubicBezTo>
                  <a:cubicBezTo>
                    <a:pt x="1337020" y="355653"/>
                    <a:pt x="1334170" y="356164"/>
                    <a:pt x="1331429" y="356128"/>
                  </a:cubicBezTo>
                  <a:cubicBezTo>
                    <a:pt x="1329236" y="353935"/>
                    <a:pt x="1326166" y="352181"/>
                    <a:pt x="1322219" y="350865"/>
                  </a:cubicBezTo>
                  <a:cubicBezTo>
                    <a:pt x="1318272" y="349550"/>
                    <a:pt x="1316080" y="351304"/>
                    <a:pt x="1315641" y="356128"/>
                  </a:cubicBezTo>
                  <a:cubicBezTo>
                    <a:pt x="1311694" y="355580"/>
                    <a:pt x="1304239" y="354922"/>
                    <a:pt x="1293275" y="354154"/>
                  </a:cubicBezTo>
                  <a:cubicBezTo>
                    <a:pt x="1282311" y="353387"/>
                    <a:pt x="1275733" y="355799"/>
                    <a:pt x="1273541" y="361391"/>
                  </a:cubicBezTo>
                  <a:cubicBezTo>
                    <a:pt x="1271823" y="359490"/>
                    <a:pt x="1269996" y="357590"/>
                    <a:pt x="1268059" y="355689"/>
                  </a:cubicBezTo>
                  <a:cubicBezTo>
                    <a:pt x="1266122" y="353789"/>
                    <a:pt x="1263856" y="352766"/>
                    <a:pt x="1261261" y="352620"/>
                  </a:cubicBezTo>
                  <a:cubicBezTo>
                    <a:pt x="1259836" y="353058"/>
                    <a:pt x="1259178" y="354812"/>
                    <a:pt x="1259288" y="357882"/>
                  </a:cubicBezTo>
                  <a:cubicBezTo>
                    <a:pt x="1259397" y="360952"/>
                    <a:pt x="1258301" y="362706"/>
                    <a:pt x="1255999" y="363145"/>
                  </a:cubicBezTo>
                  <a:cubicBezTo>
                    <a:pt x="1253404" y="362999"/>
                    <a:pt x="1251138" y="361975"/>
                    <a:pt x="1249201" y="360075"/>
                  </a:cubicBezTo>
                  <a:cubicBezTo>
                    <a:pt x="1247264" y="358174"/>
                    <a:pt x="1245437" y="356274"/>
                    <a:pt x="1243719" y="354374"/>
                  </a:cubicBezTo>
                  <a:cubicBezTo>
                    <a:pt x="1241380" y="355799"/>
                    <a:pt x="1234656" y="358650"/>
                    <a:pt x="1223546" y="362925"/>
                  </a:cubicBezTo>
                  <a:cubicBezTo>
                    <a:pt x="1212436" y="367201"/>
                    <a:pt x="1205712" y="369613"/>
                    <a:pt x="1203373" y="370161"/>
                  </a:cubicBezTo>
                  <a:cubicBezTo>
                    <a:pt x="1193250" y="370015"/>
                    <a:pt x="1178412" y="370746"/>
                    <a:pt x="1158861" y="372354"/>
                  </a:cubicBezTo>
                  <a:cubicBezTo>
                    <a:pt x="1139309" y="373962"/>
                    <a:pt x="1128418" y="377324"/>
                    <a:pt x="1126189" y="382441"/>
                  </a:cubicBezTo>
                  <a:cubicBezTo>
                    <a:pt x="1119355" y="381893"/>
                    <a:pt x="1110218" y="382550"/>
                    <a:pt x="1098780" y="384414"/>
                  </a:cubicBezTo>
                  <a:cubicBezTo>
                    <a:pt x="1087341" y="386278"/>
                    <a:pt x="1077766" y="387374"/>
                    <a:pt x="1070055" y="387703"/>
                  </a:cubicBezTo>
                  <a:lnTo>
                    <a:pt x="1066546" y="394720"/>
                  </a:lnTo>
                  <a:cubicBezTo>
                    <a:pt x="1060809" y="394464"/>
                    <a:pt x="1056935" y="394537"/>
                    <a:pt x="1054925" y="394939"/>
                  </a:cubicBezTo>
                  <a:cubicBezTo>
                    <a:pt x="1052915" y="395341"/>
                    <a:pt x="1050357" y="397607"/>
                    <a:pt x="1047250" y="401737"/>
                  </a:cubicBezTo>
                  <a:cubicBezTo>
                    <a:pt x="1042353" y="401444"/>
                    <a:pt x="1034167" y="401591"/>
                    <a:pt x="1022692" y="402175"/>
                  </a:cubicBezTo>
                  <a:cubicBezTo>
                    <a:pt x="1011216" y="402760"/>
                    <a:pt x="1004784" y="405538"/>
                    <a:pt x="1003396" y="410508"/>
                  </a:cubicBezTo>
                  <a:lnTo>
                    <a:pt x="996379" y="421033"/>
                  </a:lnTo>
                  <a:lnTo>
                    <a:pt x="977083" y="415770"/>
                  </a:lnTo>
                  <a:lnTo>
                    <a:pt x="970066" y="422787"/>
                  </a:lnTo>
                  <a:cubicBezTo>
                    <a:pt x="963744" y="422166"/>
                    <a:pt x="956654" y="422970"/>
                    <a:pt x="948797" y="425199"/>
                  </a:cubicBezTo>
                  <a:cubicBezTo>
                    <a:pt x="940939" y="427428"/>
                    <a:pt x="933411" y="429548"/>
                    <a:pt x="926211" y="431558"/>
                  </a:cubicBezTo>
                  <a:cubicBezTo>
                    <a:pt x="926248" y="434299"/>
                    <a:pt x="925736" y="436711"/>
                    <a:pt x="924677" y="438794"/>
                  </a:cubicBezTo>
                  <a:cubicBezTo>
                    <a:pt x="923617" y="440877"/>
                    <a:pt x="921789" y="441974"/>
                    <a:pt x="919195" y="442083"/>
                  </a:cubicBezTo>
                  <a:lnTo>
                    <a:pt x="910424" y="442083"/>
                  </a:lnTo>
                  <a:lnTo>
                    <a:pt x="887619" y="461379"/>
                  </a:lnTo>
                  <a:cubicBezTo>
                    <a:pt x="879324" y="461562"/>
                    <a:pt x="872672" y="462512"/>
                    <a:pt x="867666" y="464230"/>
                  </a:cubicBezTo>
                  <a:cubicBezTo>
                    <a:pt x="862659" y="465947"/>
                    <a:pt x="856446" y="467336"/>
                    <a:pt x="849027" y="468396"/>
                  </a:cubicBezTo>
                  <a:lnTo>
                    <a:pt x="833240" y="478921"/>
                  </a:lnTo>
                  <a:cubicBezTo>
                    <a:pt x="832947" y="482283"/>
                    <a:pt x="831339" y="484330"/>
                    <a:pt x="828416" y="485061"/>
                  </a:cubicBezTo>
                  <a:cubicBezTo>
                    <a:pt x="825492" y="485792"/>
                    <a:pt x="823007" y="486084"/>
                    <a:pt x="820960" y="485938"/>
                  </a:cubicBezTo>
                  <a:cubicBezTo>
                    <a:pt x="818841" y="486121"/>
                    <a:pt x="816063" y="486194"/>
                    <a:pt x="812628" y="486157"/>
                  </a:cubicBezTo>
                  <a:cubicBezTo>
                    <a:pt x="809193" y="486121"/>
                    <a:pt x="807292" y="484878"/>
                    <a:pt x="806927" y="482429"/>
                  </a:cubicBezTo>
                  <a:cubicBezTo>
                    <a:pt x="807000" y="479835"/>
                    <a:pt x="807731" y="477569"/>
                    <a:pt x="809119" y="475632"/>
                  </a:cubicBezTo>
                  <a:cubicBezTo>
                    <a:pt x="810508" y="473695"/>
                    <a:pt x="812116" y="471868"/>
                    <a:pt x="813944" y="470150"/>
                  </a:cubicBezTo>
                  <a:lnTo>
                    <a:pt x="805173" y="457871"/>
                  </a:lnTo>
                  <a:lnTo>
                    <a:pt x="791139" y="475413"/>
                  </a:lnTo>
                  <a:lnTo>
                    <a:pt x="766580" y="475413"/>
                  </a:lnTo>
                  <a:cubicBezTo>
                    <a:pt x="759710" y="475376"/>
                    <a:pt x="755032" y="473695"/>
                    <a:pt x="752547" y="470369"/>
                  </a:cubicBezTo>
                  <a:cubicBezTo>
                    <a:pt x="750062" y="467044"/>
                    <a:pt x="748892" y="462293"/>
                    <a:pt x="749039" y="456117"/>
                  </a:cubicBezTo>
                  <a:cubicBezTo>
                    <a:pt x="754009" y="455093"/>
                    <a:pt x="759856" y="452754"/>
                    <a:pt x="766580" y="449100"/>
                  </a:cubicBezTo>
                  <a:cubicBezTo>
                    <a:pt x="773305" y="445445"/>
                    <a:pt x="777398" y="441352"/>
                    <a:pt x="778860" y="436821"/>
                  </a:cubicBezTo>
                  <a:lnTo>
                    <a:pt x="787631" y="429804"/>
                  </a:lnTo>
                  <a:lnTo>
                    <a:pt x="778860" y="424541"/>
                  </a:lnTo>
                  <a:cubicBezTo>
                    <a:pt x="778933" y="422714"/>
                    <a:pt x="778787" y="421106"/>
                    <a:pt x="778421" y="419717"/>
                  </a:cubicBezTo>
                  <a:cubicBezTo>
                    <a:pt x="778056" y="418328"/>
                    <a:pt x="777032" y="417598"/>
                    <a:pt x="775351" y="417525"/>
                  </a:cubicBezTo>
                  <a:lnTo>
                    <a:pt x="771843" y="419279"/>
                  </a:lnTo>
                  <a:lnTo>
                    <a:pt x="770089" y="415770"/>
                  </a:lnTo>
                  <a:cubicBezTo>
                    <a:pt x="770235" y="413943"/>
                    <a:pt x="771258" y="412335"/>
                    <a:pt x="773159" y="410946"/>
                  </a:cubicBezTo>
                  <a:cubicBezTo>
                    <a:pt x="775059" y="409558"/>
                    <a:pt x="776959" y="408827"/>
                    <a:pt x="778860" y="408754"/>
                  </a:cubicBezTo>
                  <a:cubicBezTo>
                    <a:pt x="778896" y="408534"/>
                    <a:pt x="778823" y="407657"/>
                    <a:pt x="778640" y="406122"/>
                  </a:cubicBezTo>
                  <a:cubicBezTo>
                    <a:pt x="778458" y="404587"/>
                    <a:pt x="777946" y="403710"/>
                    <a:pt x="777106" y="403491"/>
                  </a:cubicBezTo>
                  <a:cubicBezTo>
                    <a:pt x="775315" y="403564"/>
                    <a:pt x="773634" y="404295"/>
                    <a:pt x="772062" y="405684"/>
                  </a:cubicBezTo>
                  <a:cubicBezTo>
                    <a:pt x="770491" y="407073"/>
                    <a:pt x="769248" y="408680"/>
                    <a:pt x="768335" y="410508"/>
                  </a:cubicBezTo>
                  <a:lnTo>
                    <a:pt x="747284" y="410508"/>
                  </a:lnTo>
                  <a:lnTo>
                    <a:pt x="731497" y="419279"/>
                  </a:lnTo>
                  <a:cubicBezTo>
                    <a:pt x="731351" y="421873"/>
                    <a:pt x="730327" y="423701"/>
                    <a:pt x="728427" y="424761"/>
                  </a:cubicBezTo>
                  <a:cubicBezTo>
                    <a:pt x="726527" y="425820"/>
                    <a:pt x="724626" y="426332"/>
                    <a:pt x="722726" y="426295"/>
                  </a:cubicBezTo>
                  <a:lnTo>
                    <a:pt x="715709" y="424541"/>
                  </a:lnTo>
                  <a:lnTo>
                    <a:pt x="699921" y="442083"/>
                  </a:lnTo>
                  <a:lnTo>
                    <a:pt x="677117" y="443837"/>
                  </a:lnTo>
                  <a:lnTo>
                    <a:pt x="670100" y="450854"/>
                  </a:lnTo>
                  <a:lnTo>
                    <a:pt x="652558" y="450854"/>
                  </a:lnTo>
                  <a:lnTo>
                    <a:pt x="638525" y="456117"/>
                  </a:lnTo>
                  <a:cubicBezTo>
                    <a:pt x="635784" y="456153"/>
                    <a:pt x="632933" y="455642"/>
                    <a:pt x="629973" y="454582"/>
                  </a:cubicBezTo>
                  <a:cubicBezTo>
                    <a:pt x="627013" y="453522"/>
                    <a:pt x="624601" y="451695"/>
                    <a:pt x="622737" y="449100"/>
                  </a:cubicBezTo>
                  <a:cubicBezTo>
                    <a:pt x="622956" y="445518"/>
                    <a:pt x="624711" y="442595"/>
                    <a:pt x="628000" y="440329"/>
                  </a:cubicBezTo>
                  <a:cubicBezTo>
                    <a:pt x="631289" y="438063"/>
                    <a:pt x="634797" y="436894"/>
                    <a:pt x="638525" y="436821"/>
                  </a:cubicBezTo>
                  <a:lnTo>
                    <a:pt x="652558" y="401737"/>
                  </a:lnTo>
                  <a:cubicBezTo>
                    <a:pt x="653435" y="408388"/>
                    <a:pt x="656944" y="408242"/>
                    <a:pt x="663083" y="401298"/>
                  </a:cubicBezTo>
                  <a:cubicBezTo>
                    <a:pt x="669223" y="394355"/>
                    <a:pt x="672731" y="388069"/>
                    <a:pt x="673609" y="382441"/>
                  </a:cubicBezTo>
                  <a:lnTo>
                    <a:pt x="694659" y="380687"/>
                  </a:lnTo>
                  <a:cubicBezTo>
                    <a:pt x="694695" y="377069"/>
                    <a:pt x="695499" y="373341"/>
                    <a:pt x="697071" y="369504"/>
                  </a:cubicBezTo>
                  <a:cubicBezTo>
                    <a:pt x="698642" y="365666"/>
                    <a:pt x="700762" y="362377"/>
                    <a:pt x="703430" y="359636"/>
                  </a:cubicBezTo>
                  <a:cubicBezTo>
                    <a:pt x="697180" y="356895"/>
                    <a:pt x="694768" y="351414"/>
                    <a:pt x="696194" y="343191"/>
                  </a:cubicBezTo>
                  <a:cubicBezTo>
                    <a:pt x="697619" y="334968"/>
                    <a:pt x="693014" y="329925"/>
                    <a:pt x="682379" y="328061"/>
                  </a:cubicBezTo>
                  <a:lnTo>
                    <a:pt x="682379" y="310519"/>
                  </a:lnTo>
                  <a:cubicBezTo>
                    <a:pt x="687679" y="306938"/>
                    <a:pt x="693307" y="304014"/>
                    <a:pt x="699264" y="301748"/>
                  </a:cubicBezTo>
                  <a:cubicBezTo>
                    <a:pt x="705220" y="299482"/>
                    <a:pt x="711287" y="298313"/>
                    <a:pt x="717463" y="298240"/>
                  </a:cubicBezTo>
                  <a:cubicBezTo>
                    <a:pt x="717171" y="292685"/>
                    <a:pt x="719510" y="289761"/>
                    <a:pt x="724480" y="289469"/>
                  </a:cubicBezTo>
                  <a:lnTo>
                    <a:pt x="726234" y="289469"/>
                  </a:lnTo>
                  <a:lnTo>
                    <a:pt x="717463" y="280698"/>
                  </a:lnTo>
                  <a:cubicBezTo>
                    <a:pt x="719546" y="272365"/>
                    <a:pt x="722835" y="264472"/>
                    <a:pt x="727330" y="257016"/>
                  </a:cubicBezTo>
                  <a:cubicBezTo>
                    <a:pt x="731826" y="249561"/>
                    <a:pt x="735553" y="239913"/>
                    <a:pt x="738513" y="228072"/>
                  </a:cubicBezTo>
                  <a:lnTo>
                    <a:pt x="754301" y="217547"/>
                  </a:lnTo>
                  <a:cubicBezTo>
                    <a:pt x="755507" y="212102"/>
                    <a:pt x="760550" y="208959"/>
                    <a:pt x="769431" y="208118"/>
                  </a:cubicBezTo>
                  <a:cubicBezTo>
                    <a:pt x="778312" y="207278"/>
                    <a:pt x="783793" y="204573"/>
                    <a:pt x="785877" y="200005"/>
                  </a:cubicBezTo>
                  <a:lnTo>
                    <a:pt x="798156" y="187726"/>
                  </a:lnTo>
                  <a:cubicBezTo>
                    <a:pt x="797863" y="183998"/>
                    <a:pt x="798010" y="180490"/>
                    <a:pt x="798594" y="177201"/>
                  </a:cubicBezTo>
                  <a:cubicBezTo>
                    <a:pt x="799179" y="173912"/>
                    <a:pt x="801957" y="172158"/>
                    <a:pt x="806927" y="171938"/>
                  </a:cubicBezTo>
                  <a:cubicBezTo>
                    <a:pt x="812957" y="171755"/>
                    <a:pt x="818877" y="170367"/>
                    <a:pt x="824688" y="167772"/>
                  </a:cubicBezTo>
                  <a:cubicBezTo>
                    <a:pt x="830499" y="165177"/>
                    <a:pt x="836858" y="162473"/>
                    <a:pt x="843765" y="159659"/>
                  </a:cubicBezTo>
                  <a:cubicBezTo>
                    <a:pt x="851220" y="160024"/>
                    <a:pt x="856483" y="157539"/>
                    <a:pt x="859552" y="152204"/>
                  </a:cubicBezTo>
                  <a:cubicBezTo>
                    <a:pt x="862622" y="146868"/>
                    <a:pt x="866131" y="141752"/>
                    <a:pt x="870078" y="136854"/>
                  </a:cubicBezTo>
                  <a:lnTo>
                    <a:pt x="884111" y="136854"/>
                  </a:lnTo>
                  <a:lnTo>
                    <a:pt x="885865" y="122821"/>
                  </a:lnTo>
                  <a:lnTo>
                    <a:pt x="915686" y="122821"/>
                  </a:lnTo>
                  <a:cubicBezTo>
                    <a:pt x="915686" y="120994"/>
                    <a:pt x="916125" y="119386"/>
                    <a:pt x="917002" y="117997"/>
                  </a:cubicBezTo>
                  <a:cubicBezTo>
                    <a:pt x="917879" y="116608"/>
                    <a:pt x="919195" y="115877"/>
                    <a:pt x="920949" y="115804"/>
                  </a:cubicBezTo>
                  <a:lnTo>
                    <a:pt x="926211" y="117558"/>
                  </a:lnTo>
                  <a:cubicBezTo>
                    <a:pt x="926540" y="111711"/>
                    <a:pt x="928952" y="108056"/>
                    <a:pt x="933448" y="106595"/>
                  </a:cubicBezTo>
                  <a:cubicBezTo>
                    <a:pt x="937943" y="105133"/>
                    <a:pt x="942547" y="104110"/>
                    <a:pt x="947262" y="103525"/>
                  </a:cubicBezTo>
                  <a:lnTo>
                    <a:pt x="959541" y="91246"/>
                  </a:lnTo>
                  <a:lnTo>
                    <a:pt x="982345" y="89491"/>
                  </a:lnTo>
                  <a:lnTo>
                    <a:pt x="996379" y="82475"/>
                  </a:lnTo>
                  <a:cubicBezTo>
                    <a:pt x="1002482" y="74033"/>
                    <a:pt x="1012203" y="68551"/>
                    <a:pt x="1025542" y="66029"/>
                  </a:cubicBezTo>
                  <a:cubicBezTo>
                    <a:pt x="1038881" y="63507"/>
                    <a:pt x="1050795" y="61973"/>
                    <a:pt x="1061284" y="61424"/>
                  </a:cubicBezTo>
                  <a:cubicBezTo>
                    <a:pt x="1061576" y="52946"/>
                    <a:pt x="1066254" y="48853"/>
                    <a:pt x="1075317" y="49145"/>
                  </a:cubicBezTo>
                  <a:cubicBezTo>
                    <a:pt x="1082480" y="49401"/>
                    <a:pt x="1087012" y="49328"/>
                    <a:pt x="1088912" y="48926"/>
                  </a:cubicBezTo>
                  <a:cubicBezTo>
                    <a:pt x="1090813" y="48524"/>
                    <a:pt x="1094467" y="46258"/>
                    <a:pt x="1099876" y="42128"/>
                  </a:cubicBezTo>
                  <a:cubicBezTo>
                    <a:pt x="1113983" y="39497"/>
                    <a:pt x="1128309" y="36427"/>
                    <a:pt x="1142854" y="32919"/>
                  </a:cubicBezTo>
                  <a:cubicBezTo>
                    <a:pt x="1157399" y="29410"/>
                    <a:pt x="1171725" y="25464"/>
                    <a:pt x="1185831" y="21078"/>
                  </a:cubicBezTo>
                  <a:cubicBezTo>
                    <a:pt x="1186781" y="20018"/>
                    <a:pt x="1187951" y="18630"/>
                    <a:pt x="1189340" y="16912"/>
                  </a:cubicBezTo>
                  <a:cubicBezTo>
                    <a:pt x="1190728" y="15194"/>
                    <a:pt x="1191898" y="14244"/>
                    <a:pt x="1192848" y="14061"/>
                  </a:cubicBezTo>
                  <a:cubicBezTo>
                    <a:pt x="1194895" y="14354"/>
                    <a:pt x="1196064" y="15523"/>
                    <a:pt x="1196356" y="17570"/>
                  </a:cubicBezTo>
                  <a:lnTo>
                    <a:pt x="1219161" y="22832"/>
                  </a:lnTo>
                  <a:cubicBezTo>
                    <a:pt x="1222560" y="19178"/>
                    <a:pt x="1226287" y="15962"/>
                    <a:pt x="1230344" y="13184"/>
                  </a:cubicBezTo>
                  <a:cubicBezTo>
                    <a:pt x="1234400" y="10407"/>
                    <a:pt x="1239444" y="8945"/>
                    <a:pt x="1245474" y="8799"/>
                  </a:cubicBezTo>
                  <a:cubicBezTo>
                    <a:pt x="1247374" y="6204"/>
                    <a:pt x="1250151" y="4377"/>
                    <a:pt x="1253806" y="3317"/>
                  </a:cubicBezTo>
                  <a:cubicBezTo>
                    <a:pt x="1257461" y="2257"/>
                    <a:pt x="1261115" y="1746"/>
                    <a:pt x="1264770" y="1782"/>
                  </a:cubicBezTo>
                  <a:cubicBezTo>
                    <a:pt x="1271786" y="2623"/>
                    <a:pt x="1275295" y="4450"/>
                    <a:pt x="1275295" y="7264"/>
                  </a:cubicBezTo>
                  <a:cubicBezTo>
                    <a:pt x="1275295" y="10078"/>
                    <a:pt x="1282311" y="8835"/>
                    <a:pt x="1296345" y="3536"/>
                  </a:cubicBezTo>
                  <a:cubicBezTo>
                    <a:pt x="1304970" y="6021"/>
                    <a:pt x="1315787" y="7191"/>
                    <a:pt x="1328797" y="7045"/>
                  </a:cubicBezTo>
                  <a:cubicBezTo>
                    <a:pt x="1341808" y="6898"/>
                    <a:pt x="1352625" y="6314"/>
                    <a:pt x="1361250" y="5290"/>
                  </a:cubicBezTo>
                  <a:cubicBezTo>
                    <a:pt x="1363114" y="2769"/>
                    <a:pt x="1365526" y="1234"/>
                    <a:pt x="1368486" y="686"/>
                  </a:cubicBezTo>
                  <a:cubicBezTo>
                    <a:pt x="1371446" y="138"/>
                    <a:pt x="1374297" y="-82"/>
                    <a:pt x="1377038" y="28"/>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p>
              <a:endParaRPr lang="zh-CN" altLang="en-US" sz="16600" dirty="0">
                <a:latin typeface="Times New Roman" panose="02020603050405020304" pitchFamily="18" charset="0"/>
              </a:endParaRPr>
            </a:p>
          </p:txBody>
        </p:sp>
      </p:grpSp>
      <p:grpSp>
        <p:nvGrpSpPr>
          <p:cNvPr id="20" name="组合 19"/>
          <p:cNvGrpSpPr/>
          <p:nvPr/>
        </p:nvGrpSpPr>
        <p:grpSpPr>
          <a:xfrm>
            <a:off x="7990748" y="1966864"/>
            <a:ext cx="1244604" cy="1244604"/>
            <a:chOff x="8434613" y="1467754"/>
            <a:chExt cx="1244604" cy="1244604"/>
          </a:xfrm>
        </p:grpSpPr>
        <p:pic>
          <p:nvPicPr>
            <p:cNvPr id="16" name="图片 1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434613" y="1467754"/>
              <a:ext cx="1244604" cy="1244604"/>
            </a:xfrm>
            <a:prstGeom prst="rect">
              <a:avLst/>
            </a:prstGeom>
          </p:spPr>
        </p:pic>
        <p:sp>
          <p:nvSpPr>
            <p:cNvPr id="21" name="文本框 20"/>
            <p:cNvSpPr txBox="1"/>
            <p:nvPr/>
          </p:nvSpPr>
          <p:spPr>
            <a:xfrm>
              <a:off x="8984344" y="1854969"/>
              <a:ext cx="262680" cy="470173"/>
            </a:xfrm>
            <a:custGeom>
              <a:avLst/>
              <a:gdLst/>
              <a:ahLst/>
              <a:cxnLst/>
              <a:rect l="l" t="t" r="r" b="b"/>
              <a:pathLst>
                <a:path w="1796326" h="1970037">
                  <a:moveTo>
                    <a:pt x="491210" y="1736729"/>
                  </a:moveTo>
                  <a:lnTo>
                    <a:pt x="498227" y="1750762"/>
                  </a:lnTo>
                  <a:cubicBezTo>
                    <a:pt x="498044" y="1753357"/>
                    <a:pt x="496655" y="1755184"/>
                    <a:pt x="494061" y="1756244"/>
                  </a:cubicBezTo>
                  <a:cubicBezTo>
                    <a:pt x="491466" y="1757304"/>
                    <a:pt x="488761" y="1757816"/>
                    <a:pt x="485947" y="1757779"/>
                  </a:cubicBezTo>
                  <a:cubicBezTo>
                    <a:pt x="484888" y="1757852"/>
                    <a:pt x="483499" y="1757706"/>
                    <a:pt x="481781" y="1757341"/>
                  </a:cubicBezTo>
                  <a:cubicBezTo>
                    <a:pt x="480064" y="1756975"/>
                    <a:pt x="479113" y="1755952"/>
                    <a:pt x="478931" y="1754271"/>
                  </a:cubicBezTo>
                  <a:cubicBezTo>
                    <a:pt x="479113" y="1750689"/>
                    <a:pt x="480502" y="1747327"/>
                    <a:pt x="483097" y="1744184"/>
                  </a:cubicBezTo>
                  <a:cubicBezTo>
                    <a:pt x="485692" y="1741041"/>
                    <a:pt x="488396" y="1738556"/>
                    <a:pt x="491210" y="1736729"/>
                  </a:cubicBezTo>
                  <a:close/>
                  <a:moveTo>
                    <a:pt x="496472" y="1701645"/>
                  </a:moveTo>
                  <a:cubicBezTo>
                    <a:pt x="499067" y="1701718"/>
                    <a:pt x="501333" y="1702449"/>
                    <a:pt x="503270" y="1703838"/>
                  </a:cubicBezTo>
                  <a:cubicBezTo>
                    <a:pt x="505207" y="1705227"/>
                    <a:pt x="507034" y="1706835"/>
                    <a:pt x="508752" y="1708662"/>
                  </a:cubicBezTo>
                  <a:cubicBezTo>
                    <a:pt x="510798" y="1708370"/>
                    <a:pt x="511968" y="1708954"/>
                    <a:pt x="512260" y="1710416"/>
                  </a:cubicBezTo>
                  <a:cubicBezTo>
                    <a:pt x="511895" y="1712426"/>
                    <a:pt x="509994" y="1714984"/>
                    <a:pt x="506559" y="1718091"/>
                  </a:cubicBezTo>
                  <a:cubicBezTo>
                    <a:pt x="503124" y="1721197"/>
                    <a:pt x="500346" y="1723317"/>
                    <a:pt x="498227" y="1724450"/>
                  </a:cubicBezTo>
                  <a:lnTo>
                    <a:pt x="503489" y="1731466"/>
                  </a:lnTo>
                  <a:cubicBezTo>
                    <a:pt x="503964" y="1733988"/>
                    <a:pt x="502576" y="1735523"/>
                    <a:pt x="499323" y="1736071"/>
                  </a:cubicBezTo>
                  <a:cubicBezTo>
                    <a:pt x="496070" y="1736619"/>
                    <a:pt x="493366" y="1736838"/>
                    <a:pt x="491210" y="1736729"/>
                  </a:cubicBezTo>
                  <a:lnTo>
                    <a:pt x="491210" y="1710416"/>
                  </a:lnTo>
                  <a:cubicBezTo>
                    <a:pt x="491100" y="1708516"/>
                    <a:pt x="491320" y="1706615"/>
                    <a:pt x="491868" y="1704715"/>
                  </a:cubicBezTo>
                  <a:cubicBezTo>
                    <a:pt x="492416" y="1702815"/>
                    <a:pt x="493951" y="1701791"/>
                    <a:pt x="496472" y="1701645"/>
                  </a:cubicBezTo>
                  <a:close/>
                  <a:moveTo>
                    <a:pt x="522785" y="1645511"/>
                  </a:moveTo>
                  <a:lnTo>
                    <a:pt x="512260" y="1647265"/>
                  </a:lnTo>
                  <a:lnTo>
                    <a:pt x="526294" y="1659545"/>
                  </a:lnTo>
                  <a:close/>
                  <a:moveTo>
                    <a:pt x="526294" y="1633232"/>
                  </a:moveTo>
                  <a:cubicBezTo>
                    <a:pt x="526330" y="1634292"/>
                    <a:pt x="526696" y="1635680"/>
                    <a:pt x="527390" y="1637398"/>
                  </a:cubicBezTo>
                  <a:cubicBezTo>
                    <a:pt x="528084" y="1639116"/>
                    <a:pt x="528888" y="1640066"/>
                    <a:pt x="529802" y="1640249"/>
                  </a:cubicBezTo>
                  <a:cubicBezTo>
                    <a:pt x="531483" y="1640139"/>
                    <a:pt x="532506" y="1639481"/>
                    <a:pt x="532872" y="1638275"/>
                  </a:cubicBezTo>
                  <a:cubicBezTo>
                    <a:pt x="533237" y="1637069"/>
                    <a:pt x="533384" y="1635973"/>
                    <a:pt x="533310" y="1634986"/>
                  </a:cubicBezTo>
                  <a:close/>
                  <a:moveTo>
                    <a:pt x="745567" y="1549031"/>
                  </a:moveTo>
                  <a:lnTo>
                    <a:pt x="750830" y="1556048"/>
                  </a:lnTo>
                  <a:cubicBezTo>
                    <a:pt x="752511" y="1555938"/>
                    <a:pt x="753534" y="1555280"/>
                    <a:pt x="753900" y="1554074"/>
                  </a:cubicBezTo>
                  <a:cubicBezTo>
                    <a:pt x="754265" y="1552868"/>
                    <a:pt x="754411" y="1551772"/>
                    <a:pt x="754338" y="1550785"/>
                  </a:cubicBezTo>
                  <a:close/>
                  <a:moveTo>
                    <a:pt x="587690" y="1480617"/>
                  </a:moveTo>
                  <a:cubicBezTo>
                    <a:pt x="587617" y="1481604"/>
                    <a:pt x="587763" y="1482701"/>
                    <a:pt x="588129" y="1483907"/>
                  </a:cubicBezTo>
                  <a:cubicBezTo>
                    <a:pt x="588494" y="1485113"/>
                    <a:pt x="589518" y="1485770"/>
                    <a:pt x="591199" y="1485880"/>
                  </a:cubicBezTo>
                  <a:lnTo>
                    <a:pt x="594707" y="1485880"/>
                  </a:lnTo>
                  <a:cubicBezTo>
                    <a:pt x="594634" y="1484126"/>
                    <a:pt x="593903" y="1482810"/>
                    <a:pt x="592514" y="1481933"/>
                  </a:cubicBezTo>
                  <a:cubicBezTo>
                    <a:pt x="591126" y="1481056"/>
                    <a:pt x="589518" y="1480617"/>
                    <a:pt x="587690" y="1480617"/>
                  </a:cubicBezTo>
                  <a:close/>
                  <a:moveTo>
                    <a:pt x="601724" y="1452550"/>
                  </a:moveTo>
                  <a:cubicBezTo>
                    <a:pt x="601724" y="1454378"/>
                    <a:pt x="602162" y="1455986"/>
                    <a:pt x="603039" y="1457375"/>
                  </a:cubicBezTo>
                  <a:cubicBezTo>
                    <a:pt x="603916" y="1458763"/>
                    <a:pt x="605232" y="1459494"/>
                    <a:pt x="606986" y="1459567"/>
                  </a:cubicBezTo>
                  <a:cubicBezTo>
                    <a:pt x="608448" y="1459275"/>
                    <a:pt x="609033" y="1458105"/>
                    <a:pt x="608740" y="1456059"/>
                  </a:cubicBezTo>
                  <a:cubicBezTo>
                    <a:pt x="608740" y="1454378"/>
                    <a:pt x="608302" y="1453354"/>
                    <a:pt x="607425" y="1452989"/>
                  </a:cubicBezTo>
                  <a:cubicBezTo>
                    <a:pt x="606548" y="1452624"/>
                    <a:pt x="605232" y="1452477"/>
                    <a:pt x="603478" y="1452550"/>
                  </a:cubicBezTo>
                  <a:close/>
                  <a:moveTo>
                    <a:pt x="664874" y="1445534"/>
                  </a:moveTo>
                  <a:cubicBezTo>
                    <a:pt x="666702" y="1447288"/>
                    <a:pt x="668310" y="1449481"/>
                    <a:pt x="669699" y="1452112"/>
                  </a:cubicBezTo>
                  <a:cubicBezTo>
                    <a:pt x="671087" y="1454743"/>
                    <a:pt x="671818" y="1457813"/>
                    <a:pt x="671891" y="1461321"/>
                  </a:cubicBezTo>
                  <a:cubicBezTo>
                    <a:pt x="671745" y="1463076"/>
                    <a:pt x="670722" y="1464391"/>
                    <a:pt x="668821" y="1465268"/>
                  </a:cubicBezTo>
                  <a:cubicBezTo>
                    <a:pt x="666921" y="1466145"/>
                    <a:pt x="665021" y="1466584"/>
                    <a:pt x="663120" y="1466584"/>
                  </a:cubicBezTo>
                  <a:cubicBezTo>
                    <a:pt x="661074" y="1461321"/>
                    <a:pt x="659904" y="1456059"/>
                    <a:pt x="659612" y="1450796"/>
                  </a:cubicBezTo>
                  <a:cubicBezTo>
                    <a:pt x="659612" y="1447288"/>
                    <a:pt x="661366" y="1445534"/>
                    <a:pt x="664874" y="1445534"/>
                  </a:cubicBezTo>
                  <a:close/>
                  <a:moveTo>
                    <a:pt x="698204" y="1398171"/>
                  </a:moveTo>
                  <a:cubicBezTo>
                    <a:pt x="698204" y="1399998"/>
                    <a:pt x="698643" y="1401606"/>
                    <a:pt x="699520" y="1402995"/>
                  </a:cubicBezTo>
                  <a:cubicBezTo>
                    <a:pt x="700397" y="1404383"/>
                    <a:pt x="701712" y="1405114"/>
                    <a:pt x="703467" y="1405187"/>
                  </a:cubicBezTo>
                  <a:cubicBezTo>
                    <a:pt x="704929" y="1404895"/>
                    <a:pt x="705513" y="1403726"/>
                    <a:pt x="705221" y="1401679"/>
                  </a:cubicBezTo>
                  <a:cubicBezTo>
                    <a:pt x="705221" y="1399998"/>
                    <a:pt x="704782" y="1398975"/>
                    <a:pt x="703905" y="1398609"/>
                  </a:cubicBezTo>
                  <a:cubicBezTo>
                    <a:pt x="703028" y="1398244"/>
                    <a:pt x="701712" y="1398098"/>
                    <a:pt x="699958" y="1398171"/>
                  </a:cubicBezTo>
                  <a:close/>
                  <a:moveTo>
                    <a:pt x="650841" y="1398171"/>
                  </a:moveTo>
                  <a:cubicBezTo>
                    <a:pt x="650878" y="1399230"/>
                    <a:pt x="651243" y="1400619"/>
                    <a:pt x="651937" y="1402337"/>
                  </a:cubicBezTo>
                  <a:cubicBezTo>
                    <a:pt x="652632" y="1404055"/>
                    <a:pt x="653436" y="1405005"/>
                    <a:pt x="654349" y="1405187"/>
                  </a:cubicBezTo>
                  <a:cubicBezTo>
                    <a:pt x="656030" y="1405078"/>
                    <a:pt x="657054" y="1404420"/>
                    <a:pt x="657419" y="1403214"/>
                  </a:cubicBezTo>
                  <a:cubicBezTo>
                    <a:pt x="657785" y="1402008"/>
                    <a:pt x="657931" y="1400912"/>
                    <a:pt x="657858" y="1399925"/>
                  </a:cubicBezTo>
                  <a:close/>
                  <a:moveTo>
                    <a:pt x="836785" y="1378875"/>
                  </a:moveTo>
                  <a:lnTo>
                    <a:pt x="836785" y="1389400"/>
                  </a:lnTo>
                  <a:cubicBezTo>
                    <a:pt x="836931" y="1393602"/>
                    <a:pt x="838393" y="1396161"/>
                    <a:pt x="841170" y="1397074"/>
                  </a:cubicBezTo>
                  <a:cubicBezTo>
                    <a:pt x="843948" y="1397988"/>
                    <a:pt x="847164" y="1398353"/>
                    <a:pt x="850818" y="1398171"/>
                  </a:cubicBezTo>
                  <a:lnTo>
                    <a:pt x="847310" y="1384137"/>
                  </a:lnTo>
                  <a:close/>
                  <a:moveTo>
                    <a:pt x="705221" y="1377120"/>
                  </a:moveTo>
                  <a:lnTo>
                    <a:pt x="705221" y="1382383"/>
                  </a:lnTo>
                  <a:cubicBezTo>
                    <a:pt x="705184" y="1384283"/>
                    <a:pt x="705696" y="1386184"/>
                    <a:pt x="706756" y="1388084"/>
                  </a:cubicBezTo>
                  <a:cubicBezTo>
                    <a:pt x="707816" y="1389984"/>
                    <a:pt x="709643" y="1391008"/>
                    <a:pt x="712238" y="1391154"/>
                  </a:cubicBezTo>
                  <a:cubicBezTo>
                    <a:pt x="712055" y="1389802"/>
                    <a:pt x="711105" y="1387244"/>
                    <a:pt x="709387" y="1383479"/>
                  </a:cubicBezTo>
                  <a:cubicBezTo>
                    <a:pt x="707669" y="1379715"/>
                    <a:pt x="706281" y="1377596"/>
                    <a:pt x="705221" y="1377120"/>
                  </a:cubicBezTo>
                  <a:close/>
                  <a:moveTo>
                    <a:pt x="857835" y="1342037"/>
                  </a:moveTo>
                  <a:lnTo>
                    <a:pt x="857835" y="1359579"/>
                  </a:lnTo>
                  <a:lnTo>
                    <a:pt x="863098" y="1368349"/>
                  </a:lnTo>
                  <a:lnTo>
                    <a:pt x="863098" y="1354316"/>
                  </a:lnTo>
                  <a:close/>
                  <a:moveTo>
                    <a:pt x="836785" y="1273623"/>
                  </a:moveTo>
                  <a:cubicBezTo>
                    <a:pt x="836492" y="1277132"/>
                    <a:pt x="835323" y="1280640"/>
                    <a:pt x="833277" y="1284149"/>
                  </a:cubicBezTo>
                  <a:cubicBezTo>
                    <a:pt x="831230" y="1287657"/>
                    <a:pt x="830060" y="1291165"/>
                    <a:pt x="829768" y="1294674"/>
                  </a:cubicBezTo>
                  <a:cubicBezTo>
                    <a:pt x="830060" y="1297195"/>
                    <a:pt x="831668" y="1298730"/>
                    <a:pt x="834592" y="1299278"/>
                  </a:cubicBezTo>
                  <a:cubicBezTo>
                    <a:pt x="837516" y="1299826"/>
                    <a:pt x="840001" y="1300046"/>
                    <a:pt x="842047" y="1299936"/>
                  </a:cubicBezTo>
                  <a:cubicBezTo>
                    <a:pt x="844788" y="1300046"/>
                    <a:pt x="847200" y="1299826"/>
                    <a:pt x="849283" y="1299278"/>
                  </a:cubicBezTo>
                  <a:cubicBezTo>
                    <a:pt x="851367" y="1298730"/>
                    <a:pt x="852463" y="1297195"/>
                    <a:pt x="852573" y="1294674"/>
                  </a:cubicBezTo>
                  <a:cubicBezTo>
                    <a:pt x="852244" y="1290946"/>
                    <a:pt x="850270" y="1286999"/>
                    <a:pt x="846652" y="1282833"/>
                  </a:cubicBezTo>
                  <a:cubicBezTo>
                    <a:pt x="843034" y="1278667"/>
                    <a:pt x="839745" y="1275597"/>
                    <a:pt x="836785" y="1273623"/>
                  </a:cubicBezTo>
                  <a:close/>
                  <a:moveTo>
                    <a:pt x="947299" y="1156093"/>
                  </a:moveTo>
                  <a:cubicBezTo>
                    <a:pt x="947152" y="1160588"/>
                    <a:pt x="945691" y="1164754"/>
                    <a:pt x="942913" y="1168591"/>
                  </a:cubicBezTo>
                  <a:cubicBezTo>
                    <a:pt x="940136" y="1172429"/>
                    <a:pt x="936920" y="1175279"/>
                    <a:pt x="933265" y="1177143"/>
                  </a:cubicBezTo>
                  <a:lnTo>
                    <a:pt x="933265" y="1196439"/>
                  </a:lnTo>
                  <a:lnTo>
                    <a:pt x="936774" y="1196439"/>
                  </a:lnTo>
                  <a:cubicBezTo>
                    <a:pt x="939514" y="1196512"/>
                    <a:pt x="941926" y="1195927"/>
                    <a:pt x="944010" y="1194685"/>
                  </a:cubicBezTo>
                  <a:cubicBezTo>
                    <a:pt x="946093" y="1193442"/>
                    <a:pt x="947189" y="1191103"/>
                    <a:pt x="947299" y="1187668"/>
                  </a:cubicBezTo>
                  <a:cubicBezTo>
                    <a:pt x="951611" y="1187303"/>
                    <a:pt x="954827" y="1184964"/>
                    <a:pt x="956947" y="1180651"/>
                  </a:cubicBezTo>
                  <a:cubicBezTo>
                    <a:pt x="959066" y="1176339"/>
                    <a:pt x="960528" y="1172246"/>
                    <a:pt x="961332" y="1168372"/>
                  </a:cubicBezTo>
                  <a:cubicBezTo>
                    <a:pt x="962392" y="1168409"/>
                    <a:pt x="963781" y="1168336"/>
                    <a:pt x="965498" y="1168153"/>
                  </a:cubicBezTo>
                  <a:cubicBezTo>
                    <a:pt x="967216" y="1167970"/>
                    <a:pt x="968166" y="1167459"/>
                    <a:pt x="968349" y="1166618"/>
                  </a:cubicBezTo>
                  <a:cubicBezTo>
                    <a:pt x="967691" y="1164754"/>
                    <a:pt x="964621" y="1162781"/>
                    <a:pt x="959140" y="1160698"/>
                  </a:cubicBezTo>
                  <a:cubicBezTo>
                    <a:pt x="953658" y="1158614"/>
                    <a:pt x="949711" y="1157080"/>
                    <a:pt x="947299" y="1156093"/>
                  </a:cubicBezTo>
                  <a:close/>
                  <a:moveTo>
                    <a:pt x="171948" y="1142059"/>
                  </a:moveTo>
                  <a:cubicBezTo>
                    <a:pt x="175383" y="1142242"/>
                    <a:pt x="178161" y="1143631"/>
                    <a:pt x="180280" y="1146226"/>
                  </a:cubicBezTo>
                  <a:cubicBezTo>
                    <a:pt x="182400" y="1148820"/>
                    <a:pt x="184300" y="1151525"/>
                    <a:pt x="185981" y="1154339"/>
                  </a:cubicBezTo>
                  <a:cubicBezTo>
                    <a:pt x="180024" y="1154595"/>
                    <a:pt x="176151" y="1154083"/>
                    <a:pt x="174360" y="1152804"/>
                  </a:cubicBezTo>
                  <a:cubicBezTo>
                    <a:pt x="172569" y="1151525"/>
                    <a:pt x="171765" y="1147943"/>
                    <a:pt x="171948" y="1142059"/>
                  </a:cubicBezTo>
                  <a:close/>
                  <a:moveTo>
                    <a:pt x="940282" y="1122763"/>
                  </a:moveTo>
                  <a:cubicBezTo>
                    <a:pt x="936079" y="1123421"/>
                    <a:pt x="933082" y="1126929"/>
                    <a:pt x="931292" y="1133288"/>
                  </a:cubicBezTo>
                  <a:cubicBezTo>
                    <a:pt x="929501" y="1139647"/>
                    <a:pt x="927820" y="1144910"/>
                    <a:pt x="926248" y="1149076"/>
                  </a:cubicBezTo>
                  <a:lnTo>
                    <a:pt x="912215" y="1143813"/>
                  </a:lnTo>
                  <a:cubicBezTo>
                    <a:pt x="910461" y="1143996"/>
                    <a:pt x="909145" y="1144946"/>
                    <a:pt x="908268" y="1146664"/>
                  </a:cubicBezTo>
                  <a:cubicBezTo>
                    <a:pt x="907391" y="1148382"/>
                    <a:pt x="906952" y="1149770"/>
                    <a:pt x="906952" y="1150830"/>
                  </a:cubicBezTo>
                  <a:lnTo>
                    <a:pt x="906952" y="1161355"/>
                  </a:lnTo>
                  <a:cubicBezTo>
                    <a:pt x="907062" y="1164718"/>
                    <a:pt x="908158" y="1166764"/>
                    <a:pt x="910241" y="1167495"/>
                  </a:cubicBezTo>
                  <a:cubicBezTo>
                    <a:pt x="912324" y="1168226"/>
                    <a:pt x="914737" y="1168518"/>
                    <a:pt x="917478" y="1168372"/>
                  </a:cubicBezTo>
                  <a:lnTo>
                    <a:pt x="926248" y="1152584"/>
                  </a:lnTo>
                  <a:cubicBezTo>
                    <a:pt x="926285" y="1151598"/>
                    <a:pt x="926650" y="1150501"/>
                    <a:pt x="927345" y="1149295"/>
                  </a:cubicBezTo>
                  <a:cubicBezTo>
                    <a:pt x="928039" y="1148089"/>
                    <a:pt x="928843" y="1147432"/>
                    <a:pt x="929757" y="1147322"/>
                  </a:cubicBezTo>
                  <a:cubicBezTo>
                    <a:pt x="938528" y="1148236"/>
                    <a:pt x="943352" y="1149040"/>
                    <a:pt x="944229" y="1149734"/>
                  </a:cubicBezTo>
                  <a:cubicBezTo>
                    <a:pt x="945106" y="1150428"/>
                    <a:pt x="947299" y="1145531"/>
                    <a:pt x="950807" y="1135043"/>
                  </a:cubicBezTo>
                  <a:cubicBezTo>
                    <a:pt x="951794" y="1135079"/>
                    <a:pt x="952890" y="1135006"/>
                    <a:pt x="954096" y="1134823"/>
                  </a:cubicBezTo>
                  <a:cubicBezTo>
                    <a:pt x="955302" y="1134641"/>
                    <a:pt x="955960" y="1134129"/>
                    <a:pt x="956070" y="1133288"/>
                  </a:cubicBezTo>
                  <a:cubicBezTo>
                    <a:pt x="955741" y="1130547"/>
                    <a:pt x="953767" y="1128136"/>
                    <a:pt x="950149" y="1126052"/>
                  </a:cubicBezTo>
                  <a:cubicBezTo>
                    <a:pt x="946531" y="1123969"/>
                    <a:pt x="943242" y="1122873"/>
                    <a:pt x="940282" y="1122763"/>
                  </a:cubicBezTo>
                  <a:close/>
                  <a:moveTo>
                    <a:pt x="256149" y="1106976"/>
                  </a:moveTo>
                  <a:lnTo>
                    <a:pt x="275445" y="1106976"/>
                  </a:lnTo>
                  <a:cubicBezTo>
                    <a:pt x="277345" y="1107962"/>
                    <a:pt x="279246" y="1109497"/>
                    <a:pt x="281146" y="1111580"/>
                  </a:cubicBezTo>
                  <a:cubicBezTo>
                    <a:pt x="283046" y="1113663"/>
                    <a:pt x="284070" y="1115637"/>
                    <a:pt x="284216" y="1117501"/>
                  </a:cubicBezTo>
                  <a:cubicBezTo>
                    <a:pt x="284070" y="1118341"/>
                    <a:pt x="283485" y="1118853"/>
                    <a:pt x="282462" y="1119036"/>
                  </a:cubicBezTo>
                  <a:cubicBezTo>
                    <a:pt x="281438" y="1119218"/>
                    <a:pt x="280854" y="1119291"/>
                    <a:pt x="280707" y="1119255"/>
                  </a:cubicBezTo>
                  <a:cubicBezTo>
                    <a:pt x="272521" y="1119693"/>
                    <a:pt x="261265" y="1121886"/>
                    <a:pt x="246939" y="1125833"/>
                  </a:cubicBezTo>
                  <a:cubicBezTo>
                    <a:pt x="232614" y="1129780"/>
                    <a:pt x="222235" y="1132850"/>
                    <a:pt x="215803" y="1135043"/>
                  </a:cubicBezTo>
                  <a:cubicBezTo>
                    <a:pt x="211600" y="1135372"/>
                    <a:pt x="209042" y="1133398"/>
                    <a:pt x="208128" y="1129122"/>
                  </a:cubicBezTo>
                  <a:cubicBezTo>
                    <a:pt x="207214" y="1124846"/>
                    <a:pt x="206849" y="1121557"/>
                    <a:pt x="207032" y="1119255"/>
                  </a:cubicBezTo>
                  <a:cubicBezTo>
                    <a:pt x="212148" y="1119036"/>
                    <a:pt x="216826" y="1118159"/>
                    <a:pt x="221065" y="1116624"/>
                  </a:cubicBezTo>
                  <a:cubicBezTo>
                    <a:pt x="225304" y="1115089"/>
                    <a:pt x="229982" y="1114212"/>
                    <a:pt x="235099" y="1113992"/>
                  </a:cubicBezTo>
                  <a:cubicBezTo>
                    <a:pt x="238278" y="1114358"/>
                    <a:pt x="242444" y="1114504"/>
                    <a:pt x="247597" y="1114431"/>
                  </a:cubicBezTo>
                  <a:cubicBezTo>
                    <a:pt x="252750" y="1114358"/>
                    <a:pt x="255601" y="1111873"/>
                    <a:pt x="256149" y="1106976"/>
                  </a:cubicBezTo>
                  <a:close/>
                  <a:moveTo>
                    <a:pt x="345612" y="1064875"/>
                  </a:moveTo>
                  <a:cubicBezTo>
                    <a:pt x="345649" y="1065935"/>
                    <a:pt x="346014" y="1067324"/>
                    <a:pt x="346709" y="1069041"/>
                  </a:cubicBezTo>
                  <a:cubicBezTo>
                    <a:pt x="347403" y="1070759"/>
                    <a:pt x="348207" y="1071709"/>
                    <a:pt x="349121" y="1071892"/>
                  </a:cubicBezTo>
                  <a:cubicBezTo>
                    <a:pt x="350802" y="1071855"/>
                    <a:pt x="351825" y="1071490"/>
                    <a:pt x="352191" y="1070795"/>
                  </a:cubicBezTo>
                  <a:cubicBezTo>
                    <a:pt x="352556" y="1070101"/>
                    <a:pt x="352702" y="1069297"/>
                    <a:pt x="352629" y="1068383"/>
                  </a:cubicBezTo>
                  <a:cubicBezTo>
                    <a:pt x="352337" y="1066337"/>
                    <a:pt x="351167" y="1065167"/>
                    <a:pt x="349121" y="1064875"/>
                  </a:cubicBezTo>
                  <a:close/>
                  <a:moveTo>
                    <a:pt x="477176" y="1059613"/>
                  </a:moveTo>
                  <a:lnTo>
                    <a:pt x="484193" y="1064875"/>
                  </a:lnTo>
                  <a:lnTo>
                    <a:pt x="489456" y="1064875"/>
                  </a:lnTo>
                  <a:cubicBezTo>
                    <a:pt x="488871" y="1065862"/>
                    <a:pt x="486094" y="1066958"/>
                    <a:pt x="481123" y="1068164"/>
                  </a:cubicBezTo>
                  <a:cubicBezTo>
                    <a:pt x="476153" y="1069370"/>
                    <a:pt x="472499" y="1070028"/>
                    <a:pt x="470160" y="1070138"/>
                  </a:cubicBezTo>
                  <a:cubicBezTo>
                    <a:pt x="470123" y="1068164"/>
                    <a:pt x="470635" y="1065971"/>
                    <a:pt x="471695" y="1063559"/>
                  </a:cubicBezTo>
                  <a:cubicBezTo>
                    <a:pt x="472754" y="1061147"/>
                    <a:pt x="474582" y="1059832"/>
                    <a:pt x="477176" y="1059613"/>
                  </a:cubicBezTo>
                  <a:close/>
                  <a:moveTo>
                    <a:pt x="421042" y="1057858"/>
                  </a:moveTo>
                  <a:lnTo>
                    <a:pt x="438584" y="1057858"/>
                  </a:lnTo>
                  <a:lnTo>
                    <a:pt x="428059" y="1070138"/>
                  </a:lnTo>
                  <a:lnTo>
                    <a:pt x="408763" y="1070138"/>
                  </a:lnTo>
                  <a:cubicBezTo>
                    <a:pt x="409275" y="1065679"/>
                    <a:pt x="411321" y="1063632"/>
                    <a:pt x="414903" y="1063998"/>
                  </a:cubicBezTo>
                  <a:cubicBezTo>
                    <a:pt x="418484" y="1064363"/>
                    <a:pt x="420531" y="1062317"/>
                    <a:pt x="421042" y="1057858"/>
                  </a:cubicBezTo>
                  <a:close/>
                  <a:moveTo>
                    <a:pt x="359646" y="1057858"/>
                  </a:moveTo>
                  <a:cubicBezTo>
                    <a:pt x="359682" y="1058918"/>
                    <a:pt x="360048" y="1060307"/>
                    <a:pt x="360742" y="1062025"/>
                  </a:cubicBezTo>
                  <a:cubicBezTo>
                    <a:pt x="361437" y="1063742"/>
                    <a:pt x="362241" y="1064692"/>
                    <a:pt x="363154" y="1064875"/>
                  </a:cubicBezTo>
                  <a:cubicBezTo>
                    <a:pt x="364835" y="1064765"/>
                    <a:pt x="365859" y="1064108"/>
                    <a:pt x="366224" y="1062902"/>
                  </a:cubicBezTo>
                  <a:cubicBezTo>
                    <a:pt x="366590" y="1061696"/>
                    <a:pt x="366736" y="1060599"/>
                    <a:pt x="366663" y="1059613"/>
                  </a:cubicBezTo>
                  <a:close/>
                  <a:moveTo>
                    <a:pt x="484193" y="1043825"/>
                  </a:moveTo>
                  <a:lnTo>
                    <a:pt x="503489" y="1047333"/>
                  </a:lnTo>
                  <a:cubicBezTo>
                    <a:pt x="500273" y="1048795"/>
                    <a:pt x="496180" y="1049380"/>
                    <a:pt x="491210" y="1049087"/>
                  </a:cubicBezTo>
                  <a:cubicBezTo>
                    <a:pt x="489383" y="1049197"/>
                    <a:pt x="487775" y="1048978"/>
                    <a:pt x="486386" y="1048430"/>
                  </a:cubicBezTo>
                  <a:cubicBezTo>
                    <a:pt x="484997" y="1047881"/>
                    <a:pt x="484266" y="1046346"/>
                    <a:pt x="484193" y="1043825"/>
                  </a:cubicBezTo>
                  <a:close/>
                  <a:moveTo>
                    <a:pt x="621020" y="1017512"/>
                  </a:moveTo>
                  <a:lnTo>
                    <a:pt x="605232" y="1024529"/>
                  </a:lnTo>
                  <a:lnTo>
                    <a:pt x="587690" y="1022775"/>
                  </a:lnTo>
                  <a:close/>
                  <a:moveTo>
                    <a:pt x="1017466" y="1010495"/>
                  </a:moveTo>
                  <a:lnTo>
                    <a:pt x="1017466" y="1024529"/>
                  </a:lnTo>
                  <a:lnTo>
                    <a:pt x="1029746" y="1022775"/>
                  </a:lnTo>
                  <a:close/>
                  <a:moveTo>
                    <a:pt x="91255" y="1010495"/>
                  </a:moveTo>
                  <a:cubicBezTo>
                    <a:pt x="91657" y="1015137"/>
                    <a:pt x="91730" y="1019449"/>
                    <a:pt x="91474" y="1023432"/>
                  </a:cubicBezTo>
                  <a:cubicBezTo>
                    <a:pt x="91219" y="1027416"/>
                    <a:pt x="88222" y="1029535"/>
                    <a:pt x="82484" y="1029791"/>
                  </a:cubicBezTo>
                  <a:lnTo>
                    <a:pt x="82484" y="1043825"/>
                  </a:lnTo>
                  <a:lnTo>
                    <a:pt x="96518" y="1038562"/>
                  </a:lnTo>
                  <a:cubicBezTo>
                    <a:pt x="96664" y="1034213"/>
                    <a:pt x="98126" y="1030632"/>
                    <a:pt x="100903" y="1027818"/>
                  </a:cubicBezTo>
                  <a:cubicBezTo>
                    <a:pt x="103681" y="1025004"/>
                    <a:pt x="106897" y="1022738"/>
                    <a:pt x="110551" y="1021020"/>
                  </a:cubicBezTo>
                  <a:close/>
                  <a:moveTo>
                    <a:pt x="531556" y="985937"/>
                  </a:moveTo>
                  <a:cubicBezTo>
                    <a:pt x="523662" y="986594"/>
                    <a:pt x="511383" y="989226"/>
                    <a:pt x="494718" y="993830"/>
                  </a:cubicBezTo>
                  <a:cubicBezTo>
                    <a:pt x="478054" y="998435"/>
                    <a:pt x="462266" y="1001067"/>
                    <a:pt x="447355" y="1001724"/>
                  </a:cubicBezTo>
                  <a:cubicBezTo>
                    <a:pt x="445528" y="1001724"/>
                    <a:pt x="443920" y="1002163"/>
                    <a:pt x="442531" y="1003040"/>
                  </a:cubicBezTo>
                  <a:cubicBezTo>
                    <a:pt x="441143" y="1003917"/>
                    <a:pt x="440412" y="1005233"/>
                    <a:pt x="440338" y="1006987"/>
                  </a:cubicBezTo>
                  <a:cubicBezTo>
                    <a:pt x="440667" y="1010495"/>
                    <a:pt x="442641" y="1013127"/>
                    <a:pt x="446259" y="1014881"/>
                  </a:cubicBezTo>
                  <a:cubicBezTo>
                    <a:pt x="449877" y="1016635"/>
                    <a:pt x="453166" y="1017512"/>
                    <a:pt x="456126" y="1017512"/>
                  </a:cubicBezTo>
                  <a:lnTo>
                    <a:pt x="491210" y="1017512"/>
                  </a:lnTo>
                  <a:cubicBezTo>
                    <a:pt x="499287" y="1016854"/>
                    <a:pt x="508131" y="1014223"/>
                    <a:pt x="517742" y="1009618"/>
                  </a:cubicBezTo>
                  <a:cubicBezTo>
                    <a:pt x="527354" y="1005013"/>
                    <a:pt x="536636" y="1002382"/>
                    <a:pt x="545590" y="1001724"/>
                  </a:cubicBezTo>
                  <a:cubicBezTo>
                    <a:pt x="546723" y="1001761"/>
                    <a:pt x="548404" y="1001688"/>
                    <a:pt x="550633" y="1001505"/>
                  </a:cubicBezTo>
                  <a:cubicBezTo>
                    <a:pt x="552862" y="1001322"/>
                    <a:pt x="554105" y="1000811"/>
                    <a:pt x="554361" y="999970"/>
                  </a:cubicBezTo>
                  <a:cubicBezTo>
                    <a:pt x="553739" y="996316"/>
                    <a:pt x="550596" y="993100"/>
                    <a:pt x="544932" y="990322"/>
                  </a:cubicBezTo>
                  <a:cubicBezTo>
                    <a:pt x="539267" y="987545"/>
                    <a:pt x="534809" y="986083"/>
                    <a:pt x="531556" y="985937"/>
                  </a:cubicBezTo>
                  <a:close/>
                  <a:moveTo>
                    <a:pt x="1003433" y="977166"/>
                  </a:moveTo>
                  <a:cubicBezTo>
                    <a:pt x="1003213" y="981515"/>
                    <a:pt x="1001459" y="985096"/>
                    <a:pt x="998170" y="987910"/>
                  </a:cubicBezTo>
                  <a:cubicBezTo>
                    <a:pt x="994881" y="990724"/>
                    <a:pt x="991373" y="992990"/>
                    <a:pt x="987645" y="994708"/>
                  </a:cubicBezTo>
                  <a:cubicBezTo>
                    <a:pt x="987462" y="990724"/>
                    <a:pt x="986512" y="989482"/>
                    <a:pt x="984794" y="990980"/>
                  </a:cubicBezTo>
                  <a:cubicBezTo>
                    <a:pt x="983077" y="992478"/>
                    <a:pt x="981688" y="994306"/>
                    <a:pt x="980628" y="996462"/>
                  </a:cubicBezTo>
                  <a:cubicBezTo>
                    <a:pt x="980921" y="1000774"/>
                    <a:pt x="982090" y="1004867"/>
                    <a:pt x="984137" y="1008741"/>
                  </a:cubicBezTo>
                  <a:cubicBezTo>
                    <a:pt x="986183" y="1012615"/>
                    <a:pt x="987353" y="1016708"/>
                    <a:pt x="987645" y="1021020"/>
                  </a:cubicBezTo>
                  <a:lnTo>
                    <a:pt x="1003433" y="1017512"/>
                  </a:lnTo>
                  <a:lnTo>
                    <a:pt x="1006941" y="1001724"/>
                  </a:lnTo>
                  <a:lnTo>
                    <a:pt x="1017466" y="987691"/>
                  </a:lnTo>
                  <a:close/>
                  <a:moveTo>
                    <a:pt x="322808" y="971903"/>
                  </a:moveTo>
                  <a:cubicBezTo>
                    <a:pt x="319300" y="971903"/>
                    <a:pt x="317545" y="973657"/>
                    <a:pt x="317545" y="977166"/>
                  </a:cubicBezTo>
                  <a:cubicBezTo>
                    <a:pt x="317765" y="980747"/>
                    <a:pt x="319519" y="983671"/>
                    <a:pt x="322808" y="985937"/>
                  </a:cubicBezTo>
                  <a:cubicBezTo>
                    <a:pt x="326097" y="988202"/>
                    <a:pt x="329605" y="989372"/>
                    <a:pt x="333333" y="989445"/>
                  </a:cubicBezTo>
                  <a:cubicBezTo>
                    <a:pt x="335745" y="989482"/>
                    <a:pt x="339692" y="989409"/>
                    <a:pt x="345174" y="989226"/>
                  </a:cubicBezTo>
                  <a:cubicBezTo>
                    <a:pt x="350656" y="989043"/>
                    <a:pt x="353726" y="988531"/>
                    <a:pt x="354383" y="987691"/>
                  </a:cubicBezTo>
                  <a:cubicBezTo>
                    <a:pt x="353397" y="983963"/>
                    <a:pt x="348792" y="980455"/>
                    <a:pt x="340569" y="977166"/>
                  </a:cubicBezTo>
                  <a:cubicBezTo>
                    <a:pt x="332346" y="973877"/>
                    <a:pt x="326426" y="972123"/>
                    <a:pt x="322808" y="971903"/>
                  </a:cubicBezTo>
                  <a:close/>
                  <a:moveTo>
                    <a:pt x="1308661" y="857881"/>
                  </a:moveTo>
                  <a:cubicBezTo>
                    <a:pt x="1308588" y="858868"/>
                    <a:pt x="1308734" y="859964"/>
                    <a:pt x="1309100" y="861170"/>
                  </a:cubicBezTo>
                  <a:cubicBezTo>
                    <a:pt x="1309465" y="862376"/>
                    <a:pt x="1310489" y="863034"/>
                    <a:pt x="1312170" y="863144"/>
                  </a:cubicBezTo>
                  <a:lnTo>
                    <a:pt x="1313924" y="863144"/>
                  </a:lnTo>
                  <a:cubicBezTo>
                    <a:pt x="1313924" y="859635"/>
                    <a:pt x="1312170" y="857881"/>
                    <a:pt x="1308661" y="857881"/>
                  </a:cubicBezTo>
                  <a:close/>
                  <a:moveTo>
                    <a:pt x="135110" y="843847"/>
                  </a:moveTo>
                  <a:cubicBezTo>
                    <a:pt x="134306" y="843921"/>
                    <a:pt x="133721" y="844213"/>
                    <a:pt x="133356" y="844725"/>
                  </a:cubicBezTo>
                  <a:cubicBezTo>
                    <a:pt x="132990" y="845236"/>
                    <a:pt x="132406" y="845529"/>
                    <a:pt x="131602" y="845602"/>
                  </a:cubicBezTo>
                  <a:cubicBezTo>
                    <a:pt x="131638" y="846661"/>
                    <a:pt x="132004" y="848050"/>
                    <a:pt x="132698" y="849768"/>
                  </a:cubicBezTo>
                  <a:cubicBezTo>
                    <a:pt x="133392" y="851485"/>
                    <a:pt x="134196" y="852436"/>
                    <a:pt x="135110" y="852618"/>
                  </a:cubicBezTo>
                  <a:cubicBezTo>
                    <a:pt x="136791" y="852509"/>
                    <a:pt x="137814" y="851851"/>
                    <a:pt x="138180" y="850645"/>
                  </a:cubicBezTo>
                  <a:cubicBezTo>
                    <a:pt x="138545" y="849439"/>
                    <a:pt x="138691" y="848343"/>
                    <a:pt x="138618" y="847356"/>
                  </a:cubicBezTo>
                  <a:cubicBezTo>
                    <a:pt x="138326" y="845309"/>
                    <a:pt x="137156" y="844140"/>
                    <a:pt x="135110" y="843847"/>
                  </a:cubicBezTo>
                  <a:close/>
                  <a:moveTo>
                    <a:pt x="166685" y="796484"/>
                  </a:moveTo>
                  <a:cubicBezTo>
                    <a:pt x="166978" y="798531"/>
                    <a:pt x="168147" y="799700"/>
                    <a:pt x="170194" y="799993"/>
                  </a:cubicBezTo>
                  <a:lnTo>
                    <a:pt x="171948" y="799993"/>
                  </a:lnTo>
                  <a:cubicBezTo>
                    <a:pt x="171655" y="797946"/>
                    <a:pt x="170486" y="796777"/>
                    <a:pt x="168439" y="796484"/>
                  </a:cubicBezTo>
                  <a:close/>
                  <a:moveTo>
                    <a:pt x="1494605" y="782451"/>
                  </a:moveTo>
                  <a:cubicBezTo>
                    <a:pt x="1494642" y="783511"/>
                    <a:pt x="1495007" y="784900"/>
                    <a:pt x="1495702" y="786617"/>
                  </a:cubicBezTo>
                  <a:cubicBezTo>
                    <a:pt x="1496396" y="788335"/>
                    <a:pt x="1497200" y="789285"/>
                    <a:pt x="1498114" y="789468"/>
                  </a:cubicBezTo>
                  <a:cubicBezTo>
                    <a:pt x="1499795" y="789358"/>
                    <a:pt x="1500818" y="788700"/>
                    <a:pt x="1501184" y="787494"/>
                  </a:cubicBezTo>
                  <a:cubicBezTo>
                    <a:pt x="1501549" y="786288"/>
                    <a:pt x="1501695" y="785192"/>
                    <a:pt x="1501622" y="784205"/>
                  </a:cubicBezTo>
                  <a:close/>
                  <a:moveTo>
                    <a:pt x="1471801" y="782451"/>
                  </a:moveTo>
                  <a:cubicBezTo>
                    <a:pt x="1471801" y="784278"/>
                    <a:pt x="1472239" y="785886"/>
                    <a:pt x="1473116" y="787275"/>
                  </a:cubicBezTo>
                  <a:cubicBezTo>
                    <a:pt x="1473994" y="788664"/>
                    <a:pt x="1475309" y="789395"/>
                    <a:pt x="1477063" y="789468"/>
                  </a:cubicBezTo>
                  <a:cubicBezTo>
                    <a:pt x="1477977" y="789358"/>
                    <a:pt x="1478781" y="788700"/>
                    <a:pt x="1479475" y="787494"/>
                  </a:cubicBezTo>
                  <a:cubicBezTo>
                    <a:pt x="1480170" y="786288"/>
                    <a:pt x="1480535" y="785192"/>
                    <a:pt x="1480572" y="784205"/>
                  </a:cubicBezTo>
                  <a:close/>
                  <a:moveTo>
                    <a:pt x="178965" y="775434"/>
                  </a:moveTo>
                  <a:lnTo>
                    <a:pt x="175456" y="787713"/>
                  </a:lnTo>
                  <a:cubicBezTo>
                    <a:pt x="176662" y="787787"/>
                    <a:pt x="178636" y="787640"/>
                    <a:pt x="181377" y="787275"/>
                  </a:cubicBezTo>
                  <a:cubicBezTo>
                    <a:pt x="184118" y="786909"/>
                    <a:pt x="185652" y="785886"/>
                    <a:pt x="185981" y="784205"/>
                  </a:cubicBezTo>
                  <a:cubicBezTo>
                    <a:pt x="185799" y="782414"/>
                    <a:pt x="184848" y="780733"/>
                    <a:pt x="183131" y="779162"/>
                  </a:cubicBezTo>
                  <a:cubicBezTo>
                    <a:pt x="181413" y="777590"/>
                    <a:pt x="180024" y="776348"/>
                    <a:pt x="178965" y="775434"/>
                  </a:cubicBezTo>
                  <a:close/>
                  <a:moveTo>
                    <a:pt x="594707" y="740350"/>
                  </a:moveTo>
                  <a:cubicBezTo>
                    <a:pt x="594707" y="743859"/>
                    <a:pt x="596461" y="745613"/>
                    <a:pt x="599970" y="745613"/>
                  </a:cubicBezTo>
                  <a:cubicBezTo>
                    <a:pt x="601651" y="745650"/>
                    <a:pt x="603112" y="745576"/>
                    <a:pt x="604355" y="745394"/>
                  </a:cubicBezTo>
                  <a:cubicBezTo>
                    <a:pt x="605598" y="745211"/>
                    <a:pt x="607059" y="744699"/>
                    <a:pt x="608740" y="743859"/>
                  </a:cubicBezTo>
                  <a:cubicBezTo>
                    <a:pt x="608668" y="742178"/>
                    <a:pt x="607936" y="741154"/>
                    <a:pt x="606548" y="740789"/>
                  </a:cubicBezTo>
                  <a:cubicBezTo>
                    <a:pt x="605159" y="740423"/>
                    <a:pt x="603551" y="740277"/>
                    <a:pt x="601724" y="740350"/>
                  </a:cubicBezTo>
                  <a:close/>
                  <a:moveTo>
                    <a:pt x="559623" y="740350"/>
                  </a:moveTo>
                  <a:cubicBezTo>
                    <a:pt x="559623" y="742178"/>
                    <a:pt x="560062" y="743786"/>
                    <a:pt x="560939" y="745174"/>
                  </a:cubicBezTo>
                  <a:cubicBezTo>
                    <a:pt x="561816" y="746563"/>
                    <a:pt x="563132" y="747294"/>
                    <a:pt x="564886" y="747367"/>
                  </a:cubicBezTo>
                  <a:cubicBezTo>
                    <a:pt x="566348" y="747075"/>
                    <a:pt x="566932" y="745905"/>
                    <a:pt x="566640" y="743859"/>
                  </a:cubicBezTo>
                  <a:cubicBezTo>
                    <a:pt x="566640" y="742178"/>
                    <a:pt x="566201" y="741154"/>
                    <a:pt x="565324" y="740789"/>
                  </a:cubicBezTo>
                  <a:cubicBezTo>
                    <a:pt x="564447" y="740423"/>
                    <a:pt x="563132" y="740277"/>
                    <a:pt x="561377" y="740350"/>
                  </a:cubicBezTo>
                  <a:close/>
                  <a:moveTo>
                    <a:pt x="735042" y="689479"/>
                  </a:moveTo>
                  <a:cubicBezTo>
                    <a:pt x="729487" y="689771"/>
                    <a:pt x="726563" y="692695"/>
                    <a:pt x="726271" y="698250"/>
                  </a:cubicBezTo>
                  <a:lnTo>
                    <a:pt x="698204" y="705267"/>
                  </a:lnTo>
                  <a:cubicBezTo>
                    <a:pt x="685632" y="708775"/>
                    <a:pt x="675692" y="710529"/>
                    <a:pt x="668383" y="710529"/>
                  </a:cubicBezTo>
                  <a:cubicBezTo>
                    <a:pt x="666702" y="710420"/>
                    <a:pt x="665679" y="709762"/>
                    <a:pt x="665313" y="708556"/>
                  </a:cubicBezTo>
                  <a:cubicBezTo>
                    <a:pt x="664948" y="707350"/>
                    <a:pt x="664801" y="706253"/>
                    <a:pt x="664874" y="705267"/>
                  </a:cubicBezTo>
                  <a:lnTo>
                    <a:pt x="629791" y="715792"/>
                  </a:lnTo>
                  <a:cubicBezTo>
                    <a:pt x="631326" y="717473"/>
                    <a:pt x="634834" y="718496"/>
                    <a:pt x="640316" y="718862"/>
                  </a:cubicBezTo>
                  <a:cubicBezTo>
                    <a:pt x="645798" y="719227"/>
                    <a:pt x="649306" y="719373"/>
                    <a:pt x="650841" y="719300"/>
                  </a:cubicBezTo>
                  <a:cubicBezTo>
                    <a:pt x="656652" y="719373"/>
                    <a:pt x="665642" y="718350"/>
                    <a:pt x="677812" y="716230"/>
                  </a:cubicBezTo>
                  <a:cubicBezTo>
                    <a:pt x="689981" y="714111"/>
                    <a:pt x="696779" y="710456"/>
                    <a:pt x="698204" y="705267"/>
                  </a:cubicBezTo>
                  <a:cubicBezTo>
                    <a:pt x="705952" y="704974"/>
                    <a:pt x="713261" y="703805"/>
                    <a:pt x="720131" y="701758"/>
                  </a:cubicBezTo>
                  <a:cubicBezTo>
                    <a:pt x="727002" y="699712"/>
                    <a:pt x="734311" y="698542"/>
                    <a:pt x="742059" y="698250"/>
                  </a:cubicBezTo>
                  <a:cubicBezTo>
                    <a:pt x="742205" y="698286"/>
                    <a:pt x="742790" y="698213"/>
                    <a:pt x="743813" y="698031"/>
                  </a:cubicBezTo>
                  <a:cubicBezTo>
                    <a:pt x="744836" y="697848"/>
                    <a:pt x="745421" y="697336"/>
                    <a:pt x="745567" y="696496"/>
                  </a:cubicBezTo>
                  <a:cubicBezTo>
                    <a:pt x="745238" y="694668"/>
                    <a:pt x="743703" y="693060"/>
                    <a:pt x="740962" y="691672"/>
                  </a:cubicBezTo>
                  <a:cubicBezTo>
                    <a:pt x="738222" y="690283"/>
                    <a:pt x="736248" y="689552"/>
                    <a:pt x="735042" y="689479"/>
                  </a:cubicBezTo>
                  <a:close/>
                  <a:moveTo>
                    <a:pt x="754338" y="685971"/>
                  </a:moveTo>
                  <a:lnTo>
                    <a:pt x="764863" y="692987"/>
                  </a:lnTo>
                  <a:cubicBezTo>
                    <a:pt x="766837" y="693024"/>
                    <a:pt x="769029" y="692512"/>
                    <a:pt x="771441" y="691452"/>
                  </a:cubicBezTo>
                  <a:cubicBezTo>
                    <a:pt x="773853" y="690393"/>
                    <a:pt x="775169" y="688565"/>
                    <a:pt x="775388" y="685971"/>
                  </a:cubicBezTo>
                  <a:close/>
                  <a:moveTo>
                    <a:pt x="801701" y="677200"/>
                  </a:moveTo>
                  <a:lnTo>
                    <a:pt x="789422" y="678954"/>
                  </a:lnTo>
                  <a:cubicBezTo>
                    <a:pt x="789604" y="680708"/>
                    <a:pt x="790555" y="682024"/>
                    <a:pt x="792272" y="682901"/>
                  </a:cubicBezTo>
                  <a:cubicBezTo>
                    <a:pt x="793990" y="683778"/>
                    <a:pt x="795379" y="684216"/>
                    <a:pt x="796439" y="684216"/>
                  </a:cubicBezTo>
                  <a:lnTo>
                    <a:pt x="808718" y="682462"/>
                  </a:lnTo>
                  <a:cubicBezTo>
                    <a:pt x="808535" y="680708"/>
                    <a:pt x="807585" y="679392"/>
                    <a:pt x="805867" y="678515"/>
                  </a:cubicBezTo>
                  <a:cubicBezTo>
                    <a:pt x="804150" y="677638"/>
                    <a:pt x="802761" y="677200"/>
                    <a:pt x="801701" y="677200"/>
                  </a:cubicBezTo>
                  <a:close/>
                  <a:moveTo>
                    <a:pt x="242115" y="671937"/>
                  </a:moveTo>
                  <a:lnTo>
                    <a:pt x="242115" y="687725"/>
                  </a:lnTo>
                  <a:lnTo>
                    <a:pt x="235099" y="696496"/>
                  </a:lnTo>
                  <a:lnTo>
                    <a:pt x="235099" y="708775"/>
                  </a:lnTo>
                  <a:lnTo>
                    <a:pt x="249132" y="712283"/>
                  </a:lnTo>
                  <a:cubicBezTo>
                    <a:pt x="249424" y="707204"/>
                    <a:pt x="250594" y="702891"/>
                    <a:pt x="252640" y="699346"/>
                  </a:cubicBezTo>
                  <a:cubicBezTo>
                    <a:pt x="254687" y="695801"/>
                    <a:pt x="255856" y="691928"/>
                    <a:pt x="256149" y="687725"/>
                  </a:cubicBezTo>
                  <a:cubicBezTo>
                    <a:pt x="256003" y="684107"/>
                    <a:pt x="254541" y="680818"/>
                    <a:pt x="251763" y="677857"/>
                  </a:cubicBezTo>
                  <a:cubicBezTo>
                    <a:pt x="248986" y="674897"/>
                    <a:pt x="245770" y="672924"/>
                    <a:pt x="242115" y="671937"/>
                  </a:cubicBezTo>
                  <a:close/>
                  <a:moveTo>
                    <a:pt x="854327" y="663166"/>
                  </a:moveTo>
                  <a:cubicBezTo>
                    <a:pt x="852646" y="663349"/>
                    <a:pt x="851622" y="664299"/>
                    <a:pt x="851257" y="666017"/>
                  </a:cubicBezTo>
                  <a:cubicBezTo>
                    <a:pt x="850891" y="667734"/>
                    <a:pt x="850745" y="669123"/>
                    <a:pt x="850818" y="670183"/>
                  </a:cubicBezTo>
                  <a:lnTo>
                    <a:pt x="822751" y="670183"/>
                  </a:lnTo>
                  <a:lnTo>
                    <a:pt x="838539" y="677200"/>
                  </a:lnTo>
                  <a:cubicBezTo>
                    <a:pt x="842778" y="676907"/>
                    <a:pt x="846579" y="675738"/>
                    <a:pt x="849941" y="673691"/>
                  </a:cubicBezTo>
                  <a:cubicBezTo>
                    <a:pt x="853303" y="671645"/>
                    <a:pt x="857104" y="670475"/>
                    <a:pt x="861344" y="670183"/>
                  </a:cubicBezTo>
                  <a:cubicBezTo>
                    <a:pt x="860393" y="669123"/>
                    <a:pt x="859224" y="667734"/>
                    <a:pt x="857835" y="666017"/>
                  </a:cubicBezTo>
                  <a:cubicBezTo>
                    <a:pt x="856446" y="664299"/>
                    <a:pt x="855277" y="663349"/>
                    <a:pt x="854327" y="663166"/>
                  </a:cubicBezTo>
                  <a:close/>
                  <a:moveTo>
                    <a:pt x="310529" y="594753"/>
                  </a:moveTo>
                  <a:lnTo>
                    <a:pt x="300004" y="615803"/>
                  </a:lnTo>
                  <a:cubicBezTo>
                    <a:pt x="294741" y="616680"/>
                    <a:pt x="292110" y="620189"/>
                    <a:pt x="292110" y="626328"/>
                  </a:cubicBezTo>
                  <a:cubicBezTo>
                    <a:pt x="292110" y="632468"/>
                    <a:pt x="289478" y="635976"/>
                    <a:pt x="284216" y="636853"/>
                  </a:cubicBezTo>
                  <a:cubicBezTo>
                    <a:pt x="280269" y="640581"/>
                    <a:pt x="275883" y="645405"/>
                    <a:pt x="271059" y="651325"/>
                  </a:cubicBezTo>
                  <a:cubicBezTo>
                    <a:pt x="266235" y="657246"/>
                    <a:pt x="263604" y="662947"/>
                    <a:pt x="263166" y="668429"/>
                  </a:cubicBezTo>
                  <a:cubicBezTo>
                    <a:pt x="263421" y="671864"/>
                    <a:pt x="265102" y="674203"/>
                    <a:pt x="268209" y="675445"/>
                  </a:cubicBezTo>
                  <a:cubicBezTo>
                    <a:pt x="271315" y="676688"/>
                    <a:pt x="274312" y="677273"/>
                    <a:pt x="277199" y="677200"/>
                  </a:cubicBezTo>
                  <a:cubicBezTo>
                    <a:pt x="285641" y="667223"/>
                    <a:pt x="292877" y="656040"/>
                    <a:pt x="298907" y="643651"/>
                  </a:cubicBezTo>
                  <a:cubicBezTo>
                    <a:pt x="304937" y="631262"/>
                    <a:pt x="311735" y="619640"/>
                    <a:pt x="319300" y="608786"/>
                  </a:cubicBezTo>
                  <a:cubicBezTo>
                    <a:pt x="320286" y="608823"/>
                    <a:pt x="321383" y="608750"/>
                    <a:pt x="322589" y="608567"/>
                  </a:cubicBezTo>
                  <a:cubicBezTo>
                    <a:pt x="323795" y="608384"/>
                    <a:pt x="324452" y="607873"/>
                    <a:pt x="324562" y="607032"/>
                  </a:cubicBezTo>
                  <a:cubicBezTo>
                    <a:pt x="324197" y="605095"/>
                    <a:pt x="322296" y="602829"/>
                    <a:pt x="318861" y="600235"/>
                  </a:cubicBezTo>
                  <a:cubicBezTo>
                    <a:pt x="315426" y="597640"/>
                    <a:pt x="312648" y="595813"/>
                    <a:pt x="310529" y="594753"/>
                  </a:cubicBezTo>
                  <a:close/>
                  <a:moveTo>
                    <a:pt x="354383" y="568440"/>
                  </a:moveTo>
                  <a:cubicBezTo>
                    <a:pt x="352922" y="568148"/>
                    <a:pt x="352337" y="572241"/>
                    <a:pt x="352629" y="580719"/>
                  </a:cubicBezTo>
                  <a:lnTo>
                    <a:pt x="345612" y="585982"/>
                  </a:lnTo>
                  <a:cubicBezTo>
                    <a:pt x="345686" y="587115"/>
                    <a:pt x="345539" y="588796"/>
                    <a:pt x="345174" y="591025"/>
                  </a:cubicBezTo>
                  <a:cubicBezTo>
                    <a:pt x="344808" y="593254"/>
                    <a:pt x="343785" y="594497"/>
                    <a:pt x="342104" y="594753"/>
                  </a:cubicBezTo>
                  <a:cubicBezTo>
                    <a:pt x="340971" y="595411"/>
                    <a:pt x="339290" y="598480"/>
                    <a:pt x="337061" y="603962"/>
                  </a:cubicBezTo>
                  <a:cubicBezTo>
                    <a:pt x="334831" y="609444"/>
                    <a:pt x="333589" y="613391"/>
                    <a:pt x="333333" y="615803"/>
                  </a:cubicBezTo>
                  <a:cubicBezTo>
                    <a:pt x="331433" y="615693"/>
                    <a:pt x="329532" y="615913"/>
                    <a:pt x="327632" y="616461"/>
                  </a:cubicBezTo>
                  <a:cubicBezTo>
                    <a:pt x="325732" y="617009"/>
                    <a:pt x="324708" y="618544"/>
                    <a:pt x="324562" y="621066"/>
                  </a:cubicBezTo>
                  <a:cubicBezTo>
                    <a:pt x="324599" y="622966"/>
                    <a:pt x="325403" y="624866"/>
                    <a:pt x="326974" y="626767"/>
                  </a:cubicBezTo>
                  <a:cubicBezTo>
                    <a:pt x="328546" y="628667"/>
                    <a:pt x="330665" y="629690"/>
                    <a:pt x="333333" y="629837"/>
                  </a:cubicBezTo>
                  <a:cubicBezTo>
                    <a:pt x="335855" y="629617"/>
                    <a:pt x="337390" y="628302"/>
                    <a:pt x="337938" y="625890"/>
                  </a:cubicBezTo>
                  <a:cubicBezTo>
                    <a:pt x="338486" y="623478"/>
                    <a:pt x="338705" y="621285"/>
                    <a:pt x="338596" y="619311"/>
                  </a:cubicBezTo>
                  <a:lnTo>
                    <a:pt x="357892" y="580719"/>
                  </a:lnTo>
                  <a:cubicBezTo>
                    <a:pt x="357855" y="579440"/>
                    <a:pt x="357490" y="577174"/>
                    <a:pt x="356795" y="573922"/>
                  </a:cubicBezTo>
                  <a:cubicBezTo>
                    <a:pt x="356101" y="570669"/>
                    <a:pt x="355297" y="568842"/>
                    <a:pt x="354383" y="568440"/>
                  </a:cubicBezTo>
                  <a:close/>
                  <a:moveTo>
                    <a:pt x="1278840" y="533356"/>
                  </a:moveTo>
                  <a:lnTo>
                    <a:pt x="1277086" y="552652"/>
                  </a:lnTo>
                  <a:cubicBezTo>
                    <a:pt x="1273395" y="556307"/>
                    <a:pt x="1269814" y="560839"/>
                    <a:pt x="1266342" y="566247"/>
                  </a:cubicBezTo>
                  <a:cubicBezTo>
                    <a:pt x="1262870" y="571656"/>
                    <a:pt x="1260604" y="577065"/>
                    <a:pt x="1259544" y="582474"/>
                  </a:cubicBezTo>
                  <a:cubicBezTo>
                    <a:pt x="1259581" y="586128"/>
                    <a:pt x="1259069" y="589783"/>
                    <a:pt x="1258009" y="593437"/>
                  </a:cubicBezTo>
                  <a:cubicBezTo>
                    <a:pt x="1256949" y="597092"/>
                    <a:pt x="1255122" y="599869"/>
                    <a:pt x="1252527" y="601770"/>
                  </a:cubicBezTo>
                  <a:cubicBezTo>
                    <a:pt x="1252235" y="604949"/>
                    <a:pt x="1251066" y="607361"/>
                    <a:pt x="1249019" y="609006"/>
                  </a:cubicBezTo>
                  <a:cubicBezTo>
                    <a:pt x="1246972" y="610650"/>
                    <a:pt x="1245803" y="613501"/>
                    <a:pt x="1245511" y="617557"/>
                  </a:cubicBezTo>
                  <a:lnTo>
                    <a:pt x="1229723" y="631591"/>
                  </a:lnTo>
                  <a:lnTo>
                    <a:pt x="1231477" y="649133"/>
                  </a:lnTo>
                  <a:lnTo>
                    <a:pt x="1252527" y="640362"/>
                  </a:lnTo>
                  <a:lnTo>
                    <a:pt x="1259544" y="626328"/>
                  </a:lnTo>
                  <a:cubicBezTo>
                    <a:pt x="1259434" y="623587"/>
                    <a:pt x="1259654" y="620737"/>
                    <a:pt x="1260202" y="617777"/>
                  </a:cubicBezTo>
                  <a:cubicBezTo>
                    <a:pt x="1260750" y="614816"/>
                    <a:pt x="1262285" y="612404"/>
                    <a:pt x="1264807" y="610541"/>
                  </a:cubicBezTo>
                  <a:cubicBezTo>
                    <a:pt x="1265391" y="603853"/>
                    <a:pt x="1267730" y="597932"/>
                    <a:pt x="1271823" y="592779"/>
                  </a:cubicBezTo>
                  <a:cubicBezTo>
                    <a:pt x="1275916" y="587626"/>
                    <a:pt x="1278255" y="581268"/>
                    <a:pt x="1278840" y="573703"/>
                  </a:cubicBezTo>
                  <a:cubicBezTo>
                    <a:pt x="1282275" y="573593"/>
                    <a:pt x="1284614" y="572497"/>
                    <a:pt x="1285857" y="570413"/>
                  </a:cubicBezTo>
                  <a:cubicBezTo>
                    <a:pt x="1287100" y="568330"/>
                    <a:pt x="1287684" y="565918"/>
                    <a:pt x="1287611" y="563177"/>
                  </a:cubicBezTo>
                  <a:lnTo>
                    <a:pt x="1287611" y="559669"/>
                  </a:lnTo>
                  <a:lnTo>
                    <a:pt x="1308661" y="545636"/>
                  </a:lnTo>
                  <a:cubicBezTo>
                    <a:pt x="1307857" y="541287"/>
                    <a:pt x="1303764" y="538144"/>
                    <a:pt x="1296382" y="536207"/>
                  </a:cubicBezTo>
                  <a:cubicBezTo>
                    <a:pt x="1289000" y="534270"/>
                    <a:pt x="1283152" y="533320"/>
                    <a:pt x="1278840" y="533356"/>
                  </a:cubicBezTo>
                  <a:close/>
                  <a:moveTo>
                    <a:pt x="424551" y="449155"/>
                  </a:moveTo>
                  <a:cubicBezTo>
                    <a:pt x="424514" y="449228"/>
                    <a:pt x="424149" y="449521"/>
                    <a:pt x="423454" y="450032"/>
                  </a:cubicBezTo>
                  <a:cubicBezTo>
                    <a:pt x="422760" y="450544"/>
                    <a:pt x="421956" y="450836"/>
                    <a:pt x="421042" y="450909"/>
                  </a:cubicBezTo>
                  <a:cubicBezTo>
                    <a:pt x="421079" y="451896"/>
                    <a:pt x="421444" y="452993"/>
                    <a:pt x="422139" y="454199"/>
                  </a:cubicBezTo>
                  <a:cubicBezTo>
                    <a:pt x="422833" y="455405"/>
                    <a:pt x="423637" y="456062"/>
                    <a:pt x="424551" y="456172"/>
                  </a:cubicBezTo>
                  <a:cubicBezTo>
                    <a:pt x="426597" y="455880"/>
                    <a:pt x="427767" y="454710"/>
                    <a:pt x="428059" y="452664"/>
                  </a:cubicBezTo>
                  <a:cubicBezTo>
                    <a:pt x="427767" y="450617"/>
                    <a:pt x="426597" y="449448"/>
                    <a:pt x="424551" y="449155"/>
                  </a:cubicBezTo>
                  <a:close/>
                  <a:moveTo>
                    <a:pt x="531556" y="249178"/>
                  </a:moveTo>
                  <a:cubicBezTo>
                    <a:pt x="524430" y="249982"/>
                    <a:pt x="519825" y="253198"/>
                    <a:pt x="517742" y="258826"/>
                  </a:cubicBezTo>
                  <a:cubicBezTo>
                    <a:pt x="515659" y="264454"/>
                    <a:pt x="511493" y="267670"/>
                    <a:pt x="505243" y="268474"/>
                  </a:cubicBezTo>
                  <a:lnTo>
                    <a:pt x="496472" y="282507"/>
                  </a:lnTo>
                  <a:cubicBezTo>
                    <a:pt x="492964" y="282507"/>
                    <a:pt x="491210" y="284262"/>
                    <a:pt x="491210" y="287770"/>
                  </a:cubicBezTo>
                  <a:cubicBezTo>
                    <a:pt x="491356" y="290511"/>
                    <a:pt x="491064" y="292923"/>
                    <a:pt x="490333" y="295006"/>
                  </a:cubicBezTo>
                  <a:cubicBezTo>
                    <a:pt x="489602" y="297089"/>
                    <a:pt x="487555" y="298186"/>
                    <a:pt x="484193" y="298295"/>
                  </a:cubicBezTo>
                  <a:cubicBezTo>
                    <a:pt x="480539" y="301804"/>
                    <a:pt x="477323" y="305750"/>
                    <a:pt x="474545" y="310136"/>
                  </a:cubicBezTo>
                  <a:cubicBezTo>
                    <a:pt x="471768" y="314521"/>
                    <a:pt x="470306" y="319345"/>
                    <a:pt x="470160" y="324608"/>
                  </a:cubicBezTo>
                  <a:lnTo>
                    <a:pt x="463143" y="338641"/>
                  </a:lnTo>
                  <a:cubicBezTo>
                    <a:pt x="474618" y="337472"/>
                    <a:pt x="481927" y="332794"/>
                    <a:pt x="485070" y="324608"/>
                  </a:cubicBezTo>
                  <a:cubicBezTo>
                    <a:pt x="488213" y="316422"/>
                    <a:pt x="492014" y="311744"/>
                    <a:pt x="496472" y="310574"/>
                  </a:cubicBezTo>
                  <a:cubicBezTo>
                    <a:pt x="497313" y="310757"/>
                    <a:pt x="497825" y="311707"/>
                    <a:pt x="498007" y="313425"/>
                  </a:cubicBezTo>
                  <a:cubicBezTo>
                    <a:pt x="498190" y="315143"/>
                    <a:pt x="498263" y="316531"/>
                    <a:pt x="498227" y="317591"/>
                  </a:cubicBezTo>
                  <a:cubicBezTo>
                    <a:pt x="497934" y="320953"/>
                    <a:pt x="496765" y="323877"/>
                    <a:pt x="494718" y="326362"/>
                  </a:cubicBezTo>
                  <a:cubicBezTo>
                    <a:pt x="492672" y="328847"/>
                    <a:pt x="491502" y="331771"/>
                    <a:pt x="491210" y="335133"/>
                  </a:cubicBezTo>
                  <a:cubicBezTo>
                    <a:pt x="486240" y="340103"/>
                    <a:pt x="483901" y="345951"/>
                    <a:pt x="484193" y="352675"/>
                  </a:cubicBezTo>
                  <a:lnTo>
                    <a:pt x="473668" y="359692"/>
                  </a:lnTo>
                  <a:lnTo>
                    <a:pt x="470160" y="368463"/>
                  </a:lnTo>
                  <a:lnTo>
                    <a:pt x="463143" y="373725"/>
                  </a:lnTo>
                  <a:cubicBezTo>
                    <a:pt x="458136" y="381984"/>
                    <a:pt x="452362" y="391779"/>
                    <a:pt x="445820" y="403108"/>
                  </a:cubicBezTo>
                  <a:cubicBezTo>
                    <a:pt x="439279" y="414437"/>
                    <a:pt x="435697" y="425108"/>
                    <a:pt x="435076" y="435122"/>
                  </a:cubicBezTo>
                  <a:cubicBezTo>
                    <a:pt x="434016" y="435049"/>
                    <a:pt x="432627" y="435195"/>
                    <a:pt x="430910" y="435560"/>
                  </a:cubicBezTo>
                  <a:cubicBezTo>
                    <a:pt x="429192" y="435926"/>
                    <a:pt x="428242" y="436949"/>
                    <a:pt x="428059" y="438630"/>
                  </a:cubicBezTo>
                  <a:cubicBezTo>
                    <a:pt x="428352" y="440677"/>
                    <a:pt x="429521" y="441846"/>
                    <a:pt x="431568" y="442139"/>
                  </a:cubicBezTo>
                  <a:cubicBezTo>
                    <a:pt x="433249" y="442029"/>
                    <a:pt x="434272" y="441371"/>
                    <a:pt x="434637" y="440165"/>
                  </a:cubicBezTo>
                  <a:cubicBezTo>
                    <a:pt x="435003" y="438959"/>
                    <a:pt x="435149" y="437863"/>
                    <a:pt x="435076" y="436876"/>
                  </a:cubicBezTo>
                  <a:lnTo>
                    <a:pt x="450864" y="424597"/>
                  </a:lnTo>
                  <a:cubicBezTo>
                    <a:pt x="451960" y="417507"/>
                    <a:pt x="456345" y="410198"/>
                    <a:pt x="464020" y="402669"/>
                  </a:cubicBezTo>
                  <a:cubicBezTo>
                    <a:pt x="471695" y="395141"/>
                    <a:pt x="476080" y="387832"/>
                    <a:pt x="477176" y="380742"/>
                  </a:cubicBezTo>
                  <a:lnTo>
                    <a:pt x="484193" y="373725"/>
                  </a:lnTo>
                  <a:cubicBezTo>
                    <a:pt x="484120" y="372665"/>
                    <a:pt x="484266" y="371277"/>
                    <a:pt x="484632" y="369559"/>
                  </a:cubicBezTo>
                  <a:cubicBezTo>
                    <a:pt x="484997" y="367841"/>
                    <a:pt x="486020" y="366891"/>
                    <a:pt x="487702" y="366708"/>
                  </a:cubicBezTo>
                  <a:lnTo>
                    <a:pt x="491210" y="366708"/>
                  </a:lnTo>
                  <a:cubicBezTo>
                    <a:pt x="494791" y="361409"/>
                    <a:pt x="497715" y="355781"/>
                    <a:pt x="499981" y="349824"/>
                  </a:cubicBezTo>
                  <a:cubicBezTo>
                    <a:pt x="502247" y="343868"/>
                    <a:pt x="503416" y="337801"/>
                    <a:pt x="503489" y="331625"/>
                  </a:cubicBezTo>
                  <a:cubicBezTo>
                    <a:pt x="508861" y="320223"/>
                    <a:pt x="514782" y="308820"/>
                    <a:pt x="521250" y="297418"/>
                  </a:cubicBezTo>
                  <a:cubicBezTo>
                    <a:pt x="527719" y="286016"/>
                    <a:pt x="534078" y="274614"/>
                    <a:pt x="540327" y="263211"/>
                  </a:cubicBezTo>
                  <a:lnTo>
                    <a:pt x="552606" y="256195"/>
                  </a:lnTo>
                  <a:cubicBezTo>
                    <a:pt x="549866" y="253600"/>
                    <a:pt x="546576" y="251773"/>
                    <a:pt x="542739" y="250713"/>
                  </a:cubicBezTo>
                  <a:cubicBezTo>
                    <a:pt x="538902" y="249653"/>
                    <a:pt x="535174" y="249141"/>
                    <a:pt x="531556" y="249178"/>
                  </a:cubicBezTo>
                  <a:close/>
                  <a:moveTo>
                    <a:pt x="566640" y="187781"/>
                  </a:moveTo>
                  <a:cubicBezTo>
                    <a:pt x="566677" y="188841"/>
                    <a:pt x="567042" y="190230"/>
                    <a:pt x="567736" y="191948"/>
                  </a:cubicBezTo>
                  <a:cubicBezTo>
                    <a:pt x="568431" y="193665"/>
                    <a:pt x="569235" y="194615"/>
                    <a:pt x="570148" y="194798"/>
                  </a:cubicBezTo>
                  <a:cubicBezTo>
                    <a:pt x="571830" y="194688"/>
                    <a:pt x="572853" y="194031"/>
                    <a:pt x="573218" y="192824"/>
                  </a:cubicBezTo>
                  <a:cubicBezTo>
                    <a:pt x="573584" y="191619"/>
                    <a:pt x="573730" y="190522"/>
                    <a:pt x="573657" y="189535"/>
                  </a:cubicBezTo>
                  <a:close/>
                  <a:moveTo>
                    <a:pt x="552606" y="187781"/>
                  </a:moveTo>
                  <a:lnTo>
                    <a:pt x="552606" y="194798"/>
                  </a:lnTo>
                  <a:cubicBezTo>
                    <a:pt x="552680" y="196552"/>
                    <a:pt x="553411" y="197868"/>
                    <a:pt x="554799" y="198745"/>
                  </a:cubicBezTo>
                  <a:cubicBezTo>
                    <a:pt x="556188" y="199622"/>
                    <a:pt x="557796" y="200061"/>
                    <a:pt x="559623" y="200061"/>
                  </a:cubicBezTo>
                  <a:close/>
                  <a:moveTo>
                    <a:pt x="758038" y="1"/>
                  </a:moveTo>
                  <a:cubicBezTo>
                    <a:pt x="759829" y="38"/>
                    <a:pt x="760935" y="2404"/>
                    <a:pt x="761355" y="7100"/>
                  </a:cubicBezTo>
                  <a:lnTo>
                    <a:pt x="775388" y="83"/>
                  </a:lnTo>
                  <a:lnTo>
                    <a:pt x="789422" y="14117"/>
                  </a:lnTo>
                  <a:cubicBezTo>
                    <a:pt x="792163" y="14117"/>
                    <a:pt x="795013" y="14555"/>
                    <a:pt x="797973" y="15432"/>
                  </a:cubicBezTo>
                  <a:cubicBezTo>
                    <a:pt x="800934" y="16309"/>
                    <a:pt x="803346" y="17625"/>
                    <a:pt x="805210" y="19379"/>
                  </a:cubicBezTo>
                  <a:lnTo>
                    <a:pt x="822751" y="26396"/>
                  </a:lnTo>
                  <a:lnTo>
                    <a:pt x="849064" y="14117"/>
                  </a:lnTo>
                  <a:cubicBezTo>
                    <a:pt x="856812" y="14628"/>
                    <a:pt x="864121" y="16675"/>
                    <a:pt x="870992" y="20256"/>
                  </a:cubicBezTo>
                  <a:cubicBezTo>
                    <a:pt x="877862" y="23838"/>
                    <a:pt x="885171" y="25884"/>
                    <a:pt x="892919" y="26396"/>
                  </a:cubicBezTo>
                  <a:lnTo>
                    <a:pt x="889410" y="47446"/>
                  </a:lnTo>
                  <a:lnTo>
                    <a:pt x="878885" y="63234"/>
                  </a:lnTo>
                  <a:lnTo>
                    <a:pt x="873623" y="63234"/>
                  </a:lnTo>
                  <a:cubicBezTo>
                    <a:pt x="874025" y="64221"/>
                    <a:pt x="875852" y="65317"/>
                    <a:pt x="879105" y="66523"/>
                  </a:cubicBezTo>
                  <a:cubicBezTo>
                    <a:pt x="882357" y="67729"/>
                    <a:pt x="884623" y="68387"/>
                    <a:pt x="885902" y="68496"/>
                  </a:cubicBezTo>
                  <a:cubicBezTo>
                    <a:pt x="888643" y="68496"/>
                    <a:pt x="891494" y="68058"/>
                    <a:pt x="894454" y="67181"/>
                  </a:cubicBezTo>
                  <a:cubicBezTo>
                    <a:pt x="897414" y="66304"/>
                    <a:pt x="899826" y="64988"/>
                    <a:pt x="901690" y="63234"/>
                  </a:cubicBezTo>
                  <a:lnTo>
                    <a:pt x="919232" y="72005"/>
                  </a:lnTo>
                  <a:cubicBezTo>
                    <a:pt x="919195" y="74782"/>
                    <a:pt x="919707" y="77560"/>
                    <a:pt x="920767" y="80337"/>
                  </a:cubicBezTo>
                  <a:cubicBezTo>
                    <a:pt x="921826" y="83115"/>
                    <a:pt x="923654" y="85015"/>
                    <a:pt x="926248" y="86038"/>
                  </a:cubicBezTo>
                  <a:cubicBezTo>
                    <a:pt x="923032" y="98135"/>
                    <a:pt x="917624" y="109903"/>
                    <a:pt x="910022" y="121341"/>
                  </a:cubicBezTo>
                  <a:cubicBezTo>
                    <a:pt x="902421" y="132780"/>
                    <a:pt x="896135" y="144986"/>
                    <a:pt x="891165" y="157960"/>
                  </a:cubicBezTo>
                  <a:cubicBezTo>
                    <a:pt x="887656" y="157960"/>
                    <a:pt x="885902" y="159714"/>
                    <a:pt x="885902" y="163223"/>
                  </a:cubicBezTo>
                  <a:cubicBezTo>
                    <a:pt x="886048" y="165963"/>
                    <a:pt x="885756" y="168376"/>
                    <a:pt x="885025" y="170459"/>
                  </a:cubicBezTo>
                  <a:cubicBezTo>
                    <a:pt x="884294" y="172542"/>
                    <a:pt x="882248" y="173638"/>
                    <a:pt x="878885" y="173748"/>
                  </a:cubicBezTo>
                  <a:cubicBezTo>
                    <a:pt x="878849" y="177329"/>
                    <a:pt x="878045" y="180691"/>
                    <a:pt x="876473" y="183834"/>
                  </a:cubicBezTo>
                  <a:cubicBezTo>
                    <a:pt x="874902" y="186977"/>
                    <a:pt x="872782" y="189462"/>
                    <a:pt x="870114" y="191290"/>
                  </a:cubicBezTo>
                  <a:cubicBezTo>
                    <a:pt x="858128" y="212632"/>
                    <a:pt x="847018" y="234852"/>
                    <a:pt x="836785" y="257949"/>
                  </a:cubicBezTo>
                  <a:cubicBezTo>
                    <a:pt x="835031" y="261969"/>
                    <a:pt x="828014" y="271032"/>
                    <a:pt x="815735" y="285139"/>
                  </a:cubicBezTo>
                  <a:cubicBezTo>
                    <a:pt x="803455" y="299245"/>
                    <a:pt x="796439" y="310063"/>
                    <a:pt x="794684" y="317591"/>
                  </a:cubicBezTo>
                  <a:cubicBezTo>
                    <a:pt x="791870" y="322050"/>
                    <a:pt x="789166" y="327166"/>
                    <a:pt x="786571" y="332940"/>
                  </a:cubicBezTo>
                  <a:cubicBezTo>
                    <a:pt x="783977" y="338715"/>
                    <a:pt x="782588" y="344708"/>
                    <a:pt x="782405" y="350921"/>
                  </a:cubicBezTo>
                  <a:lnTo>
                    <a:pt x="775388" y="366708"/>
                  </a:lnTo>
                  <a:cubicBezTo>
                    <a:pt x="775096" y="370692"/>
                    <a:pt x="773926" y="373689"/>
                    <a:pt x="771880" y="375699"/>
                  </a:cubicBezTo>
                  <a:cubicBezTo>
                    <a:pt x="769833" y="377709"/>
                    <a:pt x="768664" y="381144"/>
                    <a:pt x="768372" y="386005"/>
                  </a:cubicBezTo>
                  <a:cubicBezTo>
                    <a:pt x="761355" y="386005"/>
                    <a:pt x="757846" y="389513"/>
                    <a:pt x="757846" y="396530"/>
                  </a:cubicBezTo>
                  <a:lnTo>
                    <a:pt x="757846" y="400038"/>
                  </a:lnTo>
                  <a:lnTo>
                    <a:pt x="745567" y="417580"/>
                  </a:lnTo>
                  <a:cubicBezTo>
                    <a:pt x="745567" y="420394"/>
                    <a:pt x="745129" y="423537"/>
                    <a:pt x="744252" y="427009"/>
                  </a:cubicBezTo>
                  <a:cubicBezTo>
                    <a:pt x="743374" y="430481"/>
                    <a:pt x="742059" y="433185"/>
                    <a:pt x="740305" y="435122"/>
                  </a:cubicBezTo>
                  <a:cubicBezTo>
                    <a:pt x="740414" y="436949"/>
                    <a:pt x="740195" y="438557"/>
                    <a:pt x="739647" y="439946"/>
                  </a:cubicBezTo>
                  <a:cubicBezTo>
                    <a:pt x="739099" y="441335"/>
                    <a:pt x="737564" y="442065"/>
                    <a:pt x="735042" y="442139"/>
                  </a:cubicBezTo>
                  <a:cubicBezTo>
                    <a:pt x="724371" y="443747"/>
                    <a:pt x="721155" y="450178"/>
                    <a:pt x="725394" y="461435"/>
                  </a:cubicBezTo>
                  <a:cubicBezTo>
                    <a:pt x="729633" y="472691"/>
                    <a:pt x="726417" y="479123"/>
                    <a:pt x="715746" y="480731"/>
                  </a:cubicBezTo>
                  <a:lnTo>
                    <a:pt x="712238" y="480731"/>
                  </a:lnTo>
                  <a:lnTo>
                    <a:pt x="701712" y="491256"/>
                  </a:lnTo>
                  <a:cubicBezTo>
                    <a:pt x="698131" y="491183"/>
                    <a:pt x="695207" y="491767"/>
                    <a:pt x="692942" y="493010"/>
                  </a:cubicBezTo>
                  <a:cubicBezTo>
                    <a:pt x="690676" y="494252"/>
                    <a:pt x="689506" y="496592"/>
                    <a:pt x="689433" y="500027"/>
                  </a:cubicBezTo>
                  <a:lnTo>
                    <a:pt x="689433" y="505289"/>
                  </a:lnTo>
                  <a:cubicBezTo>
                    <a:pt x="684828" y="512416"/>
                    <a:pt x="681759" y="520967"/>
                    <a:pt x="680224" y="530944"/>
                  </a:cubicBezTo>
                  <a:cubicBezTo>
                    <a:pt x="678689" y="540921"/>
                    <a:pt x="674742" y="546403"/>
                    <a:pt x="668383" y="547390"/>
                  </a:cubicBezTo>
                  <a:lnTo>
                    <a:pt x="664874" y="547390"/>
                  </a:lnTo>
                  <a:lnTo>
                    <a:pt x="654349" y="566686"/>
                  </a:lnTo>
                  <a:cubicBezTo>
                    <a:pt x="649196" y="567307"/>
                    <a:pt x="645469" y="570889"/>
                    <a:pt x="643166" y="577430"/>
                  </a:cubicBezTo>
                  <a:cubicBezTo>
                    <a:pt x="640864" y="583972"/>
                    <a:pt x="639329" y="589746"/>
                    <a:pt x="638562" y="594753"/>
                  </a:cubicBezTo>
                  <a:cubicBezTo>
                    <a:pt x="632386" y="604657"/>
                    <a:pt x="625880" y="618617"/>
                    <a:pt x="619046" y="636634"/>
                  </a:cubicBezTo>
                  <a:cubicBezTo>
                    <a:pt x="612212" y="654651"/>
                    <a:pt x="605269" y="664664"/>
                    <a:pt x="598215" y="666675"/>
                  </a:cubicBezTo>
                  <a:lnTo>
                    <a:pt x="594707" y="666675"/>
                  </a:lnTo>
                  <a:cubicBezTo>
                    <a:pt x="594415" y="671754"/>
                    <a:pt x="593245" y="676505"/>
                    <a:pt x="591199" y="680927"/>
                  </a:cubicBezTo>
                  <a:cubicBezTo>
                    <a:pt x="589152" y="685349"/>
                    <a:pt x="587983" y="690539"/>
                    <a:pt x="587690" y="696496"/>
                  </a:cubicBezTo>
                  <a:cubicBezTo>
                    <a:pt x="587763" y="700698"/>
                    <a:pt x="588933" y="703257"/>
                    <a:pt x="591199" y="704170"/>
                  </a:cubicBezTo>
                  <a:cubicBezTo>
                    <a:pt x="593464" y="705084"/>
                    <a:pt x="596388" y="705449"/>
                    <a:pt x="599970" y="705267"/>
                  </a:cubicBezTo>
                  <a:cubicBezTo>
                    <a:pt x="607279" y="705559"/>
                    <a:pt x="613711" y="703220"/>
                    <a:pt x="619266" y="698250"/>
                  </a:cubicBezTo>
                  <a:cubicBezTo>
                    <a:pt x="624831" y="696961"/>
                    <a:pt x="635335" y="694666"/>
                    <a:pt x="650776" y="691363"/>
                  </a:cubicBezTo>
                  <a:cubicBezTo>
                    <a:pt x="666217" y="688060"/>
                    <a:pt x="681269" y="684465"/>
                    <a:pt x="695930" y="680578"/>
                  </a:cubicBezTo>
                  <a:cubicBezTo>
                    <a:pt x="710592" y="676691"/>
                    <a:pt x="719536" y="673226"/>
                    <a:pt x="722763" y="670183"/>
                  </a:cubicBezTo>
                  <a:cubicBezTo>
                    <a:pt x="726783" y="671316"/>
                    <a:pt x="731461" y="671681"/>
                    <a:pt x="736796" y="671279"/>
                  </a:cubicBezTo>
                  <a:cubicBezTo>
                    <a:pt x="742132" y="670877"/>
                    <a:pt x="745056" y="668173"/>
                    <a:pt x="745567" y="663166"/>
                  </a:cubicBezTo>
                  <a:lnTo>
                    <a:pt x="778897" y="663166"/>
                  </a:lnTo>
                  <a:cubicBezTo>
                    <a:pt x="782807" y="659767"/>
                    <a:pt x="793844" y="656478"/>
                    <a:pt x="812007" y="653299"/>
                  </a:cubicBezTo>
                  <a:cubicBezTo>
                    <a:pt x="830170" y="650119"/>
                    <a:pt x="842523" y="646392"/>
                    <a:pt x="849064" y="642116"/>
                  </a:cubicBezTo>
                  <a:lnTo>
                    <a:pt x="880640" y="642116"/>
                  </a:lnTo>
                  <a:lnTo>
                    <a:pt x="885902" y="633345"/>
                  </a:lnTo>
                  <a:lnTo>
                    <a:pt x="892919" y="628082"/>
                  </a:lnTo>
                  <a:cubicBezTo>
                    <a:pt x="893028" y="624647"/>
                    <a:pt x="894125" y="622308"/>
                    <a:pt x="896208" y="621066"/>
                  </a:cubicBezTo>
                  <a:cubicBezTo>
                    <a:pt x="898291" y="619823"/>
                    <a:pt x="900703" y="619238"/>
                    <a:pt x="903444" y="619311"/>
                  </a:cubicBezTo>
                  <a:lnTo>
                    <a:pt x="906952" y="619311"/>
                  </a:lnTo>
                  <a:cubicBezTo>
                    <a:pt x="906404" y="612441"/>
                    <a:pt x="907062" y="606009"/>
                    <a:pt x="908926" y="600015"/>
                  </a:cubicBezTo>
                  <a:cubicBezTo>
                    <a:pt x="910790" y="594022"/>
                    <a:pt x="911886" y="587590"/>
                    <a:pt x="912215" y="580719"/>
                  </a:cubicBezTo>
                  <a:cubicBezTo>
                    <a:pt x="915102" y="581633"/>
                    <a:pt x="918099" y="581560"/>
                    <a:pt x="921205" y="580500"/>
                  </a:cubicBezTo>
                  <a:cubicBezTo>
                    <a:pt x="924312" y="579440"/>
                    <a:pt x="925993" y="577174"/>
                    <a:pt x="926248" y="573703"/>
                  </a:cubicBezTo>
                  <a:cubicBezTo>
                    <a:pt x="928076" y="573703"/>
                    <a:pt x="929684" y="573264"/>
                    <a:pt x="931072" y="572387"/>
                  </a:cubicBezTo>
                  <a:cubicBezTo>
                    <a:pt x="932461" y="571510"/>
                    <a:pt x="933192" y="570194"/>
                    <a:pt x="933265" y="568440"/>
                  </a:cubicBezTo>
                  <a:cubicBezTo>
                    <a:pt x="933996" y="560583"/>
                    <a:pt x="936920" y="557440"/>
                    <a:pt x="942036" y="559011"/>
                  </a:cubicBezTo>
                  <a:cubicBezTo>
                    <a:pt x="947152" y="560583"/>
                    <a:pt x="950076" y="556124"/>
                    <a:pt x="950807" y="545636"/>
                  </a:cubicBezTo>
                  <a:cubicBezTo>
                    <a:pt x="950405" y="533539"/>
                    <a:pt x="952086" y="526157"/>
                    <a:pt x="955850" y="523489"/>
                  </a:cubicBezTo>
                  <a:cubicBezTo>
                    <a:pt x="959614" y="520821"/>
                    <a:pt x="967874" y="516509"/>
                    <a:pt x="980628" y="510552"/>
                  </a:cubicBezTo>
                  <a:lnTo>
                    <a:pt x="984137" y="491256"/>
                  </a:lnTo>
                  <a:lnTo>
                    <a:pt x="1003433" y="484239"/>
                  </a:lnTo>
                  <a:lnTo>
                    <a:pt x="1013958" y="471960"/>
                  </a:lnTo>
                  <a:cubicBezTo>
                    <a:pt x="1017466" y="472033"/>
                    <a:pt x="1020097" y="471448"/>
                    <a:pt x="1021852" y="470206"/>
                  </a:cubicBezTo>
                  <a:cubicBezTo>
                    <a:pt x="1023606" y="468963"/>
                    <a:pt x="1024483" y="466624"/>
                    <a:pt x="1024483" y="463189"/>
                  </a:cubicBezTo>
                  <a:cubicBezTo>
                    <a:pt x="1025360" y="445391"/>
                    <a:pt x="1028868" y="438009"/>
                    <a:pt x="1035008" y="441042"/>
                  </a:cubicBezTo>
                  <a:cubicBezTo>
                    <a:pt x="1041148" y="444075"/>
                    <a:pt x="1044656" y="443271"/>
                    <a:pt x="1045533" y="438630"/>
                  </a:cubicBezTo>
                  <a:cubicBezTo>
                    <a:pt x="1045241" y="435889"/>
                    <a:pt x="1044948" y="433477"/>
                    <a:pt x="1044656" y="431394"/>
                  </a:cubicBezTo>
                  <a:cubicBezTo>
                    <a:pt x="1044364" y="429311"/>
                    <a:pt x="1045826" y="428215"/>
                    <a:pt x="1049042" y="428105"/>
                  </a:cubicBezTo>
                  <a:cubicBezTo>
                    <a:pt x="1057008" y="422002"/>
                    <a:pt x="1064756" y="415789"/>
                    <a:pt x="1072284" y="409467"/>
                  </a:cubicBezTo>
                  <a:cubicBezTo>
                    <a:pt x="1079813" y="403144"/>
                    <a:pt x="1086683" y="396493"/>
                    <a:pt x="1092896" y="389513"/>
                  </a:cubicBezTo>
                  <a:lnTo>
                    <a:pt x="1113946" y="387759"/>
                  </a:lnTo>
                  <a:cubicBezTo>
                    <a:pt x="1115116" y="391267"/>
                    <a:pt x="1119794" y="393898"/>
                    <a:pt x="1127980" y="395653"/>
                  </a:cubicBezTo>
                  <a:cubicBezTo>
                    <a:pt x="1136166" y="397407"/>
                    <a:pt x="1140844" y="403546"/>
                    <a:pt x="1142014" y="414072"/>
                  </a:cubicBezTo>
                  <a:cubicBezTo>
                    <a:pt x="1142160" y="417507"/>
                    <a:pt x="1143622" y="419846"/>
                    <a:pt x="1146399" y="421088"/>
                  </a:cubicBezTo>
                  <a:cubicBezTo>
                    <a:pt x="1149176" y="422331"/>
                    <a:pt x="1152392" y="422916"/>
                    <a:pt x="1156047" y="422842"/>
                  </a:cubicBezTo>
                  <a:cubicBezTo>
                    <a:pt x="1158751" y="422477"/>
                    <a:pt x="1163868" y="421892"/>
                    <a:pt x="1171396" y="421088"/>
                  </a:cubicBezTo>
                  <a:cubicBezTo>
                    <a:pt x="1178924" y="420284"/>
                    <a:pt x="1183164" y="421454"/>
                    <a:pt x="1184114" y="424597"/>
                  </a:cubicBezTo>
                  <a:lnTo>
                    <a:pt x="1201656" y="428105"/>
                  </a:lnTo>
                  <a:cubicBezTo>
                    <a:pt x="1199938" y="431760"/>
                    <a:pt x="1199865" y="434976"/>
                    <a:pt x="1201437" y="437753"/>
                  </a:cubicBezTo>
                  <a:cubicBezTo>
                    <a:pt x="1203008" y="440530"/>
                    <a:pt x="1206005" y="441992"/>
                    <a:pt x="1210427" y="442139"/>
                  </a:cubicBezTo>
                  <a:cubicBezTo>
                    <a:pt x="1210427" y="443966"/>
                    <a:pt x="1210865" y="445574"/>
                    <a:pt x="1211742" y="446963"/>
                  </a:cubicBezTo>
                  <a:cubicBezTo>
                    <a:pt x="1212620" y="448351"/>
                    <a:pt x="1213935" y="449082"/>
                    <a:pt x="1215689" y="449155"/>
                  </a:cubicBezTo>
                  <a:cubicBezTo>
                    <a:pt x="1218357" y="449082"/>
                    <a:pt x="1220915" y="448351"/>
                    <a:pt x="1223364" y="446963"/>
                  </a:cubicBezTo>
                  <a:cubicBezTo>
                    <a:pt x="1225812" y="445574"/>
                    <a:pt x="1227932" y="443966"/>
                    <a:pt x="1229723" y="442139"/>
                  </a:cubicBezTo>
                  <a:lnTo>
                    <a:pt x="1252527" y="443893"/>
                  </a:lnTo>
                  <a:cubicBezTo>
                    <a:pt x="1252235" y="450836"/>
                    <a:pt x="1252820" y="455807"/>
                    <a:pt x="1254282" y="458803"/>
                  </a:cubicBezTo>
                  <a:cubicBezTo>
                    <a:pt x="1255743" y="461800"/>
                    <a:pt x="1259836" y="463262"/>
                    <a:pt x="1266561" y="463189"/>
                  </a:cubicBezTo>
                  <a:lnTo>
                    <a:pt x="1333220" y="463189"/>
                  </a:lnTo>
                  <a:lnTo>
                    <a:pt x="1340237" y="498273"/>
                  </a:lnTo>
                  <a:lnTo>
                    <a:pt x="1334974" y="512306"/>
                  </a:lnTo>
                  <a:cubicBezTo>
                    <a:pt x="1330077" y="509967"/>
                    <a:pt x="1327592" y="512452"/>
                    <a:pt x="1327519" y="519761"/>
                  </a:cubicBezTo>
                  <a:cubicBezTo>
                    <a:pt x="1327446" y="527070"/>
                    <a:pt x="1327592" y="532187"/>
                    <a:pt x="1327958" y="535110"/>
                  </a:cubicBezTo>
                  <a:cubicBezTo>
                    <a:pt x="1320648" y="545928"/>
                    <a:pt x="1314216" y="557622"/>
                    <a:pt x="1308661" y="570194"/>
                  </a:cubicBezTo>
                  <a:cubicBezTo>
                    <a:pt x="1306067" y="571144"/>
                    <a:pt x="1304239" y="572752"/>
                    <a:pt x="1303180" y="575018"/>
                  </a:cubicBezTo>
                  <a:cubicBezTo>
                    <a:pt x="1302120" y="577284"/>
                    <a:pt x="1301608" y="579769"/>
                    <a:pt x="1301644" y="582474"/>
                  </a:cubicBezTo>
                  <a:lnTo>
                    <a:pt x="1285857" y="594753"/>
                  </a:lnTo>
                  <a:cubicBezTo>
                    <a:pt x="1286149" y="601477"/>
                    <a:pt x="1283810" y="607325"/>
                    <a:pt x="1278840" y="612295"/>
                  </a:cubicBezTo>
                  <a:cubicBezTo>
                    <a:pt x="1279132" y="614341"/>
                    <a:pt x="1280302" y="615511"/>
                    <a:pt x="1282348" y="615803"/>
                  </a:cubicBezTo>
                  <a:cubicBezTo>
                    <a:pt x="1284395" y="615511"/>
                    <a:pt x="1286880" y="615218"/>
                    <a:pt x="1289804" y="614926"/>
                  </a:cubicBezTo>
                  <a:cubicBezTo>
                    <a:pt x="1292728" y="614634"/>
                    <a:pt x="1294335" y="616095"/>
                    <a:pt x="1294628" y="619311"/>
                  </a:cubicBezTo>
                  <a:lnTo>
                    <a:pt x="1299890" y="622820"/>
                  </a:lnTo>
                  <a:lnTo>
                    <a:pt x="1298136" y="629837"/>
                  </a:lnTo>
                  <a:cubicBezTo>
                    <a:pt x="1291119" y="630129"/>
                    <a:pt x="1284980" y="631298"/>
                    <a:pt x="1279717" y="633345"/>
                  </a:cubicBezTo>
                  <a:cubicBezTo>
                    <a:pt x="1274455" y="635391"/>
                    <a:pt x="1270069" y="636561"/>
                    <a:pt x="1266561" y="636853"/>
                  </a:cubicBezTo>
                  <a:lnTo>
                    <a:pt x="1261298" y="636853"/>
                  </a:lnTo>
                  <a:cubicBezTo>
                    <a:pt x="1261627" y="637840"/>
                    <a:pt x="1263162" y="638936"/>
                    <a:pt x="1265903" y="640142"/>
                  </a:cubicBezTo>
                  <a:cubicBezTo>
                    <a:pt x="1268644" y="641348"/>
                    <a:pt x="1270617" y="642006"/>
                    <a:pt x="1271823" y="642116"/>
                  </a:cubicBezTo>
                  <a:cubicBezTo>
                    <a:pt x="1277744" y="641531"/>
                    <a:pt x="1290023" y="640946"/>
                    <a:pt x="1308661" y="640362"/>
                  </a:cubicBezTo>
                  <a:cubicBezTo>
                    <a:pt x="1327300" y="639777"/>
                    <a:pt x="1337825" y="642701"/>
                    <a:pt x="1340237" y="649133"/>
                  </a:cubicBezTo>
                  <a:cubicBezTo>
                    <a:pt x="1340164" y="652568"/>
                    <a:pt x="1338994" y="654907"/>
                    <a:pt x="1336728" y="656149"/>
                  </a:cubicBezTo>
                  <a:cubicBezTo>
                    <a:pt x="1334463" y="657392"/>
                    <a:pt x="1331539" y="657977"/>
                    <a:pt x="1327958" y="657904"/>
                  </a:cubicBezTo>
                  <a:lnTo>
                    <a:pt x="1326203" y="657904"/>
                  </a:lnTo>
                  <a:lnTo>
                    <a:pt x="1317432" y="663166"/>
                  </a:lnTo>
                  <a:cubicBezTo>
                    <a:pt x="1311585" y="663495"/>
                    <a:pt x="1303984" y="665030"/>
                    <a:pt x="1294628" y="667771"/>
                  </a:cubicBezTo>
                  <a:cubicBezTo>
                    <a:pt x="1285272" y="670512"/>
                    <a:pt x="1277671" y="672485"/>
                    <a:pt x="1271823" y="673691"/>
                  </a:cubicBezTo>
                  <a:cubicBezTo>
                    <a:pt x="1269996" y="675518"/>
                    <a:pt x="1268388" y="677565"/>
                    <a:pt x="1266999" y="679831"/>
                  </a:cubicBezTo>
                  <a:cubicBezTo>
                    <a:pt x="1265611" y="682097"/>
                    <a:pt x="1264880" y="684143"/>
                    <a:pt x="1264807" y="685971"/>
                  </a:cubicBezTo>
                  <a:cubicBezTo>
                    <a:pt x="1266305" y="690027"/>
                    <a:pt x="1273395" y="692001"/>
                    <a:pt x="1286076" y="691891"/>
                  </a:cubicBezTo>
                  <a:cubicBezTo>
                    <a:pt x="1298758" y="691781"/>
                    <a:pt x="1308040" y="691562"/>
                    <a:pt x="1313924" y="691233"/>
                  </a:cubicBezTo>
                  <a:lnTo>
                    <a:pt x="1319186" y="705267"/>
                  </a:lnTo>
                  <a:cubicBezTo>
                    <a:pt x="1326167" y="705120"/>
                    <a:pt x="1334134" y="704974"/>
                    <a:pt x="1343087" y="704828"/>
                  </a:cubicBezTo>
                  <a:cubicBezTo>
                    <a:pt x="1352041" y="704682"/>
                    <a:pt x="1356938" y="705413"/>
                    <a:pt x="1357779" y="707021"/>
                  </a:cubicBezTo>
                  <a:cubicBezTo>
                    <a:pt x="1357559" y="709762"/>
                    <a:pt x="1356244" y="712612"/>
                    <a:pt x="1353832" y="715573"/>
                  </a:cubicBezTo>
                  <a:cubicBezTo>
                    <a:pt x="1351420" y="718533"/>
                    <a:pt x="1349227" y="720945"/>
                    <a:pt x="1347254" y="722809"/>
                  </a:cubicBezTo>
                  <a:lnTo>
                    <a:pt x="1370058" y="726317"/>
                  </a:lnTo>
                  <a:lnTo>
                    <a:pt x="1403387" y="715792"/>
                  </a:lnTo>
                  <a:cubicBezTo>
                    <a:pt x="1413182" y="715719"/>
                    <a:pt x="1423414" y="716303"/>
                    <a:pt x="1434086" y="717546"/>
                  </a:cubicBezTo>
                  <a:cubicBezTo>
                    <a:pt x="1444757" y="718789"/>
                    <a:pt x="1454990" y="721127"/>
                    <a:pt x="1464784" y="724563"/>
                  </a:cubicBezTo>
                  <a:lnTo>
                    <a:pt x="1477063" y="733334"/>
                  </a:lnTo>
                  <a:cubicBezTo>
                    <a:pt x="1480608" y="734065"/>
                    <a:pt x="1486236" y="735673"/>
                    <a:pt x="1493948" y="738158"/>
                  </a:cubicBezTo>
                  <a:cubicBezTo>
                    <a:pt x="1501658" y="740643"/>
                    <a:pt x="1505971" y="739620"/>
                    <a:pt x="1506885" y="735088"/>
                  </a:cubicBezTo>
                  <a:cubicBezTo>
                    <a:pt x="1515546" y="734540"/>
                    <a:pt x="1526290" y="733882"/>
                    <a:pt x="1539118" y="733114"/>
                  </a:cubicBezTo>
                  <a:cubicBezTo>
                    <a:pt x="1551945" y="732347"/>
                    <a:pt x="1562251" y="734759"/>
                    <a:pt x="1570035" y="740350"/>
                  </a:cubicBezTo>
                  <a:cubicBezTo>
                    <a:pt x="1574896" y="736988"/>
                    <a:pt x="1581401" y="734942"/>
                    <a:pt x="1589551" y="734211"/>
                  </a:cubicBezTo>
                  <a:cubicBezTo>
                    <a:pt x="1597700" y="733480"/>
                    <a:pt x="1604644" y="733187"/>
                    <a:pt x="1610382" y="733334"/>
                  </a:cubicBezTo>
                  <a:lnTo>
                    <a:pt x="1620907" y="726317"/>
                  </a:lnTo>
                  <a:cubicBezTo>
                    <a:pt x="1622770" y="723722"/>
                    <a:pt x="1625183" y="721895"/>
                    <a:pt x="1628143" y="720835"/>
                  </a:cubicBezTo>
                  <a:cubicBezTo>
                    <a:pt x="1631103" y="719775"/>
                    <a:pt x="1633954" y="719264"/>
                    <a:pt x="1636694" y="719300"/>
                  </a:cubicBezTo>
                  <a:lnTo>
                    <a:pt x="1647220" y="728071"/>
                  </a:lnTo>
                  <a:cubicBezTo>
                    <a:pt x="1647073" y="732493"/>
                    <a:pt x="1646050" y="736805"/>
                    <a:pt x="1644150" y="741008"/>
                  </a:cubicBezTo>
                  <a:cubicBezTo>
                    <a:pt x="1642250" y="745211"/>
                    <a:pt x="1640349" y="749085"/>
                    <a:pt x="1638449" y="752630"/>
                  </a:cubicBezTo>
                  <a:lnTo>
                    <a:pt x="1622661" y="747367"/>
                  </a:lnTo>
                  <a:cubicBezTo>
                    <a:pt x="1619335" y="753251"/>
                    <a:pt x="1611076" y="756832"/>
                    <a:pt x="1597883" y="758112"/>
                  </a:cubicBezTo>
                  <a:cubicBezTo>
                    <a:pt x="1584690" y="759391"/>
                    <a:pt x="1575992" y="759902"/>
                    <a:pt x="1571790" y="759647"/>
                  </a:cubicBezTo>
                  <a:lnTo>
                    <a:pt x="1563018" y="775434"/>
                  </a:lnTo>
                  <a:cubicBezTo>
                    <a:pt x="1561191" y="772766"/>
                    <a:pt x="1558706" y="770647"/>
                    <a:pt x="1555563" y="769075"/>
                  </a:cubicBezTo>
                  <a:cubicBezTo>
                    <a:pt x="1552420" y="767504"/>
                    <a:pt x="1549058" y="766700"/>
                    <a:pt x="1545477" y="766663"/>
                  </a:cubicBezTo>
                  <a:cubicBezTo>
                    <a:pt x="1539337" y="766846"/>
                    <a:pt x="1533197" y="768235"/>
                    <a:pt x="1527058" y="770829"/>
                  </a:cubicBezTo>
                  <a:cubicBezTo>
                    <a:pt x="1520918" y="773424"/>
                    <a:pt x="1514778" y="776129"/>
                    <a:pt x="1508639" y="778943"/>
                  </a:cubicBezTo>
                  <a:cubicBezTo>
                    <a:pt x="1509954" y="779783"/>
                    <a:pt x="1512586" y="780295"/>
                    <a:pt x="1516532" y="780477"/>
                  </a:cubicBezTo>
                  <a:cubicBezTo>
                    <a:pt x="1520480" y="780660"/>
                    <a:pt x="1523111" y="780733"/>
                    <a:pt x="1524426" y="780697"/>
                  </a:cubicBezTo>
                  <a:cubicBezTo>
                    <a:pt x="1553700" y="779820"/>
                    <a:pt x="1583301" y="776311"/>
                    <a:pt x="1613232" y="770172"/>
                  </a:cubicBezTo>
                  <a:cubicBezTo>
                    <a:pt x="1643163" y="764032"/>
                    <a:pt x="1671449" y="760524"/>
                    <a:pt x="1698091" y="759647"/>
                  </a:cubicBezTo>
                  <a:cubicBezTo>
                    <a:pt x="1702476" y="760195"/>
                    <a:pt x="1708616" y="760852"/>
                    <a:pt x="1716510" y="761620"/>
                  </a:cubicBezTo>
                  <a:cubicBezTo>
                    <a:pt x="1724404" y="762387"/>
                    <a:pt x="1728789" y="759975"/>
                    <a:pt x="1729666" y="754384"/>
                  </a:cubicBezTo>
                  <a:cubicBezTo>
                    <a:pt x="1738364" y="754092"/>
                    <a:pt x="1749474" y="753799"/>
                    <a:pt x="1762996" y="753507"/>
                  </a:cubicBezTo>
                  <a:cubicBezTo>
                    <a:pt x="1776518" y="753214"/>
                    <a:pt x="1787628" y="754676"/>
                    <a:pt x="1796326" y="757892"/>
                  </a:cubicBezTo>
                  <a:cubicBezTo>
                    <a:pt x="1795704" y="758733"/>
                    <a:pt x="1793000" y="759245"/>
                    <a:pt x="1788212" y="759427"/>
                  </a:cubicBezTo>
                  <a:cubicBezTo>
                    <a:pt x="1783425" y="759610"/>
                    <a:pt x="1780282" y="759683"/>
                    <a:pt x="1778784" y="759647"/>
                  </a:cubicBezTo>
                  <a:cubicBezTo>
                    <a:pt x="1773142" y="760903"/>
                    <a:pt x="1762400" y="763068"/>
                    <a:pt x="1746559" y="766143"/>
                  </a:cubicBezTo>
                  <a:cubicBezTo>
                    <a:pt x="1730717" y="769219"/>
                    <a:pt x="1715557" y="772684"/>
                    <a:pt x="1701080" y="776539"/>
                  </a:cubicBezTo>
                  <a:cubicBezTo>
                    <a:pt x="1686602" y="780394"/>
                    <a:pt x="1678589" y="784119"/>
                    <a:pt x="1677041" y="787713"/>
                  </a:cubicBezTo>
                  <a:cubicBezTo>
                    <a:pt x="1673130" y="787385"/>
                    <a:pt x="1666041" y="787165"/>
                    <a:pt x="1655771" y="787056"/>
                  </a:cubicBezTo>
                  <a:cubicBezTo>
                    <a:pt x="1645502" y="786946"/>
                    <a:pt x="1639728" y="788920"/>
                    <a:pt x="1638449" y="792976"/>
                  </a:cubicBezTo>
                  <a:lnTo>
                    <a:pt x="1638449" y="794730"/>
                  </a:lnTo>
                  <a:lnTo>
                    <a:pt x="1587577" y="794730"/>
                  </a:lnTo>
                  <a:cubicBezTo>
                    <a:pt x="1580926" y="799445"/>
                    <a:pt x="1566600" y="804049"/>
                    <a:pt x="1544600" y="808544"/>
                  </a:cubicBezTo>
                  <a:cubicBezTo>
                    <a:pt x="1522599" y="813040"/>
                    <a:pt x="1506519" y="815452"/>
                    <a:pt x="1496359" y="815781"/>
                  </a:cubicBezTo>
                  <a:cubicBezTo>
                    <a:pt x="1494130" y="820641"/>
                    <a:pt x="1486748" y="823199"/>
                    <a:pt x="1474213" y="823455"/>
                  </a:cubicBezTo>
                  <a:cubicBezTo>
                    <a:pt x="1461678" y="823711"/>
                    <a:pt x="1452103" y="824076"/>
                    <a:pt x="1445488" y="824551"/>
                  </a:cubicBezTo>
                  <a:cubicBezTo>
                    <a:pt x="1445196" y="829522"/>
                    <a:pt x="1442272" y="831860"/>
                    <a:pt x="1436717" y="831568"/>
                  </a:cubicBezTo>
                  <a:cubicBezTo>
                    <a:pt x="1432551" y="831020"/>
                    <a:pt x="1427288" y="830362"/>
                    <a:pt x="1420929" y="829595"/>
                  </a:cubicBezTo>
                  <a:cubicBezTo>
                    <a:pt x="1414570" y="828827"/>
                    <a:pt x="1411062" y="831239"/>
                    <a:pt x="1410404" y="836831"/>
                  </a:cubicBezTo>
                  <a:lnTo>
                    <a:pt x="1363041" y="843847"/>
                  </a:lnTo>
                  <a:cubicBezTo>
                    <a:pt x="1359716" y="847283"/>
                    <a:pt x="1354088" y="850060"/>
                    <a:pt x="1346157" y="852180"/>
                  </a:cubicBezTo>
                  <a:cubicBezTo>
                    <a:pt x="1338227" y="854300"/>
                    <a:pt x="1332160" y="856200"/>
                    <a:pt x="1327958" y="857881"/>
                  </a:cubicBezTo>
                  <a:cubicBezTo>
                    <a:pt x="1328250" y="861060"/>
                    <a:pt x="1329419" y="863472"/>
                    <a:pt x="1331466" y="865117"/>
                  </a:cubicBezTo>
                  <a:cubicBezTo>
                    <a:pt x="1333512" y="866762"/>
                    <a:pt x="1334682" y="869612"/>
                    <a:pt x="1334974" y="873669"/>
                  </a:cubicBezTo>
                  <a:lnTo>
                    <a:pt x="1317432" y="884194"/>
                  </a:lnTo>
                  <a:cubicBezTo>
                    <a:pt x="1307601" y="884742"/>
                    <a:pt x="1289987" y="887593"/>
                    <a:pt x="1264587" y="892745"/>
                  </a:cubicBezTo>
                  <a:cubicBezTo>
                    <a:pt x="1239188" y="897898"/>
                    <a:pt x="1222889" y="902065"/>
                    <a:pt x="1215689" y="905244"/>
                  </a:cubicBezTo>
                  <a:lnTo>
                    <a:pt x="1191131" y="905244"/>
                  </a:lnTo>
                  <a:cubicBezTo>
                    <a:pt x="1191021" y="906377"/>
                    <a:pt x="1190363" y="908058"/>
                    <a:pt x="1189157" y="910287"/>
                  </a:cubicBezTo>
                  <a:cubicBezTo>
                    <a:pt x="1187951" y="912517"/>
                    <a:pt x="1186855" y="913759"/>
                    <a:pt x="1185868" y="914015"/>
                  </a:cubicBezTo>
                  <a:cubicBezTo>
                    <a:pt x="1184406" y="913723"/>
                    <a:pt x="1183822" y="912553"/>
                    <a:pt x="1184114" y="910507"/>
                  </a:cubicBezTo>
                  <a:cubicBezTo>
                    <a:pt x="1170080" y="911968"/>
                    <a:pt x="1156047" y="912553"/>
                    <a:pt x="1142014" y="912261"/>
                  </a:cubicBezTo>
                  <a:cubicBezTo>
                    <a:pt x="1141612" y="915623"/>
                    <a:pt x="1139346" y="917670"/>
                    <a:pt x="1135216" y="918400"/>
                  </a:cubicBezTo>
                  <a:cubicBezTo>
                    <a:pt x="1131086" y="919131"/>
                    <a:pt x="1127505" y="919424"/>
                    <a:pt x="1124472" y="919278"/>
                  </a:cubicBezTo>
                  <a:lnTo>
                    <a:pt x="1117455" y="919278"/>
                  </a:lnTo>
                  <a:lnTo>
                    <a:pt x="1098159" y="928048"/>
                  </a:lnTo>
                  <a:cubicBezTo>
                    <a:pt x="1098414" y="933932"/>
                    <a:pt x="1097903" y="937514"/>
                    <a:pt x="1096624" y="938793"/>
                  </a:cubicBezTo>
                  <a:cubicBezTo>
                    <a:pt x="1095345" y="940072"/>
                    <a:pt x="1091763" y="940584"/>
                    <a:pt x="1085880" y="940328"/>
                  </a:cubicBezTo>
                  <a:lnTo>
                    <a:pt x="1085880" y="971903"/>
                  </a:lnTo>
                  <a:lnTo>
                    <a:pt x="1077109" y="982428"/>
                  </a:lnTo>
                  <a:cubicBezTo>
                    <a:pt x="1075062" y="995000"/>
                    <a:pt x="1070384" y="1006695"/>
                    <a:pt x="1063075" y="1017512"/>
                  </a:cubicBezTo>
                  <a:cubicBezTo>
                    <a:pt x="1061869" y="1017439"/>
                    <a:pt x="1059896" y="1017585"/>
                    <a:pt x="1057155" y="1017951"/>
                  </a:cubicBezTo>
                  <a:cubicBezTo>
                    <a:pt x="1054414" y="1018316"/>
                    <a:pt x="1052879" y="1019339"/>
                    <a:pt x="1052550" y="1021020"/>
                  </a:cubicBezTo>
                  <a:cubicBezTo>
                    <a:pt x="1052733" y="1021898"/>
                    <a:pt x="1053683" y="1022775"/>
                    <a:pt x="1055400" y="1023652"/>
                  </a:cubicBezTo>
                  <a:cubicBezTo>
                    <a:pt x="1057118" y="1024529"/>
                    <a:pt x="1058507" y="1025406"/>
                    <a:pt x="1059567" y="1026283"/>
                  </a:cubicBezTo>
                  <a:cubicBezTo>
                    <a:pt x="1059822" y="1031326"/>
                    <a:pt x="1059311" y="1034396"/>
                    <a:pt x="1058032" y="1035492"/>
                  </a:cubicBezTo>
                  <a:cubicBezTo>
                    <a:pt x="1056753" y="1036589"/>
                    <a:pt x="1053171" y="1037027"/>
                    <a:pt x="1047287" y="1036808"/>
                  </a:cubicBezTo>
                  <a:cubicBezTo>
                    <a:pt x="1048091" y="1040463"/>
                    <a:pt x="1047360" y="1043679"/>
                    <a:pt x="1045095" y="1046456"/>
                  </a:cubicBezTo>
                  <a:cubicBezTo>
                    <a:pt x="1042829" y="1049234"/>
                    <a:pt x="1039467" y="1050695"/>
                    <a:pt x="1035008" y="1050842"/>
                  </a:cubicBezTo>
                  <a:cubicBezTo>
                    <a:pt x="1030623" y="1061476"/>
                    <a:pt x="1025799" y="1072221"/>
                    <a:pt x="1020536" y="1083075"/>
                  </a:cubicBezTo>
                  <a:cubicBezTo>
                    <a:pt x="1015274" y="1093929"/>
                    <a:pt x="1009572" y="1104235"/>
                    <a:pt x="1003433" y="1113992"/>
                  </a:cubicBezTo>
                  <a:cubicBezTo>
                    <a:pt x="1003506" y="1120534"/>
                    <a:pt x="1002044" y="1126747"/>
                    <a:pt x="999047" y="1132631"/>
                  </a:cubicBezTo>
                  <a:cubicBezTo>
                    <a:pt x="996050" y="1138514"/>
                    <a:pt x="991080" y="1141657"/>
                    <a:pt x="984137" y="1142059"/>
                  </a:cubicBezTo>
                  <a:cubicBezTo>
                    <a:pt x="981469" y="1141986"/>
                    <a:pt x="979349" y="1141255"/>
                    <a:pt x="977778" y="1139867"/>
                  </a:cubicBezTo>
                  <a:cubicBezTo>
                    <a:pt x="976206" y="1138478"/>
                    <a:pt x="975402" y="1136870"/>
                    <a:pt x="975366" y="1135043"/>
                  </a:cubicBezTo>
                  <a:lnTo>
                    <a:pt x="977120" y="1126272"/>
                  </a:lnTo>
                  <a:cubicBezTo>
                    <a:pt x="978180" y="1126308"/>
                    <a:pt x="979568" y="1126235"/>
                    <a:pt x="981286" y="1126052"/>
                  </a:cubicBezTo>
                  <a:cubicBezTo>
                    <a:pt x="983004" y="1125870"/>
                    <a:pt x="983954" y="1125358"/>
                    <a:pt x="984137" y="1124517"/>
                  </a:cubicBezTo>
                  <a:cubicBezTo>
                    <a:pt x="983881" y="1123640"/>
                    <a:pt x="982638" y="1122763"/>
                    <a:pt x="980409" y="1121886"/>
                  </a:cubicBezTo>
                  <a:cubicBezTo>
                    <a:pt x="978180" y="1121009"/>
                    <a:pt x="976499" y="1120132"/>
                    <a:pt x="975366" y="1119255"/>
                  </a:cubicBezTo>
                  <a:cubicBezTo>
                    <a:pt x="975439" y="1118195"/>
                    <a:pt x="975293" y="1116806"/>
                    <a:pt x="974927" y="1115089"/>
                  </a:cubicBezTo>
                  <a:cubicBezTo>
                    <a:pt x="974562" y="1113371"/>
                    <a:pt x="973538" y="1112421"/>
                    <a:pt x="971857" y="1112238"/>
                  </a:cubicBezTo>
                  <a:cubicBezTo>
                    <a:pt x="969993" y="1112421"/>
                    <a:pt x="968020" y="1113371"/>
                    <a:pt x="965937" y="1115089"/>
                  </a:cubicBezTo>
                  <a:cubicBezTo>
                    <a:pt x="963854" y="1116806"/>
                    <a:pt x="962319" y="1118195"/>
                    <a:pt x="961332" y="1119255"/>
                  </a:cubicBezTo>
                  <a:lnTo>
                    <a:pt x="961332" y="1145568"/>
                  </a:lnTo>
                  <a:cubicBezTo>
                    <a:pt x="964585" y="1147578"/>
                    <a:pt x="969043" y="1150574"/>
                    <a:pt x="974708" y="1154558"/>
                  </a:cubicBezTo>
                  <a:cubicBezTo>
                    <a:pt x="980372" y="1158541"/>
                    <a:pt x="983515" y="1161977"/>
                    <a:pt x="984137" y="1164864"/>
                  </a:cubicBezTo>
                  <a:cubicBezTo>
                    <a:pt x="983990" y="1166545"/>
                    <a:pt x="982967" y="1167568"/>
                    <a:pt x="981067" y="1167934"/>
                  </a:cubicBezTo>
                  <a:cubicBezTo>
                    <a:pt x="979166" y="1168299"/>
                    <a:pt x="977266" y="1168445"/>
                    <a:pt x="975366" y="1168372"/>
                  </a:cubicBezTo>
                  <a:cubicBezTo>
                    <a:pt x="974781" y="1174146"/>
                    <a:pt x="972442" y="1179263"/>
                    <a:pt x="968349" y="1183721"/>
                  </a:cubicBezTo>
                  <a:cubicBezTo>
                    <a:pt x="964256" y="1188180"/>
                    <a:pt x="961917" y="1194173"/>
                    <a:pt x="961332" y="1201702"/>
                  </a:cubicBezTo>
                  <a:cubicBezTo>
                    <a:pt x="961478" y="1204370"/>
                    <a:pt x="961186" y="1206489"/>
                    <a:pt x="960455" y="1208061"/>
                  </a:cubicBezTo>
                  <a:cubicBezTo>
                    <a:pt x="959724" y="1209632"/>
                    <a:pt x="957678" y="1210436"/>
                    <a:pt x="954315" y="1210473"/>
                  </a:cubicBezTo>
                  <a:lnTo>
                    <a:pt x="947299" y="1210473"/>
                  </a:lnTo>
                  <a:cubicBezTo>
                    <a:pt x="947335" y="1213287"/>
                    <a:pt x="946824" y="1216430"/>
                    <a:pt x="945764" y="1219901"/>
                  </a:cubicBezTo>
                  <a:cubicBezTo>
                    <a:pt x="944704" y="1223373"/>
                    <a:pt x="942877" y="1226078"/>
                    <a:pt x="940282" y="1228014"/>
                  </a:cubicBezTo>
                  <a:cubicBezTo>
                    <a:pt x="940355" y="1229147"/>
                    <a:pt x="940209" y="1230829"/>
                    <a:pt x="939843" y="1233058"/>
                  </a:cubicBezTo>
                  <a:cubicBezTo>
                    <a:pt x="939478" y="1235287"/>
                    <a:pt x="938455" y="1236530"/>
                    <a:pt x="936774" y="1236785"/>
                  </a:cubicBezTo>
                  <a:cubicBezTo>
                    <a:pt x="935896" y="1235835"/>
                    <a:pt x="934581" y="1231157"/>
                    <a:pt x="932827" y="1222752"/>
                  </a:cubicBezTo>
                  <a:cubicBezTo>
                    <a:pt x="931072" y="1214347"/>
                    <a:pt x="928880" y="1207915"/>
                    <a:pt x="926248" y="1203456"/>
                  </a:cubicBezTo>
                  <a:cubicBezTo>
                    <a:pt x="921571" y="1204845"/>
                    <a:pt x="918647" y="1210400"/>
                    <a:pt x="917478" y="1220121"/>
                  </a:cubicBezTo>
                  <a:cubicBezTo>
                    <a:pt x="916308" y="1229842"/>
                    <a:pt x="913384" y="1235397"/>
                    <a:pt x="908707" y="1236785"/>
                  </a:cubicBezTo>
                  <a:lnTo>
                    <a:pt x="892919" y="1266607"/>
                  </a:lnTo>
                  <a:cubicBezTo>
                    <a:pt x="891969" y="1273258"/>
                    <a:pt x="888168" y="1278813"/>
                    <a:pt x="881517" y="1283271"/>
                  </a:cubicBezTo>
                  <a:cubicBezTo>
                    <a:pt x="874865" y="1287730"/>
                    <a:pt x="871065" y="1293285"/>
                    <a:pt x="870114" y="1299936"/>
                  </a:cubicBezTo>
                  <a:lnTo>
                    <a:pt x="870114" y="1320986"/>
                  </a:lnTo>
                  <a:lnTo>
                    <a:pt x="885902" y="1317478"/>
                  </a:lnTo>
                  <a:cubicBezTo>
                    <a:pt x="887766" y="1308671"/>
                    <a:pt x="890616" y="1299973"/>
                    <a:pt x="894454" y="1291385"/>
                  </a:cubicBezTo>
                  <a:cubicBezTo>
                    <a:pt x="898291" y="1282796"/>
                    <a:pt x="902457" y="1274537"/>
                    <a:pt x="906952" y="1266607"/>
                  </a:cubicBezTo>
                  <a:cubicBezTo>
                    <a:pt x="910388" y="1266533"/>
                    <a:pt x="912727" y="1265364"/>
                    <a:pt x="913969" y="1263098"/>
                  </a:cubicBezTo>
                  <a:cubicBezTo>
                    <a:pt x="915212" y="1260832"/>
                    <a:pt x="915796" y="1257909"/>
                    <a:pt x="915723" y="1254327"/>
                  </a:cubicBezTo>
                  <a:lnTo>
                    <a:pt x="915723" y="1250819"/>
                  </a:lnTo>
                  <a:cubicBezTo>
                    <a:pt x="917514" y="1248919"/>
                    <a:pt x="919634" y="1247018"/>
                    <a:pt x="922082" y="1245118"/>
                  </a:cubicBezTo>
                  <a:cubicBezTo>
                    <a:pt x="924531" y="1243217"/>
                    <a:pt x="927089" y="1242194"/>
                    <a:pt x="929757" y="1242048"/>
                  </a:cubicBezTo>
                  <a:cubicBezTo>
                    <a:pt x="931438" y="1242158"/>
                    <a:pt x="932461" y="1242815"/>
                    <a:pt x="932827" y="1244021"/>
                  </a:cubicBezTo>
                  <a:cubicBezTo>
                    <a:pt x="933192" y="1245227"/>
                    <a:pt x="933338" y="1246324"/>
                    <a:pt x="933265" y="1247311"/>
                  </a:cubicBezTo>
                  <a:lnTo>
                    <a:pt x="933265" y="1261344"/>
                  </a:lnTo>
                  <a:lnTo>
                    <a:pt x="926248" y="1266607"/>
                  </a:lnTo>
                  <a:cubicBezTo>
                    <a:pt x="925956" y="1270846"/>
                    <a:pt x="924787" y="1274647"/>
                    <a:pt x="922740" y="1278009"/>
                  </a:cubicBezTo>
                  <a:cubicBezTo>
                    <a:pt x="920694" y="1281371"/>
                    <a:pt x="919524" y="1285172"/>
                    <a:pt x="919232" y="1289411"/>
                  </a:cubicBezTo>
                  <a:lnTo>
                    <a:pt x="910461" y="1299936"/>
                  </a:lnTo>
                  <a:lnTo>
                    <a:pt x="906952" y="1324495"/>
                  </a:lnTo>
                  <a:cubicBezTo>
                    <a:pt x="903188" y="1328588"/>
                    <a:pt x="901068" y="1333558"/>
                    <a:pt x="900593" y="1339405"/>
                  </a:cubicBezTo>
                  <a:cubicBezTo>
                    <a:pt x="900118" y="1345253"/>
                    <a:pt x="897560" y="1348469"/>
                    <a:pt x="892919" y="1349053"/>
                  </a:cubicBezTo>
                  <a:cubicBezTo>
                    <a:pt x="888497" y="1350004"/>
                    <a:pt x="885062" y="1355120"/>
                    <a:pt x="882613" y="1364403"/>
                  </a:cubicBezTo>
                  <a:cubicBezTo>
                    <a:pt x="880164" y="1373685"/>
                    <a:pt x="878922" y="1381433"/>
                    <a:pt x="878885" y="1387646"/>
                  </a:cubicBezTo>
                  <a:lnTo>
                    <a:pt x="870114" y="1403433"/>
                  </a:lnTo>
                  <a:cubicBezTo>
                    <a:pt x="860211" y="1403872"/>
                    <a:pt x="855898" y="1407380"/>
                    <a:pt x="857177" y="1413958"/>
                  </a:cubicBezTo>
                  <a:cubicBezTo>
                    <a:pt x="858456" y="1420537"/>
                    <a:pt x="856337" y="1427553"/>
                    <a:pt x="850818" y="1435009"/>
                  </a:cubicBezTo>
                  <a:lnTo>
                    <a:pt x="843802" y="1452550"/>
                  </a:lnTo>
                  <a:cubicBezTo>
                    <a:pt x="849685" y="1453647"/>
                    <a:pt x="849759" y="1458471"/>
                    <a:pt x="844021" y="1467023"/>
                  </a:cubicBezTo>
                  <a:cubicBezTo>
                    <a:pt x="838283" y="1475574"/>
                    <a:pt x="833532" y="1481275"/>
                    <a:pt x="829768" y="1484126"/>
                  </a:cubicBezTo>
                  <a:cubicBezTo>
                    <a:pt x="827283" y="1488658"/>
                    <a:pt x="825675" y="1493628"/>
                    <a:pt x="824944" y="1499036"/>
                  </a:cubicBezTo>
                  <a:cubicBezTo>
                    <a:pt x="824213" y="1504445"/>
                    <a:pt x="823482" y="1509415"/>
                    <a:pt x="822751" y="1513947"/>
                  </a:cubicBezTo>
                  <a:cubicBezTo>
                    <a:pt x="812847" y="1527725"/>
                    <a:pt x="803711" y="1547971"/>
                    <a:pt x="795342" y="1574686"/>
                  </a:cubicBezTo>
                  <a:cubicBezTo>
                    <a:pt x="786973" y="1601401"/>
                    <a:pt x="775644" y="1625594"/>
                    <a:pt x="761355" y="1647265"/>
                  </a:cubicBezTo>
                  <a:cubicBezTo>
                    <a:pt x="761062" y="1654136"/>
                    <a:pt x="759893" y="1660568"/>
                    <a:pt x="757846" y="1666561"/>
                  </a:cubicBezTo>
                  <a:cubicBezTo>
                    <a:pt x="755800" y="1672555"/>
                    <a:pt x="754630" y="1678987"/>
                    <a:pt x="754338" y="1685857"/>
                  </a:cubicBezTo>
                  <a:cubicBezTo>
                    <a:pt x="748856" y="1689987"/>
                    <a:pt x="744032" y="1694007"/>
                    <a:pt x="739866" y="1697917"/>
                  </a:cubicBezTo>
                  <a:cubicBezTo>
                    <a:pt x="735700" y="1701828"/>
                    <a:pt x="733507" y="1707164"/>
                    <a:pt x="733288" y="1713924"/>
                  </a:cubicBezTo>
                  <a:cubicBezTo>
                    <a:pt x="731461" y="1713924"/>
                    <a:pt x="729852" y="1714363"/>
                    <a:pt x="728464" y="1715240"/>
                  </a:cubicBezTo>
                  <a:cubicBezTo>
                    <a:pt x="727075" y="1716117"/>
                    <a:pt x="726344" y="1717433"/>
                    <a:pt x="726271" y="1719187"/>
                  </a:cubicBezTo>
                  <a:cubicBezTo>
                    <a:pt x="726417" y="1721855"/>
                    <a:pt x="726125" y="1723974"/>
                    <a:pt x="725394" y="1725546"/>
                  </a:cubicBezTo>
                  <a:cubicBezTo>
                    <a:pt x="724663" y="1727117"/>
                    <a:pt x="722616" y="1727921"/>
                    <a:pt x="719254" y="1727958"/>
                  </a:cubicBezTo>
                  <a:cubicBezTo>
                    <a:pt x="719547" y="1734755"/>
                    <a:pt x="718962" y="1739141"/>
                    <a:pt x="717500" y="1741114"/>
                  </a:cubicBezTo>
                  <a:cubicBezTo>
                    <a:pt x="716038" y="1743088"/>
                    <a:pt x="711945" y="1743965"/>
                    <a:pt x="705221" y="1743746"/>
                  </a:cubicBezTo>
                  <a:cubicBezTo>
                    <a:pt x="698789" y="1755331"/>
                    <a:pt x="694111" y="1767683"/>
                    <a:pt x="691187" y="1780803"/>
                  </a:cubicBezTo>
                  <a:cubicBezTo>
                    <a:pt x="688264" y="1793923"/>
                    <a:pt x="683586" y="1806714"/>
                    <a:pt x="677154" y="1819176"/>
                  </a:cubicBezTo>
                  <a:cubicBezTo>
                    <a:pt x="677483" y="1824292"/>
                    <a:pt x="677264" y="1827654"/>
                    <a:pt x="676496" y="1829262"/>
                  </a:cubicBezTo>
                  <a:cubicBezTo>
                    <a:pt x="675729" y="1830870"/>
                    <a:pt x="672439" y="1831601"/>
                    <a:pt x="666629" y="1831455"/>
                  </a:cubicBezTo>
                  <a:cubicBezTo>
                    <a:pt x="666483" y="1831418"/>
                    <a:pt x="665898" y="1831491"/>
                    <a:pt x="664874" y="1831674"/>
                  </a:cubicBezTo>
                  <a:cubicBezTo>
                    <a:pt x="663851" y="1831857"/>
                    <a:pt x="663267" y="1832369"/>
                    <a:pt x="663120" y="1833209"/>
                  </a:cubicBezTo>
                  <a:cubicBezTo>
                    <a:pt x="663595" y="1834269"/>
                    <a:pt x="665715" y="1835658"/>
                    <a:pt x="669479" y="1837375"/>
                  </a:cubicBezTo>
                  <a:cubicBezTo>
                    <a:pt x="673244" y="1839093"/>
                    <a:pt x="675802" y="1840043"/>
                    <a:pt x="677154" y="1840226"/>
                  </a:cubicBezTo>
                  <a:cubicBezTo>
                    <a:pt x="675692" y="1847243"/>
                    <a:pt x="673353" y="1854259"/>
                    <a:pt x="670137" y="1861276"/>
                  </a:cubicBezTo>
                  <a:lnTo>
                    <a:pt x="654349" y="1868293"/>
                  </a:lnTo>
                  <a:lnTo>
                    <a:pt x="642070" y="1901622"/>
                  </a:lnTo>
                  <a:cubicBezTo>
                    <a:pt x="637867" y="1904363"/>
                    <a:pt x="632239" y="1915546"/>
                    <a:pt x="625186" y="1935171"/>
                  </a:cubicBezTo>
                  <a:cubicBezTo>
                    <a:pt x="618133" y="1954796"/>
                    <a:pt x="613820" y="1966418"/>
                    <a:pt x="612249" y="1970036"/>
                  </a:cubicBezTo>
                  <a:cubicBezTo>
                    <a:pt x="609508" y="1970072"/>
                    <a:pt x="607096" y="1969561"/>
                    <a:pt x="605013" y="1968501"/>
                  </a:cubicBezTo>
                  <a:cubicBezTo>
                    <a:pt x="602930" y="1967441"/>
                    <a:pt x="601833" y="1965614"/>
                    <a:pt x="601724" y="1963019"/>
                  </a:cubicBezTo>
                  <a:cubicBezTo>
                    <a:pt x="602089" y="1959218"/>
                    <a:pt x="603990" y="1952348"/>
                    <a:pt x="607425" y="1942407"/>
                  </a:cubicBezTo>
                  <a:cubicBezTo>
                    <a:pt x="610860" y="1932467"/>
                    <a:pt x="613638" y="1926473"/>
                    <a:pt x="615757" y="1924427"/>
                  </a:cubicBezTo>
                  <a:cubicBezTo>
                    <a:pt x="615977" y="1919347"/>
                    <a:pt x="616854" y="1915035"/>
                    <a:pt x="618389" y="1911490"/>
                  </a:cubicBezTo>
                  <a:cubicBezTo>
                    <a:pt x="619924" y="1907945"/>
                    <a:pt x="620801" y="1904071"/>
                    <a:pt x="621020" y="1899868"/>
                  </a:cubicBezTo>
                  <a:cubicBezTo>
                    <a:pt x="623615" y="1897968"/>
                    <a:pt x="625442" y="1895190"/>
                    <a:pt x="626502" y="1891536"/>
                  </a:cubicBezTo>
                  <a:cubicBezTo>
                    <a:pt x="627561" y="1887881"/>
                    <a:pt x="628073" y="1884227"/>
                    <a:pt x="628037" y="1880572"/>
                  </a:cubicBezTo>
                  <a:cubicBezTo>
                    <a:pt x="631472" y="1880463"/>
                    <a:pt x="633811" y="1879366"/>
                    <a:pt x="635053" y="1877283"/>
                  </a:cubicBezTo>
                  <a:cubicBezTo>
                    <a:pt x="636296" y="1875200"/>
                    <a:pt x="636881" y="1872788"/>
                    <a:pt x="636808" y="1870047"/>
                  </a:cubicBezTo>
                  <a:lnTo>
                    <a:pt x="636808" y="1866539"/>
                  </a:lnTo>
                  <a:cubicBezTo>
                    <a:pt x="639402" y="1864602"/>
                    <a:pt x="641230" y="1861897"/>
                    <a:pt x="642289" y="1858426"/>
                  </a:cubicBezTo>
                  <a:cubicBezTo>
                    <a:pt x="643349" y="1854954"/>
                    <a:pt x="643861" y="1851811"/>
                    <a:pt x="643824" y="1848997"/>
                  </a:cubicBezTo>
                  <a:cubicBezTo>
                    <a:pt x="647479" y="1845342"/>
                    <a:pt x="650695" y="1838179"/>
                    <a:pt x="653472" y="1827508"/>
                  </a:cubicBezTo>
                  <a:cubicBezTo>
                    <a:pt x="656250" y="1816837"/>
                    <a:pt x="657712" y="1808797"/>
                    <a:pt x="657858" y="1803388"/>
                  </a:cubicBezTo>
                  <a:cubicBezTo>
                    <a:pt x="657785" y="1802328"/>
                    <a:pt x="657931" y="1800939"/>
                    <a:pt x="658296" y="1799222"/>
                  </a:cubicBezTo>
                  <a:cubicBezTo>
                    <a:pt x="658662" y="1797504"/>
                    <a:pt x="659685" y="1796554"/>
                    <a:pt x="661366" y="1796371"/>
                  </a:cubicBezTo>
                  <a:lnTo>
                    <a:pt x="664874" y="1796371"/>
                  </a:lnTo>
                  <a:cubicBezTo>
                    <a:pt x="664911" y="1782191"/>
                    <a:pt x="667031" y="1768012"/>
                    <a:pt x="671234" y="1753832"/>
                  </a:cubicBezTo>
                  <a:cubicBezTo>
                    <a:pt x="675436" y="1739653"/>
                    <a:pt x="681503" y="1726350"/>
                    <a:pt x="689433" y="1713924"/>
                  </a:cubicBezTo>
                  <a:lnTo>
                    <a:pt x="698204" y="1710416"/>
                  </a:lnTo>
                  <a:cubicBezTo>
                    <a:pt x="697839" y="1706396"/>
                    <a:pt x="697692" y="1701718"/>
                    <a:pt x="697766" y="1696383"/>
                  </a:cubicBezTo>
                  <a:cubicBezTo>
                    <a:pt x="697839" y="1691047"/>
                    <a:pt x="700324" y="1688123"/>
                    <a:pt x="705221" y="1687612"/>
                  </a:cubicBezTo>
                  <a:lnTo>
                    <a:pt x="712238" y="1687612"/>
                  </a:lnTo>
                  <a:cubicBezTo>
                    <a:pt x="713042" y="1679864"/>
                    <a:pt x="714503" y="1670362"/>
                    <a:pt x="716623" y="1659106"/>
                  </a:cubicBezTo>
                  <a:cubicBezTo>
                    <a:pt x="718743" y="1647850"/>
                    <a:pt x="721959" y="1639225"/>
                    <a:pt x="726271" y="1633232"/>
                  </a:cubicBezTo>
                  <a:cubicBezTo>
                    <a:pt x="726563" y="1630052"/>
                    <a:pt x="727733" y="1627640"/>
                    <a:pt x="729779" y="1625996"/>
                  </a:cubicBezTo>
                  <a:cubicBezTo>
                    <a:pt x="731826" y="1624351"/>
                    <a:pt x="732995" y="1621501"/>
                    <a:pt x="733288" y="1617444"/>
                  </a:cubicBezTo>
                  <a:cubicBezTo>
                    <a:pt x="735883" y="1614703"/>
                    <a:pt x="737710" y="1611414"/>
                    <a:pt x="738770" y="1607577"/>
                  </a:cubicBezTo>
                  <a:cubicBezTo>
                    <a:pt x="739829" y="1603739"/>
                    <a:pt x="740341" y="1600012"/>
                    <a:pt x="740305" y="1596394"/>
                  </a:cubicBezTo>
                  <a:cubicBezTo>
                    <a:pt x="736833" y="1596211"/>
                    <a:pt x="734567" y="1594822"/>
                    <a:pt x="733507" y="1592228"/>
                  </a:cubicBezTo>
                  <a:cubicBezTo>
                    <a:pt x="732447" y="1589633"/>
                    <a:pt x="732374" y="1586929"/>
                    <a:pt x="733288" y="1584115"/>
                  </a:cubicBezTo>
                  <a:cubicBezTo>
                    <a:pt x="727075" y="1598513"/>
                    <a:pt x="720643" y="1616202"/>
                    <a:pt x="713992" y="1637179"/>
                  </a:cubicBezTo>
                  <a:cubicBezTo>
                    <a:pt x="707340" y="1658156"/>
                    <a:pt x="695646" y="1669704"/>
                    <a:pt x="678908" y="1671824"/>
                  </a:cubicBezTo>
                  <a:lnTo>
                    <a:pt x="677154" y="1650774"/>
                  </a:lnTo>
                  <a:cubicBezTo>
                    <a:pt x="678031" y="1645365"/>
                    <a:pt x="681539" y="1642149"/>
                    <a:pt x="687679" y="1641126"/>
                  </a:cubicBezTo>
                  <a:cubicBezTo>
                    <a:pt x="693819" y="1640102"/>
                    <a:pt x="697327" y="1636886"/>
                    <a:pt x="698204" y="1631478"/>
                  </a:cubicBezTo>
                  <a:cubicBezTo>
                    <a:pt x="698204" y="1622707"/>
                    <a:pt x="696450" y="1613936"/>
                    <a:pt x="692942" y="1605165"/>
                  </a:cubicBezTo>
                  <a:cubicBezTo>
                    <a:pt x="691260" y="1605786"/>
                    <a:pt x="690237" y="1608490"/>
                    <a:pt x="689872" y="1613278"/>
                  </a:cubicBezTo>
                  <a:cubicBezTo>
                    <a:pt x="689506" y="1618065"/>
                    <a:pt x="689360" y="1621208"/>
                    <a:pt x="689433" y="1622707"/>
                  </a:cubicBezTo>
                  <a:cubicBezTo>
                    <a:pt x="688629" y="1629212"/>
                    <a:pt x="685413" y="1634182"/>
                    <a:pt x="679785" y="1637617"/>
                  </a:cubicBezTo>
                  <a:cubicBezTo>
                    <a:pt x="674157" y="1641053"/>
                    <a:pt x="670941" y="1646023"/>
                    <a:pt x="670137" y="1652528"/>
                  </a:cubicBezTo>
                  <a:cubicBezTo>
                    <a:pt x="670137" y="1655232"/>
                    <a:pt x="669699" y="1658156"/>
                    <a:pt x="668821" y="1661299"/>
                  </a:cubicBezTo>
                  <a:cubicBezTo>
                    <a:pt x="667944" y="1664442"/>
                    <a:pt x="666629" y="1667365"/>
                    <a:pt x="664874" y="1670070"/>
                  </a:cubicBezTo>
                  <a:lnTo>
                    <a:pt x="664874" y="1682349"/>
                  </a:lnTo>
                  <a:cubicBezTo>
                    <a:pt x="660270" y="1686369"/>
                    <a:pt x="655446" y="1692363"/>
                    <a:pt x="650402" y="1700330"/>
                  </a:cubicBezTo>
                  <a:cubicBezTo>
                    <a:pt x="645359" y="1708296"/>
                    <a:pt x="641412" y="1715167"/>
                    <a:pt x="638562" y="1720941"/>
                  </a:cubicBezTo>
                  <a:cubicBezTo>
                    <a:pt x="635821" y="1720905"/>
                    <a:pt x="633409" y="1720101"/>
                    <a:pt x="631326" y="1718529"/>
                  </a:cubicBezTo>
                  <a:cubicBezTo>
                    <a:pt x="629243" y="1716958"/>
                    <a:pt x="628146" y="1714838"/>
                    <a:pt x="628037" y="1712170"/>
                  </a:cubicBezTo>
                  <a:lnTo>
                    <a:pt x="628037" y="1699891"/>
                  </a:lnTo>
                  <a:lnTo>
                    <a:pt x="636808" y="1691120"/>
                  </a:lnTo>
                  <a:cubicBezTo>
                    <a:pt x="631253" y="1678841"/>
                    <a:pt x="628329" y="1666561"/>
                    <a:pt x="628037" y="1654282"/>
                  </a:cubicBezTo>
                  <a:cubicBezTo>
                    <a:pt x="627964" y="1650627"/>
                    <a:pt x="628548" y="1647412"/>
                    <a:pt x="629791" y="1644634"/>
                  </a:cubicBezTo>
                  <a:cubicBezTo>
                    <a:pt x="631033" y="1641857"/>
                    <a:pt x="633372" y="1640395"/>
                    <a:pt x="636808" y="1640249"/>
                  </a:cubicBezTo>
                  <a:cubicBezTo>
                    <a:pt x="637392" y="1630454"/>
                    <a:pt x="639731" y="1620660"/>
                    <a:pt x="643824" y="1610866"/>
                  </a:cubicBezTo>
                  <a:cubicBezTo>
                    <a:pt x="647917" y="1601072"/>
                    <a:pt x="650256" y="1592155"/>
                    <a:pt x="650841" y="1584115"/>
                  </a:cubicBezTo>
                  <a:cubicBezTo>
                    <a:pt x="651133" y="1576806"/>
                    <a:pt x="648795" y="1570373"/>
                    <a:pt x="643824" y="1564818"/>
                  </a:cubicBezTo>
                  <a:cubicBezTo>
                    <a:pt x="644701" y="1558423"/>
                    <a:pt x="648210" y="1550602"/>
                    <a:pt x="654349" y="1541356"/>
                  </a:cubicBezTo>
                  <a:cubicBezTo>
                    <a:pt x="660489" y="1532110"/>
                    <a:pt x="663997" y="1522974"/>
                    <a:pt x="664874" y="1513947"/>
                  </a:cubicBezTo>
                  <a:cubicBezTo>
                    <a:pt x="664655" y="1511389"/>
                    <a:pt x="664655" y="1506857"/>
                    <a:pt x="664874" y="1500352"/>
                  </a:cubicBezTo>
                  <a:cubicBezTo>
                    <a:pt x="665094" y="1493847"/>
                    <a:pt x="666848" y="1490192"/>
                    <a:pt x="670137" y="1489388"/>
                  </a:cubicBezTo>
                  <a:cubicBezTo>
                    <a:pt x="671928" y="1483980"/>
                    <a:pt x="674486" y="1478571"/>
                    <a:pt x="677812" y="1473162"/>
                  </a:cubicBezTo>
                  <a:cubicBezTo>
                    <a:pt x="681137" y="1467753"/>
                    <a:pt x="685011" y="1463222"/>
                    <a:pt x="689433" y="1459567"/>
                  </a:cubicBezTo>
                  <a:cubicBezTo>
                    <a:pt x="683294" y="1458288"/>
                    <a:pt x="681539" y="1452514"/>
                    <a:pt x="684171" y="1442245"/>
                  </a:cubicBezTo>
                  <a:cubicBezTo>
                    <a:pt x="686802" y="1431975"/>
                    <a:pt x="688556" y="1424886"/>
                    <a:pt x="689433" y="1420975"/>
                  </a:cubicBezTo>
                  <a:cubicBezTo>
                    <a:pt x="689470" y="1420829"/>
                    <a:pt x="689397" y="1420244"/>
                    <a:pt x="689214" y="1419221"/>
                  </a:cubicBezTo>
                  <a:cubicBezTo>
                    <a:pt x="689031" y="1418198"/>
                    <a:pt x="688520" y="1417613"/>
                    <a:pt x="687679" y="1417467"/>
                  </a:cubicBezTo>
                  <a:cubicBezTo>
                    <a:pt x="685815" y="1417759"/>
                    <a:pt x="683842" y="1419367"/>
                    <a:pt x="681759" y="1422291"/>
                  </a:cubicBezTo>
                  <a:cubicBezTo>
                    <a:pt x="679676" y="1425214"/>
                    <a:pt x="678141" y="1427699"/>
                    <a:pt x="677154" y="1429746"/>
                  </a:cubicBezTo>
                  <a:lnTo>
                    <a:pt x="677154" y="1452550"/>
                  </a:lnTo>
                  <a:lnTo>
                    <a:pt x="663120" y="1438517"/>
                  </a:lnTo>
                  <a:lnTo>
                    <a:pt x="650841" y="1440271"/>
                  </a:lnTo>
                  <a:lnTo>
                    <a:pt x="649087" y="1452550"/>
                  </a:lnTo>
                  <a:cubicBezTo>
                    <a:pt x="646273" y="1457777"/>
                    <a:pt x="643568" y="1463112"/>
                    <a:pt x="640974" y="1468557"/>
                  </a:cubicBezTo>
                  <a:cubicBezTo>
                    <a:pt x="638379" y="1474003"/>
                    <a:pt x="636990" y="1479777"/>
                    <a:pt x="636808" y="1485880"/>
                  </a:cubicBezTo>
                  <a:cubicBezTo>
                    <a:pt x="630777" y="1486574"/>
                    <a:pt x="626611" y="1490448"/>
                    <a:pt x="624309" y="1497502"/>
                  </a:cubicBezTo>
                  <a:cubicBezTo>
                    <a:pt x="622007" y="1504555"/>
                    <a:pt x="620910" y="1510621"/>
                    <a:pt x="621020" y="1515701"/>
                  </a:cubicBezTo>
                  <a:cubicBezTo>
                    <a:pt x="619960" y="1515628"/>
                    <a:pt x="618571" y="1515774"/>
                    <a:pt x="616854" y="1516140"/>
                  </a:cubicBezTo>
                  <a:cubicBezTo>
                    <a:pt x="615136" y="1516505"/>
                    <a:pt x="614186" y="1517529"/>
                    <a:pt x="614003" y="1519210"/>
                  </a:cubicBezTo>
                  <a:cubicBezTo>
                    <a:pt x="614222" y="1521877"/>
                    <a:pt x="614222" y="1523997"/>
                    <a:pt x="614003" y="1525569"/>
                  </a:cubicBezTo>
                  <a:cubicBezTo>
                    <a:pt x="613784" y="1527140"/>
                    <a:pt x="612030" y="1527944"/>
                    <a:pt x="608740" y="1527981"/>
                  </a:cubicBezTo>
                  <a:lnTo>
                    <a:pt x="598215" y="1542014"/>
                  </a:lnTo>
                  <a:cubicBezTo>
                    <a:pt x="595474" y="1541868"/>
                    <a:pt x="593062" y="1542160"/>
                    <a:pt x="590979" y="1542891"/>
                  </a:cubicBezTo>
                  <a:cubicBezTo>
                    <a:pt x="588896" y="1543622"/>
                    <a:pt x="587800" y="1545669"/>
                    <a:pt x="587690" y="1549031"/>
                  </a:cubicBezTo>
                  <a:cubicBezTo>
                    <a:pt x="587398" y="1557656"/>
                    <a:pt x="586228" y="1562333"/>
                    <a:pt x="584182" y="1563064"/>
                  </a:cubicBezTo>
                  <a:cubicBezTo>
                    <a:pt x="582135" y="1563795"/>
                    <a:pt x="580966" y="1566719"/>
                    <a:pt x="580674" y="1571835"/>
                  </a:cubicBezTo>
                  <a:cubicBezTo>
                    <a:pt x="577129" y="1575490"/>
                    <a:pt x="574132" y="1580021"/>
                    <a:pt x="571683" y="1585430"/>
                  </a:cubicBezTo>
                  <a:cubicBezTo>
                    <a:pt x="569235" y="1590839"/>
                    <a:pt x="567554" y="1596248"/>
                    <a:pt x="566640" y="1601656"/>
                  </a:cubicBezTo>
                  <a:cubicBezTo>
                    <a:pt x="562145" y="1605823"/>
                    <a:pt x="559733" y="1611085"/>
                    <a:pt x="559404" y="1617444"/>
                  </a:cubicBezTo>
                  <a:cubicBezTo>
                    <a:pt x="559075" y="1623803"/>
                    <a:pt x="556225" y="1627311"/>
                    <a:pt x="550852" y="1627969"/>
                  </a:cubicBezTo>
                  <a:lnTo>
                    <a:pt x="547344" y="1627969"/>
                  </a:lnTo>
                  <a:cubicBezTo>
                    <a:pt x="545992" y="1630235"/>
                    <a:pt x="543434" y="1637106"/>
                    <a:pt x="539669" y="1648581"/>
                  </a:cubicBezTo>
                  <a:cubicBezTo>
                    <a:pt x="535905" y="1660056"/>
                    <a:pt x="533786" y="1667804"/>
                    <a:pt x="533310" y="1671824"/>
                  </a:cubicBezTo>
                  <a:cubicBezTo>
                    <a:pt x="530021" y="1672189"/>
                    <a:pt x="527390" y="1673651"/>
                    <a:pt x="525417" y="1676209"/>
                  </a:cubicBezTo>
                  <a:cubicBezTo>
                    <a:pt x="523443" y="1678768"/>
                    <a:pt x="520812" y="1680229"/>
                    <a:pt x="517523" y="1680595"/>
                  </a:cubicBezTo>
                  <a:cubicBezTo>
                    <a:pt x="515769" y="1680522"/>
                    <a:pt x="514453" y="1679791"/>
                    <a:pt x="513576" y="1678402"/>
                  </a:cubicBezTo>
                  <a:cubicBezTo>
                    <a:pt x="512699" y="1677013"/>
                    <a:pt x="512260" y="1675405"/>
                    <a:pt x="512260" y="1673578"/>
                  </a:cubicBezTo>
                  <a:cubicBezTo>
                    <a:pt x="511493" y="1662761"/>
                    <a:pt x="509081" y="1657206"/>
                    <a:pt x="505024" y="1656913"/>
                  </a:cubicBezTo>
                  <a:cubicBezTo>
                    <a:pt x="500968" y="1656621"/>
                    <a:pt x="499871" y="1652820"/>
                    <a:pt x="501735" y="1645511"/>
                  </a:cubicBezTo>
                  <a:cubicBezTo>
                    <a:pt x="498227" y="1645511"/>
                    <a:pt x="496472" y="1647265"/>
                    <a:pt x="496472" y="1650774"/>
                  </a:cubicBezTo>
                  <a:cubicBezTo>
                    <a:pt x="496948" y="1654501"/>
                    <a:pt x="497313" y="1658010"/>
                    <a:pt x="497569" y="1661299"/>
                  </a:cubicBezTo>
                  <a:cubicBezTo>
                    <a:pt x="497825" y="1664588"/>
                    <a:pt x="495120" y="1666342"/>
                    <a:pt x="489456" y="1666561"/>
                  </a:cubicBezTo>
                  <a:cubicBezTo>
                    <a:pt x="487702" y="1666488"/>
                    <a:pt x="486386" y="1665757"/>
                    <a:pt x="485509" y="1664369"/>
                  </a:cubicBezTo>
                  <a:cubicBezTo>
                    <a:pt x="484632" y="1662980"/>
                    <a:pt x="484193" y="1661372"/>
                    <a:pt x="484193" y="1659545"/>
                  </a:cubicBezTo>
                  <a:cubicBezTo>
                    <a:pt x="484266" y="1654319"/>
                    <a:pt x="484997" y="1649422"/>
                    <a:pt x="486386" y="1644853"/>
                  </a:cubicBezTo>
                  <a:cubicBezTo>
                    <a:pt x="487775" y="1640285"/>
                    <a:pt x="489383" y="1635827"/>
                    <a:pt x="491210" y="1631478"/>
                  </a:cubicBezTo>
                  <a:cubicBezTo>
                    <a:pt x="491502" y="1626507"/>
                    <a:pt x="494426" y="1624168"/>
                    <a:pt x="499981" y="1624461"/>
                  </a:cubicBezTo>
                  <a:lnTo>
                    <a:pt x="503489" y="1624461"/>
                  </a:lnTo>
                  <a:cubicBezTo>
                    <a:pt x="503855" y="1616823"/>
                    <a:pt x="505317" y="1609733"/>
                    <a:pt x="507875" y="1603191"/>
                  </a:cubicBezTo>
                  <a:cubicBezTo>
                    <a:pt x="510433" y="1596650"/>
                    <a:pt x="511895" y="1589121"/>
                    <a:pt x="512260" y="1580606"/>
                  </a:cubicBezTo>
                  <a:lnTo>
                    <a:pt x="519277" y="1575344"/>
                  </a:lnTo>
                  <a:cubicBezTo>
                    <a:pt x="519204" y="1573589"/>
                    <a:pt x="519350" y="1572274"/>
                    <a:pt x="519715" y="1571397"/>
                  </a:cubicBezTo>
                  <a:cubicBezTo>
                    <a:pt x="520081" y="1570520"/>
                    <a:pt x="521104" y="1570081"/>
                    <a:pt x="522785" y="1570081"/>
                  </a:cubicBezTo>
                  <a:cubicBezTo>
                    <a:pt x="524649" y="1570264"/>
                    <a:pt x="526623" y="1571214"/>
                    <a:pt x="528706" y="1572932"/>
                  </a:cubicBezTo>
                  <a:cubicBezTo>
                    <a:pt x="530789" y="1574649"/>
                    <a:pt x="532324" y="1576038"/>
                    <a:pt x="533310" y="1577098"/>
                  </a:cubicBezTo>
                  <a:cubicBezTo>
                    <a:pt x="532726" y="1586490"/>
                    <a:pt x="530387" y="1590510"/>
                    <a:pt x="526294" y="1589158"/>
                  </a:cubicBezTo>
                  <a:cubicBezTo>
                    <a:pt x="522201" y="1587806"/>
                    <a:pt x="519862" y="1598404"/>
                    <a:pt x="519277" y="1620953"/>
                  </a:cubicBezTo>
                  <a:cubicBezTo>
                    <a:pt x="517450" y="1621866"/>
                    <a:pt x="515842" y="1623109"/>
                    <a:pt x="514453" y="1624680"/>
                  </a:cubicBezTo>
                  <a:cubicBezTo>
                    <a:pt x="513064" y="1626252"/>
                    <a:pt x="512333" y="1627933"/>
                    <a:pt x="512260" y="1629723"/>
                  </a:cubicBezTo>
                  <a:cubicBezTo>
                    <a:pt x="512443" y="1631404"/>
                    <a:pt x="513393" y="1632428"/>
                    <a:pt x="515111" y="1632793"/>
                  </a:cubicBezTo>
                  <a:cubicBezTo>
                    <a:pt x="516828" y="1633159"/>
                    <a:pt x="518217" y="1633305"/>
                    <a:pt x="519277" y="1633232"/>
                  </a:cubicBezTo>
                  <a:cubicBezTo>
                    <a:pt x="520337" y="1631112"/>
                    <a:pt x="522164" y="1628335"/>
                    <a:pt x="524759" y="1624899"/>
                  </a:cubicBezTo>
                  <a:cubicBezTo>
                    <a:pt x="527354" y="1621464"/>
                    <a:pt x="529619" y="1619564"/>
                    <a:pt x="531556" y="1619198"/>
                  </a:cubicBezTo>
                  <a:cubicBezTo>
                    <a:pt x="540999" y="1618310"/>
                    <a:pt x="546868" y="1612095"/>
                    <a:pt x="549163" y="1600552"/>
                  </a:cubicBezTo>
                  <a:cubicBezTo>
                    <a:pt x="551459" y="1589009"/>
                    <a:pt x="553170" y="1577466"/>
                    <a:pt x="554296" y="1565923"/>
                  </a:cubicBezTo>
                  <a:cubicBezTo>
                    <a:pt x="555422" y="1554380"/>
                    <a:pt x="558952" y="1548165"/>
                    <a:pt x="564886" y="1547277"/>
                  </a:cubicBezTo>
                  <a:cubicBezTo>
                    <a:pt x="568723" y="1540662"/>
                    <a:pt x="572451" y="1532403"/>
                    <a:pt x="576069" y="1522499"/>
                  </a:cubicBezTo>
                  <a:cubicBezTo>
                    <a:pt x="579687" y="1512595"/>
                    <a:pt x="581222" y="1503897"/>
                    <a:pt x="580674" y="1496405"/>
                  </a:cubicBezTo>
                  <a:lnTo>
                    <a:pt x="566640" y="1506930"/>
                  </a:lnTo>
                  <a:lnTo>
                    <a:pt x="559623" y="1522718"/>
                  </a:lnTo>
                  <a:lnTo>
                    <a:pt x="559623" y="1533243"/>
                  </a:lnTo>
                  <a:lnTo>
                    <a:pt x="547344" y="1534997"/>
                  </a:lnTo>
                  <a:lnTo>
                    <a:pt x="547344" y="1552539"/>
                  </a:lnTo>
                  <a:cubicBezTo>
                    <a:pt x="542776" y="1551808"/>
                    <a:pt x="540510" y="1554586"/>
                    <a:pt x="540546" y="1560872"/>
                  </a:cubicBezTo>
                  <a:cubicBezTo>
                    <a:pt x="540583" y="1567157"/>
                    <a:pt x="538756" y="1570812"/>
                    <a:pt x="535065" y="1571835"/>
                  </a:cubicBezTo>
                  <a:cubicBezTo>
                    <a:pt x="531629" y="1571652"/>
                    <a:pt x="529290" y="1570264"/>
                    <a:pt x="528048" y="1567669"/>
                  </a:cubicBezTo>
                  <a:cubicBezTo>
                    <a:pt x="526805" y="1565074"/>
                    <a:pt x="526221" y="1562370"/>
                    <a:pt x="526294" y="1559556"/>
                  </a:cubicBezTo>
                  <a:cubicBezTo>
                    <a:pt x="527354" y="1544024"/>
                    <a:pt x="532251" y="1522024"/>
                    <a:pt x="540985" y="1493555"/>
                  </a:cubicBezTo>
                  <a:cubicBezTo>
                    <a:pt x="549719" y="1465086"/>
                    <a:pt x="555932" y="1444401"/>
                    <a:pt x="559623" y="1431500"/>
                  </a:cubicBezTo>
                  <a:cubicBezTo>
                    <a:pt x="560354" y="1427882"/>
                    <a:pt x="561085" y="1424155"/>
                    <a:pt x="561816" y="1420317"/>
                  </a:cubicBezTo>
                  <a:cubicBezTo>
                    <a:pt x="562547" y="1416480"/>
                    <a:pt x="564155" y="1413191"/>
                    <a:pt x="566640" y="1410450"/>
                  </a:cubicBezTo>
                  <a:cubicBezTo>
                    <a:pt x="566640" y="1408623"/>
                    <a:pt x="567078" y="1407015"/>
                    <a:pt x="567956" y="1405626"/>
                  </a:cubicBezTo>
                  <a:cubicBezTo>
                    <a:pt x="568833" y="1404237"/>
                    <a:pt x="570148" y="1403506"/>
                    <a:pt x="571903" y="1403433"/>
                  </a:cubicBezTo>
                  <a:cubicBezTo>
                    <a:pt x="574570" y="1403653"/>
                    <a:pt x="576690" y="1403653"/>
                    <a:pt x="578262" y="1403433"/>
                  </a:cubicBezTo>
                  <a:cubicBezTo>
                    <a:pt x="579833" y="1403214"/>
                    <a:pt x="580637" y="1401460"/>
                    <a:pt x="580674" y="1398171"/>
                  </a:cubicBezTo>
                  <a:lnTo>
                    <a:pt x="573657" y="1385891"/>
                  </a:lnTo>
                  <a:lnTo>
                    <a:pt x="584182" y="1368349"/>
                  </a:lnTo>
                  <a:cubicBezTo>
                    <a:pt x="588604" y="1367107"/>
                    <a:pt x="592039" y="1361260"/>
                    <a:pt x="594488" y="1350808"/>
                  </a:cubicBezTo>
                  <a:cubicBezTo>
                    <a:pt x="596936" y="1340356"/>
                    <a:pt x="598179" y="1332754"/>
                    <a:pt x="598215" y="1328003"/>
                  </a:cubicBezTo>
                  <a:lnTo>
                    <a:pt x="606986" y="1313970"/>
                  </a:lnTo>
                  <a:cubicBezTo>
                    <a:pt x="607023" y="1310315"/>
                    <a:pt x="606073" y="1307099"/>
                    <a:pt x="604136" y="1304322"/>
                  </a:cubicBezTo>
                  <a:cubicBezTo>
                    <a:pt x="602199" y="1301544"/>
                    <a:pt x="599056" y="1300082"/>
                    <a:pt x="594707" y="1299936"/>
                  </a:cubicBezTo>
                  <a:cubicBezTo>
                    <a:pt x="594780" y="1298949"/>
                    <a:pt x="594634" y="1297853"/>
                    <a:pt x="594268" y="1296647"/>
                  </a:cubicBezTo>
                  <a:cubicBezTo>
                    <a:pt x="593903" y="1295441"/>
                    <a:pt x="592880" y="1294783"/>
                    <a:pt x="591199" y="1294674"/>
                  </a:cubicBezTo>
                  <a:cubicBezTo>
                    <a:pt x="587398" y="1295185"/>
                    <a:pt x="583597" y="1298109"/>
                    <a:pt x="579796" y="1303445"/>
                  </a:cubicBezTo>
                  <a:cubicBezTo>
                    <a:pt x="575996" y="1308780"/>
                    <a:pt x="573949" y="1313458"/>
                    <a:pt x="573657" y="1317478"/>
                  </a:cubicBezTo>
                  <a:lnTo>
                    <a:pt x="552606" y="1320986"/>
                  </a:lnTo>
                  <a:lnTo>
                    <a:pt x="552606" y="1350808"/>
                  </a:lnTo>
                  <a:lnTo>
                    <a:pt x="536819" y="1391154"/>
                  </a:lnTo>
                  <a:cubicBezTo>
                    <a:pt x="534845" y="1391044"/>
                    <a:pt x="532653" y="1391264"/>
                    <a:pt x="530241" y="1391812"/>
                  </a:cubicBezTo>
                  <a:cubicBezTo>
                    <a:pt x="527829" y="1392360"/>
                    <a:pt x="526513" y="1393895"/>
                    <a:pt x="526294" y="1396417"/>
                  </a:cubicBezTo>
                  <a:lnTo>
                    <a:pt x="526294" y="1398171"/>
                  </a:lnTo>
                  <a:lnTo>
                    <a:pt x="512260" y="1382383"/>
                  </a:lnTo>
                  <a:cubicBezTo>
                    <a:pt x="512553" y="1378509"/>
                    <a:pt x="513722" y="1376170"/>
                    <a:pt x="515769" y="1375366"/>
                  </a:cubicBezTo>
                  <a:cubicBezTo>
                    <a:pt x="517815" y="1374562"/>
                    <a:pt x="518985" y="1372223"/>
                    <a:pt x="519277" y="1368349"/>
                  </a:cubicBezTo>
                  <a:cubicBezTo>
                    <a:pt x="521865" y="1365079"/>
                    <a:pt x="525655" y="1356027"/>
                    <a:pt x="530647" y="1341192"/>
                  </a:cubicBezTo>
                  <a:cubicBezTo>
                    <a:pt x="535638" y="1326357"/>
                    <a:pt x="540338" y="1311328"/>
                    <a:pt x="544745" y="1296103"/>
                  </a:cubicBezTo>
                  <a:cubicBezTo>
                    <a:pt x="549152" y="1280878"/>
                    <a:pt x="551773" y="1271046"/>
                    <a:pt x="552606" y="1266607"/>
                  </a:cubicBezTo>
                  <a:cubicBezTo>
                    <a:pt x="560500" y="1269859"/>
                    <a:pt x="564886" y="1267739"/>
                    <a:pt x="565763" y="1260248"/>
                  </a:cubicBezTo>
                  <a:cubicBezTo>
                    <a:pt x="566640" y="1252756"/>
                    <a:pt x="569271" y="1246689"/>
                    <a:pt x="573657" y="1242048"/>
                  </a:cubicBezTo>
                  <a:cubicBezTo>
                    <a:pt x="573620" y="1239234"/>
                    <a:pt x="574132" y="1236091"/>
                    <a:pt x="575192" y="1232619"/>
                  </a:cubicBezTo>
                  <a:cubicBezTo>
                    <a:pt x="576252" y="1229147"/>
                    <a:pt x="578079" y="1226443"/>
                    <a:pt x="580674" y="1224506"/>
                  </a:cubicBezTo>
                  <a:lnTo>
                    <a:pt x="580674" y="1210473"/>
                  </a:lnTo>
                  <a:lnTo>
                    <a:pt x="587690" y="1201702"/>
                  </a:lnTo>
                  <a:cubicBezTo>
                    <a:pt x="587508" y="1196476"/>
                    <a:pt x="588312" y="1189824"/>
                    <a:pt x="590102" y="1181748"/>
                  </a:cubicBezTo>
                  <a:cubicBezTo>
                    <a:pt x="591893" y="1173671"/>
                    <a:pt x="595767" y="1169213"/>
                    <a:pt x="601724" y="1168372"/>
                  </a:cubicBezTo>
                  <a:cubicBezTo>
                    <a:pt x="602016" y="1164133"/>
                    <a:pt x="603186" y="1160332"/>
                    <a:pt x="605232" y="1156970"/>
                  </a:cubicBezTo>
                  <a:cubicBezTo>
                    <a:pt x="607279" y="1153608"/>
                    <a:pt x="608448" y="1149807"/>
                    <a:pt x="608740" y="1145568"/>
                  </a:cubicBezTo>
                  <a:cubicBezTo>
                    <a:pt x="608375" y="1142461"/>
                    <a:pt x="608229" y="1138587"/>
                    <a:pt x="608302" y="1133946"/>
                  </a:cubicBezTo>
                  <a:cubicBezTo>
                    <a:pt x="608375" y="1129305"/>
                    <a:pt x="610860" y="1126747"/>
                    <a:pt x="615757" y="1126272"/>
                  </a:cubicBezTo>
                  <a:cubicBezTo>
                    <a:pt x="616269" y="1120899"/>
                    <a:pt x="618316" y="1115418"/>
                    <a:pt x="621897" y="1109826"/>
                  </a:cubicBezTo>
                  <a:cubicBezTo>
                    <a:pt x="625478" y="1104235"/>
                    <a:pt x="627525" y="1093929"/>
                    <a:pt x="628037" y="1078909"/>
                  </a:cubicBezTo>
                  <a:lnTo>
                    <a:pt x="636808" y="1075400"/>
                  </a:lnTo>
                  <a:cubicBezTo>
                    <a:pt x="637831" y="1072696"/>
                    <a:pt x="641924" y="1067579"/>
                    <a:pt x="649087" y="1060051"/>
                  </a:cubicBezTo>
                  <a:cubicBezTo>
                    <a:pt x="656250" y="1052523"/>
                    <a:pt x="660343" y="1048283"/>
                    <a:pt x="661366" y="1047333"/>
                  </a:cubicBezTo>
                  <a:lnTo>
                    <a:pt x="664874" y="1047333"/>
                  </a:lnTo>
                  <a:cubicBezTo>
                    <a:pt x="664436" y="1044081"/>
                    <a:pt x="663997" y="1039622"/>
                    <a:pt x="663559" y="1033958"/>
                  </a:cubicBezTo>
                  <a:cubicBezTo>
                    <a:pt x="663120" y="1028293"/>
                    <a:pt x="665313" y="1025150"/>
                    <a:pt x="670137" y="1024529"/>
                  </a:cubicBezTo>
                  <a:cubicBezTo>
                    <a:pt x="670028" y="1023250"/>
                    <a:pt x="669370" y="1020984"/>
                    <a:pt x="668164" y="1017731"/>
                  </a:cubicBezTo>
                  <a:cubicBezTo>
                    <a:pt x="666958" y="1014479"/>
                    <a:pt x="665861" y="1012651"/>
                    <a:pt x="664874" y="1012249"/>
                  </a:cubicBezTo>
                  <a:lnTo>
                    <a:pt x="664874" y="1017512"/>
                  </a:lnTo>
                  <a:cubicBezTo>
                    <a:pt x="654313" y="1018170"/>
                    <a:pt x="644738" y="1018170"/>
                    <a:pt x="636150" y="1017512"/>
                  </a:cubicBezTo>
                  <a:cubicBezTo>
                    <a:pt x="627561" y="1016854"/>
                    <a:pt x="620179" y="1011592"/>
                    <a:pt x="614003" y="1001724"/>
                  </a:cubicBezTo>
                  <a:cubicBezTo>
                    <a:pt x="601541" y="1002784"/>
                    <a:pt x="583926" y="1005488"/>
                    <a:pt x="561158" y="1009837"/>
                  </a:cubicBezTo>
                  <a:cubicBezTo>
                    <a:pt x="538390" y="1014186"/>
                    <a:pt x="522091" y="1019083"/>
                    <a:pt x="512260" y="1024529"/>
                  </a:cubicBezTo>
                  <a:cubicBezTo>
                    <a:pt x="504951" y="1024529"/>
                    <a:pt x="498519" y="1026283"/>
                    <a:pt x="492964" y="1029791"/>
                  </a:cubicBezTo>
                  <a:cubicBezTo>
                    <a:pt x="486130" y="1031436"/>
                    <a:pt x="474362" y="1035164"/>
                    <a:pt x="457661" y="1040974"/>
                  </a:cubicBezTo>
                  <a:cubicBezTo>
                    <a:pt x="440960" y="1046785"/>
                    <a:pt x="428754" y="1050074"/>
                    <a:pt x="421042" y="1050842"/>
                  </a:cubicBezTo>
                  <a:cubicBezTo>
                    <a:pt x="412820" y="1055373"/>
                    <a:pt x="400760" y="1062098"/>
                    <a:pt x="384862" y="1071015"/>
                  </a:cubicBezTo>
                  <a:cubicBezTo>
                    <a:pt x="368965" y="1079932"/>
                    <a:pt x="356466" y="1084902"/>
                    <a:pt x="347367" y="1085925"/>
                  </a:cubicBezTo>
                  <a:cubicBezTo>
                    <a:pt x="341483" y="1085341"/>
                    <a:pt x="338778" y="1083002"/>
                    <a:pt x="339253" y="1078909"/>
                  </a:cubicBezTo>
                  <a:cubicBezTo>
                    <a:pt x="339729" y="1074816"/>
                    <a:pt x="336586" y="1072477"/>
                    <a:pt x="329825" y="1071892"/>
                  </a:cubicBezTo>
                  <a:cubicBezTo>
                    <a:pt x="323722" y="1071965"/>
                    <a:pt x="317947" y="1072696"/>
                    <a:pt x="312502" y="1074085"/>
                  </a:cubicBezTo>
                  <a:cubicBezTo>
                    <a:pt x="307057" y="1075473"/>
                    <a:pt x="301721" y="1077081"/>
                    <a:pt x="296495" y="1078909"/>
                  </a:cubicBezTo>
                  <a:cubicBezTo>
                    <a:pt x="291342" y="1083806"/>
                    <a:pt x="283668" y="1086291"/>
                    <a:pt x="273471" y="1086364"/>
                  </a:cubicBezTo>
                  <a:cubicBezTo>
                    <a:pt x="263275" y="1086437"/>
                    <a:pt x="255162" y="1086291"/>
                    <a:pt x="249132" y="1085925"/>
                  </a:cubicBezTo>
                  <a:lnTo>
                    <a:pt x="242115" y="1099959"/>
                  </a:lnTo>
                  <a:lnTo>
                    <a:pt x="214048" y="1099959"/>
                  </a:lnTo>
                  <a:cubicBezTo>
                    <a:pt x="189453" y="1099374"/>
                    <a:pt x="165406" y="1097035"/>
                    <a:pt x="141907" y="1092942"/>
                  </a:cubicBezTo>
                  <a:cubicBezTo>
                    <a:pt x="118409" y="1088849"/>
                    <a:pt x="95677" y="1086510"/>
                    <a:pt x="73713" y="1085925"/>
                  </a:cubicBezTo>
                  <a:lnTo>
                    <a:pt x="64942" y="1078909"/>
                  </a:lnTo>
                  <a:cubicBezTo>
                    <a:pt x="64577" y="1072623"/>
                    <a:pt x="63992" y="1064583"/>
                    <a:pt x="63188" y="1054789"/>
                  </a:cubicBezTo>
                  <a:cubicBezTo>
                    <a:pt x="62384" y="1044994"/>
                    <a:pt x="58291" y="1039586"/>
                    <a:pt x="50909" y="1038562"/>
                  </a:cubicBezTo>
                  <a:lnTo>
                    <a:pt x="47401" y="1038562"/>
                  </a:lnTo>
                  <a:cubicBezTo>
                    <a:pt x="46523" y="1044154"/>
                    <a:pt x="43015" y="1048759"/>
                    <a:pt x="36875" y="1052376"/>
                  </a:cubicBezTo>
                  <a:cubicBezTo>
                    <a:pt x="30736" y="1055995"/>
                    <a:pt x="27227" y="1061915"/>
                    <a:pt x="26350" y="1070138"/>
                  </a:cubicBezTo>
                  <a:cubicBezTo>
                    <a:pt x="19407" y="1071380"/>
                    <a:pt x="15752" y="1076350"/>
                    <a:pt x="15387" y="1085048"/>
                  </a:cubicBezTo>
                  <a:cubicBezTo>
                    <a:pt x="15021" y="1093746"/>
                    <a:pt x="12244" y="1098716"/>
                    <a:pt x="7054" y="1099959"/>
                  </a:cubicBezTo>
                  <a:cubicBezTo>
                    <a:pt x="3692" y="1099593"/>
                    <a:pt x="1645" y="1097693"/>
                    <a:pt x="915" y="1094258"/>
                  </a:cubicBezTo>
                  <a:cubicBezTo>
                    <a:pt x="184" y="1090822"/>
                    <a:pt x="-109" y="1088045"/>
                    <a:pt x="37" y="1085925"/>
                  </a:cubicBezTo>
                  <a:lnTo>
                    <a:pt x="37" y="1061367"/>
                  </a:lnTo>
                  <a:lnTo>
                    <a:pt x="7054" y="1056104"/>
                  </a:lnTo>
                  <a:cubicBezTo>
                    <a:pt x="7858" y="1049745"/>
                    <a:pt x="11074" y="1042290"/>
                    <a:pt x="16702" y="1033738"/>
                  </a:cubicBezTo>
                  <a:cubicBezTo>
                    <a:pt x="22330" y="1025187"/>
                    <a:pt x="25546" y="1016854"/>
                    <a:pt x="26350" y="1008741"/>
                  </a:cubicBezTo>
                  <a:lnTo>
                    <a:pt x="42138" y="999970"/>
                  </a:lnTo>
                  <a:cubicBezTo>
                    <a:pt x="42357" y="993026"/>
                    <a:pt x="43234" y="986302"/>
                    <a:pt x="44769" y="979797"/>
                  </a:cubicBezTo>
                  <a:cubicBezTo>
                    <a:pt x="46304" y="973292"/>
                    <a:pt x="47181" y="966568"/>
                    <a:pt x="47401" y="959624"/>
                  </a:cubicBezTo>
                  <a:lnTo>
                    <a:pt x="40384" y="942082"/>
                  </a:lnTo>
                  <a:cubicBezTo>
                    <a:pt x="40640" y="938647"/>
                    <a:pt x="42321" y="936308"/>
                    <a:pt x="45427" y="935065"/>
                  </a:cubicBezTo>
                  <a:cubicBezTo>
                    <a:pt x="48533" y="933823"/>
                    <a:pt x="51530" y="933238"/>
                    <a:pt x="54417" y="933311"/>
                  </a:cubicBezTo>
                  <a:cubicBezTo>
                    <a:pt x="55294" y="923334"/>
                    <a:pt x="58803" y="918729"/>
                    <a:pt x="64942" y="919497"/>
                  </a:cubicBezTo>
                  <a:cubicBezTo>
                    <a:pt x="71082" y="920264"/>
                    <a:pt x="74590" y="917852"/>
                    <a:pt x="75468" y="912261"/>
                  </a:cubicBezTo>
                  <a:cubicBezTo>
                    <a:pt x="76345" y="899945"/>
                    <a:pt x="79853" y="891686"/>
                    <a:pt x="85993" y="887483"/>
                  </a:cubicBezTo>
                  <a:cubicBezTo>
                    <a:pt x="92132" y="883280"/>
                    <a:pt x="95641" y="878091"/>
                    <a:pt x="96518" y="871915"/>
                  </a:cubicBezTo>
                  <a:cubicBezTo>
                    <a:pt x="91730" y="858831"/>
                    <a:pt x="92973" y="846406"/>
                    <a:pt x="100245" y="834638"/>
                  </a:cubicBezTo>
                  <a:cubicBezTo>
                    <a:pt x="107518" y="822870"/>
                    <a:pt x="117970" y="816584"/>
                    <a:pt x="131602" y="815781"/>
                  </a:cubicBezTo>
                  <a:cubicBezTo>
                    <a:pt x="132186" y="809860"/>
                    <a:pt x="134525" y="804598"/>
                    <a:pt x="138618" y="799993"/>
                  </a:cubicBezTo>
                  <a:cubicBezTo>
                    <a:pt x="142711" y="795388"/>
                    <a:pt x="145050" y="790125"/>
                    <a:pt x="145635" y="784205"/>
                  </a:cubicBezTo>
                  <a:lnTo>
                    <a:pt x="166685" y="759647"/>
                  </a:lnTo>
                  <a:cubicBezTo>
                    <a:pt x="166393" y="755298"/>
                    <a:pt x="166539" y="752155"/>
                    <a:pt x="167124" y="750218"/>
                  </a:cubicBezTo>
                  <a:cubicBezTo>
                    <a:pt x="167709" y="748281"/>
                    <a:pt x="170486" y="747331"/>
                    <a:pt x="175456" y="747367"/>
                  </a:cubicBezTo>
                  <a:lnTo>
                    <a:pt x="185981" y="729825"/>
                  </a:lnTo>
                  <a:cubicBezTo>
                    <a:pt x="188576" y="728875"/>
                    <a:pt x="190403" y="727267"/>
                    <a:pt x="191463" y="725001"/>
                  </a:cubicBezTo>
                  <a:cubicBezTo>
                    <a:pt x="192523" y="722736"/>
                    <a:pt x="193035" y="720250"/>
                    <a:pt x="192998" y="717546"/>
                  </a:cubicBezTo>
                  <a:lnTo>
                    <a:pt x="207032" y="703512"/>
                  </a:lnTo>
                  <a:cubicBezTo>
                    <a:pt x="207251" y="697300"/>
                    <a:pt x="209444" y="691745"/>
                    <a:pt x="213610" y="686848"/>
                  </a:cubicBezTo>
                  <a:cubicBezTo>
                    <a:pt x="217776" y="681951"/>
                    <a:pt x="222600" y="678150"/>
                    <a:pt x="228082" y="675445"/>
                  </a:cubicBezTo>
                  <a:cubicBezTo>
                    <a:pt x="232577" y="663934"/>
                    <a:pt x="238497" y="652751"/>
                    <a:pt x="245843" y="641897"/>
                  </a:cubicBezTo>
                  <a:cubicBezTo>
                    <a:pt x="253189" y="631043"/>
                    <a:pt x="261302" y="621175"/>
                    <a:pt x="270182" y="612295"/>
                  </a:cubicBezTo>
                  <a:cubicBezTo>
                    <a:pt x="270475" y="608932"/>
                    <a:pt x="271644" y="606009"/>
                    <a:pt x="273691" y="603524"/>
                  </a:cubicBezTo>
                  <a:cubicBezTo>
                    <a:pt x="275737" y="601039"/>
                    <a:pt x="276907" y="598115"/>
                    <a:pt x="277199" y="594753"/>
                  </a:cubicBezTo>
                  <a:lnTo>
                    <a:pt x="284216" y="578965"/>
                  </a:lnTo>
                  <a:cubicBezTo>
                    <a:pt x="284508" y="572862"/>
                    <a:pt x="286116" y="567088"/>
                    <a:pt x="289040" y="561643"/>
                  </a:cubicBezTo>
                  <a:cubicBezTo>
                    <a:pt x="291964" y="556197"/>
                    <a:pt x="294449" y="550862"/>
                    <a:pt x="296495" y="545636"/>
                  </a:cubicBezTo>
                  <a:lnTo>
                    <a:pt x="303512" y="542127"/>
                  </a:lnTo>
                  <a:cubicBezTo>
                    <a:pt x="307313" y="531895"/>
                    <a:pt x="311990" y="522539"/>
                    <a:pt x="317545" y="514060"/>
                  </a:cubicBezTo>
                  <a:cubicBezTo>
                    <a:pt x="318203" y="506715"/>
                    <a:pt x="320834" y="501233"/>
                    <a:pt x="325439" y="497615"/>
                  </a:cubicBezTo>
                  <a:cubicBezTo>
                    <a:pt x="330044" y="493997"/>
                    <a:pt x="332675" y="488953"/>
                    <a:pt x="333333" y="482485"/>
                  </a:cubicBezTo>
                  <a:cubicBezTo>
                    <a:pt x="333260" y="481498"/>
                    <a:pt x="333406" y="480402"/>
                    <a:pt x="333772" y="479196"/>
                  </a:cubicBezTo>
                  <a:cubicBezTo>
                    <a:pt x="334137" y="477990"/>
                    <a:pt x="335160" y="477332"/>
                    <a:pt x="336841" y="477222"/>
                  </a:cubicBezTo>
                  <a:cubicBezTo>
                    <a:pt x="346380" y="475907"/>
                    <a:pt x="349669" y="470644"/>
                    <a:pt x="346709" y="461435"/>
                  </a:cubicBezTo>
                  <a:cubicBezTo>
                    <a:pt x="343749" y="452225"/>
                    <a:pt x="345722" y="446963"/>
                    <a:pt x="352629" y="445647"/>
                  </a:cubicBezTo>
                  <a:cubicBezTo>
                    <a:pt x="352702" y="442139"/>
                    <a:pt x="353872" y="439507"/>
                    <a:pt x="356138" y="437753"/>
                  </a:cubicBezTo>
                  <a:cubicBezTo>
                    <a:pt x="358403" y="435999"/>
                    <a:pt x="361327" y="435122"/>
                    <a:pt x="364908" y="435122"/>
                  </a:cubicBezTo>
                  <a:lnTo>
                    <a:pt x="366663" y="435122"/>
                  </a:lnTo>
                  <a:cubicBezTo>
                    <a:pt x="366370" y="428397"/>
                    <a:pt x="368709" y="422550"/>
                    <a:pt x="373679" y="417580"/>
                  </a:cubicBezTo>
                  <a:lnTo>
                    <a:pt x="380696" y="400038"/>
                  </a:lnTo>
                  <a:cubicBezTo>
                    <a:pt x="385045" y="396420"/>
                    <a:pt x="389065" y="392254"/>
                    <a:pt x="392756" y="387539"/>
                  </a:cubicBezTo>
                  <a:cubicBezTo>
                    <a:pt x="396447" y="382825"/>
                    <a:pt x="400029" y="378220"/>
                    <a:pt x="403501" y="373725"/>
                  </a:cubicBezTo>
                  <a:lnTo>
                    <a:pt x="408763" y="354429"/>
                  </a:lnTo>
                  <a:cubicBezTo>
                    <a:pt x="416511" y="356074"/>
                    <a:pt x="420312" y="354100"/>
                    <a:pt x="420165" y="348509"/>
                  </a:cubicBezTo>
                  <a:cubicBezTo>
                    <a:pt x="420019" y="342917"/>
                    <a:pt x="422066" y="339628"/>
                    <a:pt x="426305" y="338641"/>
                  </a:cubicBezTo>
                  <a:cubicBezTo>
                    <a:pt x="428973" y="338788"/>
                    <a:pt x="431092" y="338495"/>
                    <a:pt x="432664" y="337764"/>
                  </a:cubicBezTo>
                  <a:cubicBezTo>
                    <a:pt x="434235" y="337033"/>
                    <a:pt x="435039" y="334987"/>
                    <a:pt x="435076" y="331625"/>
                  </a:cubicBezTo>
                  <a:cubicBezTo>
                    <a:pt x="443628" y="314192"/>
                    <a:pt x="452837" y="298186"/>
                    <a:pt x="462704" y="283604"/>
                  </a:cubicBezTo>
                  <a:cubicBezTo>
                    <a:pt x="472572" y="269022"/>
                    <a:pt x="484412" y="255208"/>
                    <a:pt x="498227" y="242161"/>
                  </a:cubicBezTo>
                  <a:cubicBezTo>
                    <a:pt x="497934" y="237739"/>
                    <a:pt x="498081" y="234304"/>
                    <a:pt x="498665" y="231855"/>
                  </a:cubicBezTo>
                  <a:cubicBezTo>
                    <a:pt x="499250" y="229407"/>
                    <a:pt x="502027" y="228164"/>
                    <a:pt x="506998" y="228128"/>
                  </a:cubicBezTo>
                  <a:lnTo>
                    <a:pt x="512260" y="228128"/>
                  </a:lnTo>
                  <a:lnTo>
                    <a:pt x="522785" y="207077"/>
                  </a:lnTo>
                  <a:cubicBezTo>
                    <a:pt x="528413" y="205981"/>
                    <a:pt x="532506" y="201595"/>
                    <a:pt x="535065" y="193921"/>
                  </a:cubicBezTo>
                  <a:cubicBezTo>
                    <a:pt x="537623" y="186246"/>
                    <a:pt x="541716" y="181861"/>
                    <a:pt x="547344" y="180764"/>
                  </a:cubicBezTo>
                  <a:cubicBezTo>
                    <a:pt x="547271" y="174917"/>
                    <a:pt x="548733" y="168631"/>
                    <a:pt x="551729" y="161907"/>
                  </a:cubicBezTo>
                  <a:cubicBezTo>
                    <a:pt x="554726" y="155183"/>
                    <a:pt x="559696" y="151528"/>
                    <a:pt x="566640" y="150943"/>
                  </a:cubicBezTo>
                  <a:lnTo>
                    <a:pt x="566640" y="131647"/>
                  </a:lnTo>
                  <a:cubicBezTo>
                    <a:pt x="568102" y="130185"/>
                    <a:pt x="570441" y="129601"/>
                    <a:pt x="573657" y="129893"/>
                  </a:cubicBezTo>
                  <a:cubicBezTo>
                    <a:pt x="576252" y="130149"/>
                    <a:pt x="578079" y="130076"/>
                    <a:pt x="579139" y="129674"/>
                  </a:cubicBezTo>
                  <a:cubicBezTo>
                    <a:pt x="580198" y="129272"/>
                    <a:pt x="580710" y="127006"/>
                    <a:pt x="580674" y="122876"/>
                  </a:cubicBezTo>
                  <a:cubicBezTo>
                    <a:pt x="583488" y="119770"/>
                    <a:pt x="587069" y="115896"/>
                    <a:pt x="591418" y="111255"/>
                  </a:cubicBezTo>
                  <a:cubicBezTo>
                    <a:pt x="595767" y="106614"/>
                    <a:pt x="599787" y="104055"/>
                    <a:pt x="603478" y="103580"/>
                  </a:cubicBezTo>
                  <a:cubicBezTo>
                    <a:pt x="606000" y="103726"/>
                    <a:pt x="607534" y="104750"/>
                    <a:pt x="608083" y="106650"/>
                  </a:cubicBezTo>
                  <a:cubicBezTo>
                    <a:pt x="608631" y="108550"/>
                    <a:pt x="608850" y="110451"/>
                    <a:pt x="608740" y="112351"/>
                  </a:cubicBezTo>
                  <a:cubicBezTo>
                    <a:pt x="608704" y="115129"/>
                    <a:pt x="608339" y="118345"/>
                    <a:pt x="607644" y="121999"/>
                  </a:cubicBezTo>
                  <a:cubicBezTo>
                    <a:pt x="606950" y="125654"/>
                    <a:pt x="606146" y="128870"/>
                    <a:pt x="605232" y="131647"/>
                  </a:cubicBezTo>
                  <a:lnTo>
                    <a:pt x="587690" y="138664"/>
                  </a:lnTo>
                  <a:cubicBezTo>
                    <a:pt x="587325" y="145608"/>
                    <a:pt x="584986" y="151894"/>
                    <a:pt x="580674" y="157522"/>
                  </a:cubicBezTo>
                  <a:cubicBezTo>
                    <a:pt x="576361" y="163150"/>
                    <a:pt x="572268" y="168558"/>
                    <a:pt x="568394" y="173748"/>
                  </a:cubicBezTo>
                  <a:lnTo>
                    <a:pt x="568394" y="180764"/>
                  </a:lnTo>
                  <a:lnTo>
                    <a:pt x="582428" y="164977"/>
                  </a:lnTo>
                  <a:lnTo>
                    <a:pt x="599970" y="164977"/>
                  </a:lnTo>
                  <a:cubicBezTo>
                    <a:pt x="606694" y="154744"/>
                    <a:pt x="614295" y="145388"/>
                    <a:pt x="622774" y="136910"/>
                  </a:cubicBezTo>
                  <a:cubicBezTo>
                    <a:pt x="628146" y="136069"/>
                    <a:pt x="632751" y="131611"/>
                    <a:pt x="636588" y="123534"/>
                  </a:cubicBezTo>
                  <a:cubicBezTo>
                    <a:pt x="640426" y="115458"/>
                    <a:pt x="642838" y="108806"/>
                    <a:pt x="643824" y="103580"/>
                  </a:cubicBezTo>
                  <a:lnTo>
                    <a:pt x="650841" y="98318"/>
                  </a:lnTo>
                  <a:cubicBezTo>
                    <a:pt x="652668" y="93969"/>
                    <a:pt x="655153" y="89949"/>
                    <a:pt x="658296" y="86258"/>
                  </a:cubicBezTo>
                  <a:cubicBezTo>
                    <a:pt x="661439" y="82567"/>
                    <a:pt x="664801" y="78985"/>
                    <a:pt x="668383" y="75513"/>
                  </a:cubicBezTo>
                  <a:lnTo>
                    <a:pt x="684171" y="82530"/>
                  </a:lnTo>
                  <a:cubicBezTo>
                    <a:pt x="686071" y="82640"/>
                    <a:pt x="687971" y="82420"/>
                    <a:pt x="689872" y="81872"/>
                  </a:cubicBezTo>
                  <a:cubicBezTo>
                    <a:pt x="691772" y="81324"/>
                    <a:pt x="692795" y="79789"/>
                    <a:pt x="692942" y="77267"/>
                  </a:cubicBezTo>
                  <a:lnTo>
                    <a:pt x="692942" y="75513"/>
                  </a:lnTo>
                  <a:cubicBezTo>
                    <a:pt x="696596" y="73467"/>
                    <a:pt x="703759" y="65281"/>
                    <a:pt x="714430" y="50955"/>
                  </a:cubicBezTo>
                  <a:cubicBezTo>
                    <a:pt x="725102" y="36629"/>
                    <a:pt x="733142" y="28443"/>
                    <a:pt x="738550" y="26396"/>
                  </a:cubicBezTo>
                  <a:cubicBezTo>
                    <a:pt x="740268" y="22632"/>
                    <a:pt x="744288" y="16127"/>
                    <a:pt x="750610" y="6881"/>
                  </a:cubicBezTo>
                  <a:cubicBezTo>
                    <a:pt x="753772" y="2258"/>
                    <a:pt x="756248" y="-36"/>
                    <a:pt x="758038" y="1"/>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p>
              <a:endParaRPr lang="zh-CN" altLang="en-US" sz="16600" dirty="0">
                <a:latin typeface="Times New Roman" panose="02020603050405020304" pitchFamily="18" charset="0"/>
              </a:endParaRPr>
            </a:p>
          </p:txBody>
        </p:sp>
      </p:grpSp>
      <p:sp>
        <p:nvSpPr>
          <p:cNvPr id="22" name="文本框 21"/>
          <p:cNvSpPr txBox="1"/>
          <p:nvPr/>
        </p:nvSpPr>
        <p:spPr>
          <a:xfrm>
            <a:off x="304800" y="5459730"/>
            <a:ext cx="3002280" cy="460375"/>
          </a:xfrm>
          <a:prstGeom prst="rect">
            <a:avLst/>
          </a:prstGeom>
          <a:noFill/>
        </p:spPr>
        <p:txBody>
          <a:bodyPr vert="horz" wrap="square" rtlCol="0">
            <a:spAutoFit/>
          </a:bodyPr>
          <a:p>
            <a:r>
              <a:rPr lang="en-US" altLang="zh-CN" dirty="0">
                <a:latin typeface="杨任东竹石体-Medium" panose="02000000000000000000" pitchFamily="2" charset="-122"/>
                <a:ea typeface="杨任东竹石体-Medium" panose="02000000000000000000" pitchFamily="2" charset="-122"/>
              </a:rPr>
              <a:t>    </a:t>
            </a:r>
            <a:r>
              <a:rPr sz="2400" b="1" dirty="0">
                <a:latin typeface="楷体" panose="02010609060101010101" charset="-122"/>
                <a:ea typeface="楷体" panose="02010609060101010101" charset="-122"/>
              </a:rPr>
              <a:t>环境</a:t>
            </a:r>
            <a:endParaRPr sz="2400" b="1" dirty="0">
              <a:latin typeface="楷体" panose="02010609060101010101" charset="-122"/>
              <a:ea typeface="楷体" panose="02010609060101010101" charset="-122"/>
            </a:endParaRPr>
          </a:p>
        </p:txBody>
      </p:sp>
      <p:sp>
        <p:nvSpPr>
          <p:cNvPr id="24" name="文本框 23"/>
          <p:cNvSpPr txBox="1"/>
          <p:nvPr/>
        </p:nvSpPr>
        <p:spPr>
          <a:xfrm>
            <a:off x="2348230" y="2894330"/>
            <a:ext cx="2891790" cy="460375"/>
          </a:xfrm>
          <a:prstGeom prst="rect">
            <a:avLst/>
          </a:prstGeom>
          <a:noFill/>
        </p:spPr>
        <p:txBody>
          <a:bodyPr vert="horz" wrap="square" rtlCol="0">
            <a:spAutoFit/>
          </a:bodyPr>
          <a:p>
            <a:r>
              <a:rPr lang="en-US" altLang="zh-CN" sz="1600" dirty="0">
                <a:latin typeface="杨任东竹石体-Medium" panose="02000000000000000000" pitchFamily="2" charset="-122"/>
                <a:ea typeface="杨任东竹石体-Medium" panose="02000000000000000000" pitchFamily="2" charset="-122"/>
              </a:rPr>
              <a:t>      </a:t>
            </a:r>
            <a:r>
              <a:rPr lang="en-US" altLang="zh-CN" sz="2400" b="1" dirty="0">
                <a:latin typeface="楷体" panose="02010609060101010101" charset="-122"/>
                <a:ea typeface="楷体" panose="02010609060101010101" charset="-122"/>
              </a:rPr>
              <a:t>战略</a:t>
            </a:r>
            <a:endParaRPr lang="en-US" altLang="zh-CN" sz="2400" b="1" dirty="0">
              <a:latin typeface="楷体" panose="02010609060101010101" charset="-122"/>
              <a:ea typeface="楷体" panose="02010609060101010101" charset="-122"/>
            </a:endParaRPr>
          </a:p>
        </p:txBody>
      </p:sp>
      <p:sp>
        <p:nvSpPr>
          <p:cNvPr id="25" name="文本框 24"/>
          <p:cNvSpPr txBox="1"/>
          <p:nvPr/>
        </p:nvSpPr>
        <p:spPr>
          <a:xfrm>
            <a:off x="5240020" y="5213985"/>
            <a:ext cx="3747135" cy="460375"/>
          </a:xfrm>
          <a:prstGeom prst="rect">
            <a:avLst/>
          </a:prstGeom>
          <a:noFill/>
        </p:spPr>
        <p:txBody>
          <a:bodyPr vert="horz" wrap="square" rtlCol="0">
            <a:spAutoFit/>
          </a:bodyPr>
          <a:p>
            <a:r>
              <a:rPr lang="en-US" altLang="zh-CN" sz="1600" dirty="0">
                <a:latin typeface="杨任东竹石体-Medium" panose="02000000000000000000" pitchFamily="2" charset="-122"/>
                <a:ea typeface="杨任东竹石体-Medium" panose="02000000000000000000" pitchFamily="2" charset="-122"/>
              </a:rPr>
              <a:t> </a:t>
            </a:r>
            <a:r>
              <a:rPr lang="en-US" altLang="zh-CN" sz="2400" b="1" dirty="0">
                <a:latin typeface="楷体" panose="02010609060101010101" charset="-122"/>
                <a:ea typeface="楷体" panose="02010609060101010101" charset="-122"/>
              </a:rPr>
              <a:t>技术</a:t>
            </a:r>
            <a:endParaRPr lang="en-US" altLang="zh-CN" sz="2400" b="1" dirty="0">
              <a:latin typeface="楷体" panose="02010609060101010101" charset="-122"/>
              <a:ea typeface="楷体" panose="02010609060101010101" charset="-122"/>
            </a:endParaRPr>
          </a:p>
        </p:txBody>
      </p:sp>
      <p:sp>
        <p:nvSpPr>
          <p:cNvPr id="23" name="文本框 22"/>
          <p:cNvSpPr txBox="1"/>
          <p:nvPr/>
        </p:nvSpPr>
        <p:spPr>
          <a:xfrm>
            <a:off x="5735320" y="2433955"/>
            <a:ext cx="3251835" cy="460375"/>
          </a:xfrm>
          <a:prstGeom prst="rect">
            <a:avLst/>
          </a:prstGeom>
          <a:noFill/>
        </p:spPr>
        <p:txBody>
          <a:bodyPr vert="horz" wrap="square" rtlCol="0">
            <a:spAutoFit/>
          </a:bodyPr>
          <a:p>
            <a:r>
              <a:rPr lang="en-US" altLang="zh-CN" sz="2400" b="1" dirty="0">
                <a:latin typeface="楷体" panose="02010609060101010101" charset="-122"/>
                <a:ea typeface="楷体" panose="02010609060101010101" charset="-122"/>
              </a:rPr>
              <a:t>规模与生命周期</a:t>
            </a:r>
            <a:endParaRPr lang="en-US" altLang="zh-CN" sz="2400" b="1" dirty="0">
              <a:latin typeface="楷体" panose="02010609060101010101" charset="-122"/>
              <a:ea typeface="楷体" panose="02010609060101010101" charset="-122"/>
            </a:endParaRPr>
          </a:p>
        </p:txBody>
      </p:sp>
    </p:spTree>
  </p:cSld>
  <p:clrMapOvr>
    <a:masterClrMapping/>
  </p:clrMapOvr>
  <p:transition>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smtClean="0">
                <a:sym typeface="+mn-ea"/>
              </a:rPr>
              <a:t>第二节 </a:t>
            </a:r>
            <a:r>
              <a:rPr lang="zh-CN" altLang="en-US" b="1" dirty="0">
                <a:solidFill>
                  <a:schemeClr val="tx1"/>
                </a:solidFill>
                <a:latin typeface="李旭科书法" panose="02000603000000000000" pitchFamily="2" charset="-122"/>
                <a:ea typeface="李旭科书法" panose="02000603000000000000" pitchFamily="2" charset="-122"/>
                <a:sym typeface="+mn-ea"/>
              </a:rPr>
              <a:t>组织设计</a:t>
            </a:r>
            <a:br>
              <a:rPr lang="zh-CN" altLang="en-US" smtClean="0"/>
            </a:br>
            <a:br>
              <a:rPr lang="zh-CN" altLang="en-US" dirty="0" smtClean="0"/>
            </a:br>
            <a:endParaRPr lang="zh-CN" altLang="en-US" dirty="0"/>
          </a:p>
        </p:txBody>
      </p:sp>
      <p:sp>
        <p:nvSpPr>
          <p:cNvPr id="15363" name="内容占位符 2"/>
          <p:cNvSpPr>
            <a:spLocks noGrp="1"/>
          </p:cNvSpPr>
          <p:nvPr>
            <p:ph idx="1"/>
          </p:nvPr>
        </p:nvSpPr>
        <p:spPr>
          <a:xfrm>
            <a:off x="428625" y="1409065"/>
            <a:ext cx="8229600" cy="5288915"/>
          </a:xfrm>
        </p:spPr>
        <p:txBody>
          <a:bodyPr/>
          <a:lstStyle/>
          <a:p>
            <a:pPr algn="l"/>
            <a:r>
              <a:rPr lang="zh-CN" altLang="en-US" sz="2000">
                <a:latin typeface="宋体" panose="02010600030101010101" pitchFamily="2" charset="-122"/>
                <a:ea typeface="宋体" panose="02010600030101010101" pitchFamily="2" charset="-122"/>
                <a:cs typeface="宋体" panose="02010600030101010101" pitchFamily="2" charset="-122"/>
                <a:sym typeface="+mn-ea"/>
              </a:rPr>
              <a:t>(一)环境</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l"/>
            <a:r>
              <a:rPr lang="zh-CN" altLang="en-US" sz="2000">
                <a:latin typeface="宋体" panose="02010600030101010101" pitchFamily="2" charset="-122"/>
                <a:ea typeface="宋体" panose="02010600030101010101" pitchFamily="2" charset="-122"/>
                <a:cs typeface="宋体" panose="02010600030101010101" pitchFamily="2" charset="-122"/>
                <a:sym typeface="+mn-ea"/>
              </a:rPr>
              <a:t>    环境包括一般环境和特定环境两部分。一般环境包括对组织管理目标产生间接影响的诸如经济、政治、社会文化以及技术等环境条件，这些条件最终会影响到组织现行的管理实践。</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l"/>
            <a:r>
              <a:rPr lang="zh-CN" altLang="en-US" sz="2000">
                <a:latin typeface="宋体" panose="02010600030101010101" pitchFamily="2" charset="-122"/>
                <a:ea typeface="宋体" panose="02010600030101010101" pitchFamily="2" charset="-122"/>
                <a:cs typeface="宋体" panose="02010600030101010101" pitchFamily="2" charset="-122"/>
                <a:sym typeface="+mn-ea"/>
              </a:rPr>
              <a:t>(二)战略</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l"/>
            <a:r>
              <a:rPr lang="zh-CN" altLang="en-US" sz="2000">
                <a:latin typeface="宋体" panose="02010600030101010101" pitchFamily="2" charset="-122"/>
                <a:ea typeface="宋体" panose="02010600030101010101" pitchFamily="2" charset="-122"/>
                <a:cs typeface="宋体" panose="02010600030101010101" pitchFamily="2" charset="-122"/>
                <a:sym typeface="+mn-ea"/>
              </a:rPr>
              <a:t>    组织结构是帮助管理者实现其组织目标的手段，而目标产生于组织的总战略，所以组织结构必须与战略紧密配合。</a:t>
            </a:r>
            <a:endParaRPr lang="zh-CN" altLang="en-US" sz="2000">
              <a:latin typeface="宋体" panose="02010600030101010101" pitchFamily="2" charset="-122"/>
              <a:ea typeface="宋体" panose="02010600030101010101" pitchFamily="2" charset="-122"/>
              <a:cs typeface="宋体" panose="02010600030101010101" pitchFamily="2" charset="-122"/>
              <a:sym typeface="+mn-ea"/>
            </a:endParaRPr>
          </a:p>
          <a:p>
            <a:pPr algn="l"/>
            <a:r>
              <a:rPr lang="zh-CN" altLang="en-US" sz="2000">
                <a:latin typeface="宋体" panose="02010600030101010101" pitchFamily="2" charset="-122"/>
                <a:ea typeface="宋体" panose="02010600030101010101" pitchFamily="2" charset="-122"/>
                <a:cs typeface="宋体" panose="02010600030101010101" pitchFamily="2" charset="-122"/>
                <a:sym typeface="+mn-ea"/>
              </a:rPr>
              <a:t>(三)技术</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l"/>
            <a:r>
              <a:rPr lang="zh-CN" altLang="en-US" sz="2000">
                <a:latin typeface="宋体" panose="02010600030101010101" pitchFamily="2" charset="-122"/>
                <a:ea typeface="宋体" panose="02010600030101010101" pitchFamily="2" charset="-122"/>
                <a:cs typeface="宋体" panose="02010600030101010101" pitchFamily="2" charset="-122"/>
                <a:sym typeface="+mn-ea"/>
              </a:rPr>
              <a:t>技术是指把某材料等资源转化为最终产品或服务的机械力和智力转换过程（是一个组织将投入转化为产出的方法、手段和过程）。任何组织都需要通过技术将投入转换为产出，因此，组织的设计就需要因技术的变化而变化。</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l"/>
            <a:r>
              <a:rPr lang="zh-CN" altLang="en-US" sz="2000">
                <a:latin typeface="宋体" panose="02010600030101010101" pitchFamily="2" charset="-122"/>
                <a:ea typeface="宋体" panose="02010600030101010101" pitchFamily="2" charset="-122"/>
                <a:cs typeface="宋体" panose="02010600030101010101" pitchFamily="2" charset="-122"/>
                <a:sym typeface="+mn-ea"/>
              </a:rPr>
              <a:t>四)组织规模与生命周期</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algn="l"/>
            <a:r>
              <a:rPr lang="zh-CN" altLang="en-US" sz="2000">
                <a:latin typeface="宋体" panose="02010600030101010101" pitchFamily="2" charset="-122"/>
                <a:ea typeface="宋体" panose="02010600030101010101" pitchFamily="2" charset="-122"/>
                <a:cs typeface="宋体" panose="02010600030101010101" pitchFamily="2" charset="-122"/>
                <a:sym typeface="+mn-ea"/>
              </a:rPr>
              <a:t>组织规模是影响组织结构组成重要的因素，当组织业务呈现扩张趋势，组织员工增加，管理层次增多，组织专业化程度不断提高时，组织的复杂化程度也不断提高。</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graphicFrame>
        <p:nvGraphicFramePr>
          <p:cNvPr id="33" name="图示 32"/>
          <p:cNvGraphicFramePr/>
          <p:nvPr/>
        </p:nvGraphicFramePr>
        <p:xfrm>
          <a:off x="445770" y="1363980"/>
          <a:ext cx="8171180" cy="477393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smtClean="0"/>
              <a:t>第一节 </a:t>
            </a:r>
            <a:r>
              <a:rPr lang="zh-CN" altLang="en-US" b="1" dirty="0">
                <a:solidFill>
                  <a:schemeClr val="tx1"/>
                </a:solidFill>
                <a:latin typeface="李旭科书法" panose="02000603000000000000" pitchFamily="2" charset="-122"/>
                <a:ea typeface="李旭科书法" panose="02000603000000000000" pitchFamily="2" charset="-122"/>
                <a:sym typeface="+mn-ea"/>
              </a:rPr>
              <a:t>组织与组织工作</a:t>
            </a:r>
            <a:br>
              <a:rPr lang="zh-CN" altLang="en-US" dirty="0" smtClean="0"/>
            </a:br>
            <a:endParaRPr lang="zh-CN" altLang="en-US" dirty="0"/>
          </a:p>
        </p:txBody>
      </p:sp>
      <p:sp>
        <p:nvSpPr>
          <p:cNvPr id="16387" name="内容占位符 2"/>
          <p:cNvSpPr>
            <a:spLocks noGrp="1"/>
          </p:cNvSpPr>
          <p:nvPr>
            <p:ph idx="1"/>
          </p:nvPr>
        </p:nvSpPr>
        <p:spPr>
          <a:xfrm>
            <a:off x="500380" y="1430020"/>
            <a:ext cx="8186420" cy="4696460"/>
          </a:xfrm>
        </p:spPr>
        <p:txBody>
          <a:bodyPr/>
          <a:lstStyle/>
          <a:p>
            <a:pPr eaLnBrk="1" hangingPunct="1">
              <a:buFont typeface="Arial" panose="020B0604020202020204" pitchFamily="34" charset="0"/>
              <a:buNone/>
            </a:pPr>
            <a:r>
              <a:rPr lang="zh-CN" altLang="en-US" smtClean="0"/>
              <a:t>（一）</a:t>
            </a:r>
            <a:r>
              <a:rPr lang="zh-CN" altLang="en-US" b="1">
                <a:latin typeface="宋体" panose="02010600030101010101" pitchFamily="2" charset="-122"/>
                <a:ea typeface="宋体" panose="02010600030101010101" pitchFamily="2" charset="-122"/>
                <a:cs typeface="宋体" panose="02010600030101010101" pitchFamily="2" charset="-122"/>
                <a:sym typeface="+mn-ea"/>
              </a:rPr>
              <a:t>组织部门化的基本原则</a:t>
            </a:r>
            <a:endParaRPr lang="zh-CN" altLang="en-US" dirty="0"/>
          </a:p>
          <a:p>
            <a:pPr eaLnBrk="1" hangingPunct="1">
              <a:buFont typeface="Arial" panose="020B0604020202020204" pitchFamily="34" charset="0"/>
              <a:buNone/>
            </a:pPr>
            <a:endParaRPr lang="zh-CN" altLang="en-US" b="1" smtClean="0"/>
          </a:p>
          <a:p>
            <a:pPr eaLnBrk="1" hangingPunct="1">
              <a:buFont typeface="Arial" panose="020B0604020202020204" pitchFamily="34" charset="0"/>
              <a:buNone/>
            </a:pPr>
            <a:endParaRPr lang="zh-CN" altLang="en-US" b="1" smtClean="0"/>
          </a:p>
          <a:p>
            <a:pPr eaLnBrk="1" hangingPunct="1">
              <a:buFont typeface="Arial" panose="020B0604020202020204" pitchFamily="34" charset="0"/>
              <a:buNone/>
            </a:pPr>
            <a:endParaRPr lang="zh-CN" altLang="en-US" smtClean="0"/>
          </a:p>
        </p:txBody>
      </p:sp>
      <p:graphicFrame>
        <p:nvGraphicFramePr>
          <p:cNvPr id="5" name="图示 4"/>
          <p:cNvGraphicFramePr/>
          <p:nvPr/>
        </p:nvGraphicFramePr>
        <p:xfrm>
          <a:off x="320675" y="1912620"/>
          <a:ext cx="8366125" cy="483997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smtClean="0"/>
              <a:t>第二节 </a:t>
            </a:r>
            <a:r>
              <a:rPr lang="zh-CN" altLang="en-US" b="1" dirty="0">
                <a:solidFill>
                  <a:schemeClr val="tx1"/>
                </a:solidFill>
                <a:latin typeface="李旭科书法" panose="02000603000000000000" pitchFamily="2" charset="-122"/>
                <a:ea typeface="李旭科书法" panose="02000603000000000000" pitchFamily="2" charset="-122"/>
                <a:sym typeface="+mn-ea"/>
              </a:rPr>
              <a:t>组织设计</a:t>
            </a:r>
            <a:br>
              <a:rPr lang="zh-CN" altLang="en-US" dirty="0" smtClean="0"/>
            </a:br>
            <a:endParaRPr lang="zh-CN" altLang="en-US" dirty="0"/>
          </a:p>
        </p:txBody>
      </p:sp>
      <p:sp>
        <p:nvSpPr>
          <p:cNvPr id="16387" name="内容占位符 2"/>
          <p:cNvSpPr>
            <a:spLocks noGrp="1"/>
          </p:cNvSpPr>
          <p:nvPr>
            <p:ph idx="1"/>
          </p:nvPr>
        </p:nvSpPr>
        <p:spPr>
          <a:xfrm>
            <a:off x="500380" y="1233170"/>
            <a:ext cx="8186420" cy="4687570"/>
          </a:xfrm>
        </p:spPr>
        <p:txBody>
          <a:bodyPr/>
          <a:lstStyle/>
          <a:p>
            <a:pPr eaLnBrk="1" hangingPunct="1">
              <a:buFont typeface="Arial" panose="020B0604020202020204" pitchFamily="34" charset="0"/>
              <a:buNone/>
            </a:pPr>
            <a:r>
              <a:rPr lang="zh-CN" altLang="en-US" b="1" smtClean="0"/>
              <a:t>(二)组织部门化的基本形式</a:t>
            </a:r>
            <a:endParaRPr lang="zh-CN" altLang="en-US" b="1" smtClean="0"/>
          </a:p>
          <a:p>
            <a:pPr eaLnBrk="1" hangingPunct="1">
              <a:buFont typeface="Arial" panose="020B0604020202020204" pitchFamily="34" charset="0"/>
              <a:buNone/>
            </a:pPr>
            <a:endParaRPr lang="zh-CN" altLang="en-US" smtClean="0"/>
          </a:p>
        </p:txBody>
      </p:sp>
      <p:grpSp>
        <p:nvGrpSpPr>
          <p:cNvPr id="18" name="组合 17"/>
          <p:cNvGrpSpPr/>
          <p:nvPr/>
        </p:nvGrpSpPr>
        <p:grpSpPr>
          <a:xfrm>
            <a:off x="571942" y="1925955"/>
            <a:ext cx="693670" cy="680036"/>
            <a:chOff x="1153395" y="2338271"/>
            <a:chExt cx="693632" cy="649823"/>
          </a:xfrm>
        </p:grpSpPr>
        <p:sp>
          <p:nvSpPr>
            <p:cNvPr id="16" name="Freeform 6741"/>
            <p:cNvSpPr>
              <a:spLocks noEditPoints="1"/>
            </p:cNvSpPr>
            <p:nvPr/>
          </p:nvSpPr>
          <p:spPr bwMode="auto">
            <a:xfrm>
              <a:off x="1153395" y="2338271"/>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文本框 16"/>
            <p:cNvSpPr txBox="1"/>
            <p:nvPr/>
          </p:nvSpPr>
          <p:spPr>
            <a:xfrm>
              <a:off x="1295242" y="2432109"/>
              <a:ext cx="55178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一</a:t>
              </a:r>
              <a:endParaRPr lang="zh-CN" altLang="en-US" dirty="0">
                <a:latin typeface="宋体" panose="02010600030101010101" pitchFamily="2" charset="-122"/>
                <a:ea typeface="宋体" panose="02010600030101010101" pitchFamily="2" charset="-122"/>
              </a:endParaRPr>
            </a:p>
          </p:txBody>
        </p:sp>
      </p:grpSp>
      <p:grpSp>
        <p:nvGrpSpPr>
          <p:cNvPr id="23" name="组合 22"/>
          <p:cNvGrpSpPr/>
          <p:nvPr/>
        </p:nvGrpSpPr>
        <p:grpSpPr>
          <a:xfrm>
            <a:off x="572343" y="2678595"/>
            <a:ext cx="693575" cy="649823"/>
            <a:chOff x="2707155" y="1797623"/>
            <a:chExt cx="693575" cy="649823"/>
          </a:xfrm>
        </p:grpSpPr>
        <p:sp>
          <p:nvSpPr>
            <p:cNvPr id="25" name="Freeform 6741"/>
            <p:cNvSpPr>
              <a:spLocks noEditPoints="1"/>
            </p:cNvSpPr>
            <p:nvPr/>
          </p:nvSpPr>
          <p:spPr bwMode="auto">
            <a:xfrm>
              <a:off x="2707155" y="1797623"/>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文本框 25"/>
            <p:cNvSpPr txBox="1"/>
            <p:nvPr/>
          </p:nvSpPr>
          <p:spPr>
            <a:xfrm>
              <a:off x="2779126" y="1981873"/>
              <a:ext cx="55181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二</a:t>
              </a:r>
              <a:endParaRPr lang="zh-CN" altLang="en-US" dirty="0">
                <a:latin typeface="宋体" panose="02010600030101010101" pitchFamily="2" charset="-122"/>
                <a:ea typeface="宋体" panose="02010600030101010101" pitchFamily="2" charset="-122"/>
              </a:endParaRPr>
            </a:p>
          </p:txBody>
        </p:sp>
      </p:grpSp>
      <p:grpSp>
        <p:nvGrpSpPr>
          <p:cNvPr id="27" name="组合 26"/>
          <p:cNvGrpSpPr/>
          <p:nvPr/>
        </p:nvGrpSpPr>
        <p:grpSpPr>
          <a:xfrm>
            <a:off x="572401" y="3477425"/>
            <a:ext cx="693575" cy="649823"/>
            <a:chOff x="2707155" y="1797623"/>
            <a:chExt cx="693575" cy="649823"/>
          </a:xfrm>
        </p:grpSpPr>
        <p:sp>
          <p:nvSpPr>
            <p:cNvPr id="29" name="Freeform 6741"/>
            <p:cNvSpPr>
              <a:spLocks noEditPoints="1"/>
            </p:cNvSpPr>
            <p:nvPr/>
          </p:nvSpPr>
          <p:spPr bwMode="auto">
            <a:xfrm>
              <a:off x="2707155" y="1797623"/>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文本框 29"/>
            <p:cNvSpPr txBox="1"/>
            <p:nvPr/>
          </p:nvSpPr>
          <p:spPr>
            <a:xfrm>
              <a:off x="2779126" y="1981873"/>
              <a:ext cx="55181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三</a:t>
              </a:r>
              <a:endParaRPr lang="zh-CN" altLang="en-US" dirty="0">
                <a:latin typeface="宋体" panose="02010600030101010101" pitchFamily="2" charset="-122"/>
                <a:ea typeface="宋体" panose="02010600030101010101" pitchFamily="2" charset="-122"/>
              </a:endParaRPr>
            </a:p>
          </p:txBody>
        </p:sp>
      </p:grpSp>
      <p:grpSp>
        <p:nvGrpSpPr>
          <p:cNvPr id="3" name="组合 2"/>
          <p:cNvGrpSpPr/>
          <p:nvPr/>
        </p:nvGrpSpPr>
        <p:grpSpPr>
          <a:xfrm>
            <a:off x="572401" y="4358170"/>
            <a:ext cx="693575" cy="649823"/>
            <a:chOff x="2707155" y="1797623"/>
            <a:chExt cx="693575" cy="649823"/>
          </a:xfrm>
        </p:grpSpPr>
        <p:sp>
          <p:nvSpPr>
            <p:cNvPr id="10" name="Freeform 6741"/>
            <p:cNvSpPr>
              <a:spLocks noEditPoints="1"/>
            </p:cNvSpPr>
            <p:nvPr/>
          </p:nvSpPr>
          <p:spPr bwMode="auto">
            <a:xfrm>
              <a:off x="2707155" y="1797623"/>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文本框 14"/>
            <p:cNvSpPr txBox="1"/>
            <p:nvPr/>
          </p:nvSpPr>
          <p:spPr>
            <a:xfrm>
              <a:off x="2779126" y="1981873"/>
              <a:ext cx="55181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四</a:t>
              </a:r>
              <a:endParaRPr lang="zh-CN" altLang="en-US" dirty="0">
                <a:latin typeface="宋体" panose="02010600030101010101" pitchFamily="2" charset="-122"/>
                <a:ea typeface="宋体" panose="02010600030101010101" pitchFamily="2" charset="-122"/>
              </a:endParaRPr>
            </a:p>
          </p:txBody>
        </p:sp>
      </p:grpSp>
      <p:grpSp>
        <p:nvGrpSpPr>
          <p:cNvPr id="19" name="组合 18"/>
          <p:cNvGrpSpPr/>
          <p:nvPr/>
        </p:nvGrpSpPr>
        <p:grpSpPr>
          <a:xfrm>
            <a:off x="641616" y="5275110"/>
            <a:ext cx="693575" cy="649823"/>
            <a:chOff x="2707155" y="1797623"/>
            <a:chExt cx="693575" cy="649823"/>
          </a:xfrm>
        </p:grpSpPr>
        <p:sp>
          <p:nvSpPr>
            <p:cNvPr id="21" name="Freeform 6741"/>
            <p:cNvSpPr>
              <a:spLocks noEditPoints="1"/>
            </p:cNvSpPr>
            <p:nvPr/>
          </p:nvSpPr>
          <p:spPr bwMode="auto">
            <a:xfrm>
              <a:off x="2707155" y="1797623"/>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文本框 21"/>
            <p:cNvSpPr txBox="1"/>
            <p:nvPr/>
          </p:nvSpPr>
          <p:spPr>
            <a:xfrm>
              <a:off x="2779126" y="1981873"/>
              <a:ext cx="55181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五</a:t>
              </a:r>
              <a:endParaRPr lang="zh-CN" altLang="en-US" dirty="0">
                <a:latin typeface="宋体" panose="02010600030101010101" pitchFamily="2" charset="-122"/>
                <a:ea typeface="宋体" panose="02010600030101010101" pitchFamily="2" charset="-122"/>
              </a:endParaRPr>
            </a:p>
          </p:txBody>
        </p:sp>
      </p:grpSp>
      <p:grpSp>
        <p:nvGrpSpPr>
          <p:cNvPr id="31" name="组合 30"/>
          <p:cNvGrpSpPr/>
          <p:nvPr/>
        </p:nvGrpSpPr>
        <p:grpSpPr>
          <a:xfrm>
            <a:off x="574306" y="6208560"/>
            <a:ext cx="693575" cy="649823"/>
            <a:chOff x="2707155" y="1797623"/>
            <a:chExt cx="693575" cy="649823"/>
          </a:xfrm>
        </p:grpSpPr>
        <p:sp>
          <p:nvSpPr>
            <p:cNvPr id="33" name="Freeform 6741"/>
            <p:cNvSpPr>
              <a:spLocks noEditPoints="1"/>
            </p:cNvSpPr>
            <p:nvPr/>
          </p:nvSpPr>
          <p:spPr bwMode="auto">
            <a:xfrm>
              <a:off x="2707155" y="1797623"/>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文本框 33"/>
            <p:cNvSpPr txBox="1"/>
            <p:nvPr/>
          </p:nvSpPr>
          <p:spPr>
            <a:xfrm>
              <a:off x="2779126" y="1981873"/>
              <a:ext cx="55181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六</a:t>
              </a:r>
              <a:endParaRPr lang="zh-CN" altLang="en-US" dirty="0">
                <a:latin typeface="宋体" panose="02010600030101010101" pitchFamily="2" charset="-122"/>
                <a:ea typeface="宋体" panose="02010600030101010101" pitchFamily="2" charset="-122"/>
              </a:endParaRPr>
            </a:p>
          </p:txBody>
        </p:sp>
      </p:grpSp>
      <p:sp>
        <p:nvSpPr>
          <p:cNvPr id="2" name="文本框 1"/>
          <p:cNvSpPr txBox="1"/>
          <p:nvPr/>
        </p:nvSpPr>
        <p:spPr>
          <a:xfrm>
            <a:off x="1267460" y="2024380"/>
            <a:ext cx="1452880" cy="398780"/>
          </a:xfrm>
          <a:prstGeom prst="rect">
            <a:avLst/>
          </a:prstGeom>
          <a:noFill/>
        </p:spPr>
        <p:txBody>
          <a:bodyPr wrap="none" rtlCol="0" anchor="t">
            <a:spAutoFit/>
          </a:bodyPr>
          <a:p>
            <a:r>
              <a:rPr lang="zh-CN" altLang="en-US" sz="2000"/>
              <a:t>职能部门化</a:t>
            </a:r>
            <a:endParaRPr lang="zh-CN" altLang="en-US" sz="2000"/>
          </a:p>
        </p:txBody>
      </p:sp>
      <p:sp>
        <p:nvSpPr>
          <p:cNvPr id="100" name="文本框 99"/>
          <p:cNvSpPr txBox="1"/>
          <p:nvPr/>
        </p:nvSpPr>
        <p:spPr>
          <a:xfrm>
            <a:off x="1334770" y="2877185"/>
            <a:ext cx="5080000" cy="398780"/>
          </a:xfrm>
          <a:prstGeom prst="rect">
            <a:avLst/>
          </a:prstGeom>
          <a:noFill/>
          <a:ln w="9525">
            <a:noFill/>
          </a:ln>
        </p:spPr>
        <p:txBody>
          <a:bodyPr>
            <a:spAutoFit/>
          </a:bodyPr>
          <a:p>
            <a:pPr marL="0" indent="0"/>
            <a:r>
              <a:rPr lang="zh-CN" sz="2000" b="0">
                <a:latin typeface="Times New Roman" panose="02020603050405020304" pitchFamily="18" charset="0"/>
                <a:ea typeface="宋体" panose="02010600030101010101" pitchFamily="2" charset="-122"/>
              </a:rPr>
              <a:t>产品或服务部门</a:t>
            </a:r>
            <a:endParaRPr lang="zh-CN" altLang="en-US" sz="2000"/>
          </a:p>
        </p:txBody>
      </p:sp>
      <p:sp>
        <p:nvSpPr>
          <p:cNvPr id="8" name="文本框 7"/>
          <p:cNvSpPr txBox="1"/>
          <p:nvPr/>
        </p:nvSpPr>
        <p:spPr>
          <a:xfrm>
            <a:off x="1334770" y="3765550"/>
            <a:ext cx="5080000" cy="398780"/>
          </a:xfrm>
          <a:prstGeom prst="rect">
            <a:avLst/>
          </a:prstGeom>
          <a:noFill/>
          <a:ln w="9525">
            <a:noFill/>
          </a:ln>
        </p:spPr>
        <p:txBody>
          <a:bodyPr>
            <a:spAutoFit/>
          </a:bodyPr>
          <a:p>
            <a:pPr marL="0" indent="0"/>
            <a:r>
              <a:rPr lang="zh-CN" sz="2000" b="0">
                <a:latin typeface="Times New Roman" panose="02020603050405020304" pitchFamily="18" charset="0"/>
                <a:ea typeface="宋体" panose="02010600030101010101" pitchFamily="2" charset="-122"/>
              </a:rPr>
              <a:t>地域部门化（地区）</a:t>
            </a:r>
            <a:endParaRPr lang="zh-CN" altLang="en-US" sz="2000"/>
          </a:p>
        </p:txBody>
      </p:sp>
      <p:sp>
        <p:nvSpPr>
          <p:cNvPr id="12" name="文本框 11"/>
          <p:cNvSpPr txBox="1"/>
          <p:nvPr/>
        </p:nvSpPr>
        <p:spPr>
          <a:xfrm>
            <a:off x="1077595" y="4646295"/>
            <a:ext cx="5080000" cy="398780"/>
          </a:xfrm>
          <a:prstGeom prst="rect">
            <a:avLst/>
          </a:prstGeom>
          <a:noFill/>
          <a:ln w="9525">
            <a:noFill/>
          </a:ln>
        </p:spPr>
        <p:txBody>
          <a:bodyPr>
            <a:spAutoFit/>
          </a:bodyPr>
          <a:p>
            <a:pPr marL="0" indent="266700" algn="l"/>
            <a:r>
              <a:rPr lang="zh-CN" sz="2000" b="0">
                <a:latin typeface="Times New Roman" panose="02020603050405020304" pitchFamily="18" charset="0"/>
                <a:ea typeface="宋体" panose="02010600030101010101" pitchFamily="2" charset="-122"/>
              </a:rPr>
              <a:t>顾客部门化（服务对象）</a:t>
            </a:r>
            <a:endParaRPr lang="zh-CN" altLang="en-US" sz="2000"/>
          </a:p>
        </p:txBody>
      </p:sp>
      <p:sp>
        <p:nvSpPr>
          <p:cNvPr id="13" name="文本框 12"/>
          <p:cNvSpPr txBox="1"/>
          <p:nvPr/>
        </p:nvSpPr>
        <p:spPr>
          <a:xfrm>
            <a:off x="1077595" y="5563235"/>
            <a:ext cx="5080000" cy="398780"/>
          </a:xfrm>
          <a:prstGeom prst="rect">
            <a:avLst/>
          </a:prstGeom>
          <a:noFill/>
          <a:ln w="9525">
            <a:noFill/>
          </a:ln>
        </p:spPr>
        <p:txBody>
          <a:bodyPr>
            <a:spAutoFit/>
          </a:bodyPr>
          <a:p>
            <a:pPr marL="0" indent="266700"/>
            <a:r>
              <a:rPr lang="zh-CN" sz="2000" b="0">
                <a:latin typeface="Times New Roman" panose="02020603050405020304" pitchFamily="18" charset="0"/>
                <a:ea typeface="宋体" panose="02010600030101010101" pitchFamily="2" charset="-122"/>
              </a:rPr>
              <a:t>流程部门化（程序、过程、工艺）</a:t>
            </a:r>
            <a:endParaRPr lang="zh-CN" altLang="en-US" sz="2000"/>
          </a:p>
        </p:txBody>
      </p:sp>
      <p:sp>
        <p:nvSpPr>
          <p:cNvPr id="35" name="文本框 34"/>
          <p:cNvSpPr txBox="1"/>
          <p:nvPr/>
        </p:nvSpPr>
        <p:spPr>
          <a:xfrm>
            <a:off x="1077595" y="6497320"/>
            <a:ext cx="5080000" cy="398780"/>
          </a:xfrm>
          <a:prstGeom prst="rect">
            <a:avLst/>
          </a:prstGeom>
          <a:noFill/>
          <a:ln w="9525">
            <a:noFill/>
          </a:ln>
        </p:spPr>
        <p:txBody>
          <a:bodyPr>
            <a:spAutoFit/>
          </a:bodyPr>
          <a:p>
            <a:pPr marL="0" indent="266700"/>
            <a:r>
              <a:rPr lang="en-US" sz="1050" b="0">
                <a:latin typeface="Times New Roman" panose="02020603050405020304" pitchFamily="18" charset="0"/>
                <a:ea typeface="宋体" panose="02010600030101010101" pitchFamily="2" charset="-122"/>
              </a:rPr>
              <a:t> </a:t>
            </a:r>
            <a:r>
              <a:rPr lang="zh-CN" sz="2000" b="0">
                <a:latin typeface="Times New Roman" panose="02020603050405020304" pitchFamily="18" charset="0"/>
                <a:ea typeface="宋体" panose="02010600030101010101" pitchFamily="2" charset="-122"/>
              </a:rPr>
              <a:t>矩阵型结构</a:t>
            </a:r>
            <a:endParaRPr lang="zh-CN" altLang="en-US" sz="2000"/>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2" name="内容占位符 2"/>
          <p:cNvSpPr>
            <a:spLocks noGrp="1"/>
          </p:cNvSpPr>
          <p:nvPr>
            <p:ph idx="1"/>
          </p:nvPr>
        </p:nvSpPr>
        <p:spPr>
          <a:xfrm>
            <a:off x="0" y="1188720"/>
            <a:ext cx="8991600" cy="5669915"/>
          </a:xfrm>
        </p:spPr>
        <p:txBody>
          <a:bodyPr/>
          <a:lstStyle/>
          <a:p>
            <a:pPr eaLnBrk="1" hangingPunct="1">
              <a:buFont typeface="Arial" panose="020B0604020202020204" pitchFamily="34" charset="0"/>
              <a:buNone/>
            </a:pP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1800" smtClean="0">
                <a:latin typeface="宋体" panose="02010600030101010101" pitchFamily="2" charset="-122"/>
                <a:ea typeface="宋体" panose="02010600030101010101" pitchFamily="2" charset="-122"/>
                <a:cs typeface="宋体" panose="02010600030101010101" pitchFamily="2" charset="-122"/>
              </a:rPr>
              <a:t>1. 职能部门化</a:t>
            </a: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algn="l" eaLnBrk="1" hangingPunct="1">
              <a:buFont typeface="Arial" panose="020B0604020202020204" pitchFamily="34" charset="0"/>
              <a:buNone/>
            </a:pPr>
            <a:r>
              <a:rPr lang="zh-CN" altLang="en-US" sz="1800" smtClean="0">
                <a:latin typeface="宋体" panose="02010600030101010101" pitchFamily="2" charset="-122"/>
                <a:ea typeface="宋体" panose="02010600030101010101" pitchFamily="2" charset="-122"/>
                <a:cs typeface="宋体" panose="02010600030101010101" pitchFamily="2" charset="-122"/>
                <a:sym typeface="+mn-ea"/>
              </a:rPr>
              <a:t>       职能部门化就是按照生产、财务管理、营销、人事、研发等基本活动相似或技能相似的要求，分类设立专门的管理部门。</a:t>
            </a:r>
            <a:endParaRPr lang="zh-CN" altLang="en-US" sz="1800" smtClean="0">
              <a:latin typeface="宋体" panose="02010600030101010101" pitchFamily="2" charset="-122"/>
              <a:ea typeface="宋体" panose="02010600030101010101" pitchFamily="2" charset="-122"/>
              <a:cs typeface="宋体" panose="02010600030101010101" pitchFamily="2" charset="-122"/>
              <a:sym typeface="+mn-ea"/>
            </a:endParaRPr>
          </a:p>
          <a:p>
            <a:pPr algn="l" eaLnBrk="1" hangingPunct="1">
              <a:buFont typeface="Arial" panose="020B0604020202020204" pitchFamily="34" charset="0"/>
              <a:buNone/>
            </a:pPr>
            <a:endParaRPr lang="zh-CN" altLang="en-US" sz="1800" smtClean="0">
              <a:latin typeface="宋体" panose="02010600030101010101" pitchFamily="2" charset="-122"/>
              <a:ea typeface="宋体" panose="02010600030101010101" pitchFamily="2" charset="-122"/>
              <a:cs typeface="宋体" panose="02010600030101010101" pitchFamily="2" charset="-122"/>
              <a:sym typeface="+mn-ea"/>
            </a:endParaRPr>
          </a:p>
          <a:p>
            <a:pPr algn="l" eaLnBrk="1" hangingPunct="1">
              <a:buFont typeface="Arial" panose="020B0604020202020204" pitchFamily="34" charset="0"/>
              <a:buNone/>
            </a:pPr>
            <a:r>
              <a:rPr lang="zh-CN" altLang="en-US" sz="1800" smtClean="0">
                <a:latin typeface="宋体" panose="02010600030101010101" pitchFamily="2" charset="-122"/>
                <a:ea typeface="宋体" panose="02010600030101010101" pitchFamily="2" charset="-122"/>
                <a:cs typeface="宋体" panose="02010600030101010101" pitchFamily="2" charset="-122"/>
                <a:sym typeface="+mn-ea"/>
              </a:rPr>
              <a:t>优点：有利于提高管理的专业化程度；各部门及管理人员只需熟悉相对较窄的一些业务技能，简化了训练工作，也较易监管指导（有利于提高管理人员的技术水平和管理水平）；强化了专业权力的集中，有利于组织上层加强对组织整体活动的控制。</a:t>
            </a:r>
            <a:endParaRPr lang="zh-CN" altLang="en-US" sz="1800" smtClean="0">
              <a:latin typeface="宋体" panose="02010600030101010101" pitchFamily="2" charset="-122"/>
              <a:ea typeface="宋体" panose="02010600030101010101" pitchFamily="2" charset="-122"/>
              <a:cs typeface="宋体" panose="02010600030101010101" pitchFamily="2" charset="-122"/>
              <a:sym typeface="+mn-ea"/>
            </a:endParaRPr>
          </a:p>
          <a:p>
            <a:pPr algn="l" eaLnBrk="1" hangingPunct="1">
              <a:buFont typeface="Arial" panose="020B0604020202020204" pitchFamily="34" charset="0"/>
              <a:buNone/>
            </a:pPr>
            <a:endParaRPr lang="zh-CN" altLang="en-US" sz="1800" smtClean="0">
              <a:latin typeface="宋体" panose="02010600030101010101" pitchFamily="2" charset="-122"/>
              <a:ea typeface="宋体" panose="02010600030101010101" pitchFamily="2" charset="-122"/>
              <a:cs typeface="宋体" panose="02010600030101010101" pitchFamily="2" charset="-122"/>
              <a:sym typeface="+mn-ea"/>
            </a:endParaRPr>
          </a:p>
          <a:p>
            <a:pPr algn="l" eaLnBrk="1" hangingPunct="1">
              <a:buFont typeface="Arial" panose="020B0604020202020204" pitchFamily="34" charset="0"/>
              <a:buNone/>
            </a:pPr>
            <a:r>
              <a:rPr lang="zh-CN" altLang="en-US" sz="1800" smtClean="0">
                <a:latin typeface="宋体" panose="02010600030101010101" pitchFamily="2" charset="-122"/>
                <a:ea typeface="宋体" panose="02010600030101010101" pitchFamily="2" charset="-122"/>
                <a:cs typeface="宋体" panose="02010600030101010101" pitchFamily="2" charset="-122"/>
              </a:rPr>
              <a:t>缺点：其一，易导致所谓的“隧道视野”现象，部门可能出现本位主义。其二，部门间横向沟通协调产生一定困难。其三，可能使决策及执行变得更为缓慢，并且容易产生官僚主义。其四，不利于高级管理人员的全面培养和提高。</a:t>
            </a: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algn="l" eaLnBrk="1" hangingPunct="1">
              <a:buFont typeface="Arial" panose="020B0604020202020204" pitchFamily="34" charset="0"/>
              <a:buNone/>
            </a:pP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algn="l" eaLnBrk="1" hangingPunct="1">
              <a:buFont typeface="Arial" panose="020B0604020202020204" pitchFamily="34" charset="0"/>
              <a:buNone/>
            </a:pPr>
            <a:r>
              <a:rPr lang="zh-CN" altLang="en-US" sz="1800" smtClean="0">
                <a:latin typeface="宋体" panose="02010600030101010101" pitchFamily="2" charset="-122"/>
                <a:ea typeface="宋体" panose="02010600030101010101" pitchFamily="2" charset="-122"/>
                <a:cs typeface="宋体" panose="02010600030101010101" pitchFamily="2" charset="-122"/>
              </a:rPr>
              <a:t>适应：品种单一、规模较小的企业。</a:t>
            </a: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algn="l" eaLnBrk="1" hangingPunct="1">
              <a:buNone/>
            </a:pP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grpSp>
        <p:nvGrpSpPr>
          <p:cNvPr id="3" name="Group 93"/>
          <p:cNvGrpSpPr/>
          <p:nvPr/>
        </p:nvGrpSpPr>
        <p:grpSpPr bwMode="auto">
          <a:xfrm>
            <a:off x="1007269" y="1750219"/>
            <a:ext cx="7129462" cy="3357563"/>
            <a:chOff x="703" y="1842"/>
            <a:chExt cx="4626" cy="2170"/>
          </a:xfrm>
        </p:grpSpPr>
        <p:sp>
          <p:nvSpPr>
            <p:cNvPr id="7" name="Text Box 75"/>
            <p:cNvSpPr txBox="1">
              <a:spLocks noChangeArrowheads="1"/>
            </p:cNvSpPr>
            <p:nvPr/>
          </p:nvSpPr>
          <p:spPr bwMode="auto">
            <a:xfrm>
              <a:off x="2563" y="1842"/>
              <a:ext cx="816" cy="298"/>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总经理</a:t>
              </a:r>
              <a:endParaRPr lang="zh-CN" altLang="en-US" sz="2400" b="1"/>
            </a:p>
          </p:txBody>
        </p:sp>
        <p:sp>
          <p:nvSpPr>
            <p:cNvPr id="8" name="Text Box 76"/>
            <p:cNvSpPr txBox="1">
              <a:spLocks noChangeArrowheads="1"/>
            </p:cNvSpPr>
            <p:nvPr/>
          </p:nvSpPr>
          <p:spPr bwMode="auto">
            <a:xfrm>
              <a:off x="1837" y="2341"/>
              <a:ext cx="816" cy="299"/>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人事部</a:t>
              </a:r>
              <a:endParaRPr lang="zh-CN" altLang="en-US" sz="2400" b="1"/>
            </a:p>
          </p:txBody>
        </p:sp>
        <p:sp>
          <p:nvSpPr>
            <p:cNvPr id="9" name="Text Box 77"/>
            <p:cNvSpPr txBox="1">
              <a:spLocks noChangeArrowheads="1"/>
            </p:cNvSpPr>
            <p:nvPr/>
          </p:nvSpPr>
          <p:spPr bwMode="auto">
            <a:xfrm>
              <a:off x="3380" y="2341"/>
              <a:ext cx="1356" cy="299"/>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总经理办公室</a:t>
              </a:r>
              <a:endParaRPr lang="zh-CN" altLang="en-US" sz="2400" b="1" dirty="0"/>
            </a:p>
          </p:txBody>
        </p:sp>
        <p:sp>
          <p:nvSpPr>
            <p:cNvPr id="10" name="Text Box 78"/>
            <p:cNvSpPr txBox="1">
              <a:spLocks noChangeArrowheads="1"/>
            </p:cNvSpPr>
            <p:nvPr/>
          </p:nvSpPr>
          <p:spPr bwMode="auto">
            <a:xfrm>
              <a:off x="1537" y="2795"/>
              <a:ext cx="1116" cy="298"/>
            </a:xfrm>
            <a:prstGeom prst="rect">
              <a:avLst/>
            </a:prstGeom>
            <a:solidFill>
              <a:srgbClr val="00B050"/>
            </a:solidFill>
          </p:spPr>
          <p:style>
            <a:lnRef idx="1">
              <a:schemeClr val="accent3"/>
            </a:lnRef>
            <a:fillRef idx="3">
              <a:schemeClr val="accent3"/>
            </a:fillRef>
            <a:effectRef idx="2">
              <a:schemeClr val="accent3"/>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法律事务部</a:t>
              </a:r>
              <a:endParaRPr lang="zh-CN" altLang="en-US" sz="2400" b="1" dirty="0"/>
            </a:p>
          </p:txBody>
        </p:sp>
        <p:sp>
          <p:nvSpPr>
            <p:cNvPr id="12" name="Text Box 79"/>
            <p:cNvSpPr txBox="1">
              <a:spLocks noChangeArrowheads="1"/>
            </p:cNvSpPr>
            <p:nvPr/>
          </p:nvSpPr>
          <p:spPr bwMode="auto">
            <a:xfrm>
              <a:off x="703" y="3475"/>
              <a:ext cx="816" cy="537"/>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财务</a:t>
              </a:r>
              <a:endParaRPr lang="en-US" altLang="zh-CN" sz="2400" b="1" dirty="0"/>
            </a:p>
            <a:p>
              <a:pPr algn="ctr" fontAlgn="auto">
                <a:spcBef>
                  <a:spcPts val="0"/>
                </a:spcBef>
                <a:spcAft>
                  <a:spcPts val="0"/>
                </a:spcAft>
              </a:pPr>
              <a:r>
                <a:rPr lang="zh-CN" altLang="en-US" sz="2400" b="1" dirty="0"/>
                <a:t>经理</a:t>
              </a:r>
              <a:endParaRPr lang="zh-CN" altLang="en-US" sz="2400" b="1" dirty="0"/>
            </a:p>
          </p:txBody>
        </p:sp>
        <p:sp>
          <p:nvSpPr>
            <p:cNvPr id="15" name="Text Box 80"/>
            <p:cNvSpPr txBox="1">
              <a:spLocks noChangeArrowheads="1"/>
            </p:cNvSpPr>
            <p:nvPr/>
          </p:nvSpPr>
          <p:spPr bwMode="auto">
            <a:xfrm>
              <a:off x="1655" y="3475"/>
              <a:ext cx="816" cy="537"/>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生产</a:t>
              </a:r>
              <a:endParaRPr lang="en-US" altLang="zh-CN" sz="2400" b="1" dirty="0"/>
            </a:p>
            <a:p>
              <a:pPr algn="ctr" fontAlgn="auto">
                <a:spcBef>
                  <a:spcPts val="0"/>
                </a:spcBef>
                <a:spcAft>
                  <a:spcPts val="0"/>
                </a:spcAft>
              </a:pPr>
              <a:r>
                <a:rPr lang="zh-CN" altLang="en-US" sz="2400" b="1" dirty="0"/>
                <a:t>经理</a:t>
              </a:r>
              <a:endParaRPr lang="zh-CN" altLang="en-US" sz="2400" b="1" dirty="0"/>
            </a:p>
          </p:txBody>
        </p:sp>
        <p:sp>
          <p:nvSpPr>
            <p:cNvPr id="16" name="Text Box 81"/>
            <p:cNvSpPr txBox="1">
              <a:spLocks noChangeArrowheads="1"/>
            </p:cNvSpPr>
            <p:nvPr/>
          </p:nvSpPr>
          <p:spPr bwMode="auto">
            <a:xfrm>
              <a:off x="2608" y="3475"/>
              <a:ext cx="816" cy="537"/>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营销</a:t>
              </a:r>
              <a:endParaRPr lang="en-US" altLang="zh-CN" sz="2400" b="1" dirty="0"/>
            </a:p>
            <a:p>
              <a:pPr algn="ctr" fontAlgn="auto">
                <a:spcBef>
                  <a:spcPts val="0"/>
                </a:spcBef>
                <a:spcAft>
                  <a:spcPts val="0"/>
                </a:spcAft>
              </a:pPr>
              <a:r>
                <a:rPr lang="zh-CN" altLang="en-US" sz="2400" b="1" dirty="0"/>
                <a:t>经理</a:t>
              </a:r>
              <a:endParaRPr lang="zh-CN" altLang="en-US" sz="2400" b="1" dirty="0"/>
            </a:p>
          </p:txBody>
        </p:sp>
        <p:sp>
          <p:nvSpPr>
            <p:cNvPr id="17" name="Text Box 82"/>
            <p:cNvSpPr txBox="1">
              <a:spLocks noChangeArrowheads="1"/>
            </p:cNvSpPr>
            <p:nvPr/>
          </p:nvSpPr>
          <p:spPr bwMode="auto">
            <a:xfrm>
              <a:off x="3561" y="3475"/>
              <a:ext cx="816" cy="537"/>
            </a:xfrm>
            <a:prstGeom prst="rect">
              <a:avLst/>
            </a:prstGeom>
            <a:solidFill>
              <a:schemeClr val="accent6">
                <a:lumMod val="50000"/>
              </a:schemeClr>
            </a:solidFill>
          </p:spPr>
          <p:style>
            <a:lnRef idx="0">
              <a:schemeClr val="accent6"/>
            </a:lnRef>
            <a:fillRef idx="3">
              <a:schemeClr val="accent6"/>
            </a:fillRef>
            <a:effectRef idx="3">
              <a:schemeClr val="accent6"/>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采购</a:t>
              </a:r>
              <a:endParaRPr lang="en-US" altLang="zh-CN" sz="2400" b="1" dirty="0"/>
            </a:p>
            <a:p>
              <a:pPr algn="ctr" fontAlgn="auto">
                <a:spcBef>
                  <a:spcPts val="0"/>
                </a:spcBef>
                <a:spcAft>
                  <a:spcPts val="0"/>
                </a:spcAft>
              </a:pPr>
              <a:r>
                <a:rPr lang="zh-CN" altLang="en-US" sz="2400" b="1" dirty="0"/>
                <a:t>经理</a:t>
              </a:r>
              <a:endParaRPr lang="zh-CN" altLang="en-US" sz="2400" b="1" dirty="0"/>
            </a:p>
          </p:txBody>
        </p:sp>
        <p:sp>
          <p:nvSpPr>
            <p:cNvPr id="18" name="Text Box 83"/>
            <p:cNvSpPr txBox="1">
              <a:spLocks noChangeArrowheads="1"/>
            </p:cNvSpPr>
            <p:nvPr/>
          </p:nvSpPr>
          <p:spPr bwMode="auto">
            <a:xfrm>
              <a:off x="4513" y="3475"/>
              <a:ext cx="816" cy="537"/>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研发</a:t>
              </a:r>
              <a:endParaRPr lang="en-US" altLang="zh-CN" sz="2400" b="1" dirty="0"/>
            </a:p>
            <a:p>
              <a:pPr algn="ctr" fontAlgn="auto">
                <a:spcBef>
                  <a:spcPts val="0"/>
                </a:spcBef>
                <a:spcAft>
                  <a:spcPts val="0"/>
                </a:spcAft>
              </a:pPr>
              <a:r>
                <a:rPr lang="zh-CN" altLang="en-US" sz="2400" b="1" dirty="0"/>
                <a:t>经理</a:t>
              </a:r>
              <a:endParaRPr lang="zh-CN" altLang="en-US" sz="2400" b="1" dirty="0"/>
            </a:p>
          </p:txBody>
        </p:sp>
        <p:sp>
          <p:nvSpPr>
            <p:cNvPr id="19" name="Line 84"/>
            <p:cNvSpPr>
              <a:spLocks noChangeShapeType="1"/>
            </p:cNvSpPr>
            <p:nvPr/>
          </p:nvSpPr>
          <p:spPr bwMode="auto">
            <a:xfrm>
              <a:off x="1111" y="3249"/>
              <a:ext cx="3810" cy="0"/>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0" name="Line 85"/>
            <p:cNvSpPr>
              <a:spLocks noChangeShapeType="1"/>
            </p:cNvSpPr>
            <p:nvPr/>
          </p:nvSpPr>
          <p:spPr bwMode="auto">
            <a:xfrm>
              <a:off x="1111" y="3249"/>
              <a:ext cx="0" cy="228"/>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1" name="Line 86"/>
            <p:cNvSpPr>
              <a:spLocks noChangeShapeType="1"/>
            </p:cNvSpPr>
            <p:nvPr/>
          </p:nvSpPr>
          <p:spPr bwMode="auto">
            <a:xfrm>
              <a:off x="2064" y="3249"/>
              <a:ext cx="0" cy="228"/>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2" name="Line 87"/>
            <p:cNvSpPr>
              <a:spLocks noChangeShapeType="1"/>
            </p:cNvSpPr>
            <p:nvPr/>
          </p:nvSpPr>
          <p:spPr bwMode="auto">
            <a:xfrm>
              <a:off x="3017" y="3248"/>
              <a:ext cx="0" cy="228"/>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3" name="Line 88"/>
            <p:cNvSpPr>
              <a:spLocks noChangeShapeType="1"/>
            </p:cNvSpPr>
            <p:nvPr/>
          </p:nvSpPr>
          <p:spPr bwMode="auto">
            <a:xfrm>
              <a:off x="3969" y="3249"/>
              <a:ext cx="0" cy="228"/>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4" name="Line 89"/>
            <p:cNvSpPr>
              <a:spLocks noChangeShapeType="1"/>
            </p:cNvSpPr>
            <p:nvPr/>
          </p:nvSpPr>
          <p:spPr bwMode="auto">
            <a:xfrm>
              <a:off x="4921" y="3249"/>
              <a:ext cx="0" cy="228"/>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5" name="Line 90"/>
            <p:cNvSpPr>
              <a:spLocks noChangeShapeType="1"/>
            </p:cNvSpPr>
            <p:nvPr/>
          </p:nvSpPr>
          <p:spPr bwMode="auto">
            <a:xfrm>
              <a:off x="3017" y="2115"/>
              <a:ext cx="0" cy="1134"/>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6" name="Line 91"/>
            <p:cNvSpPr>
              <a:spLocks noChangeShapeType="1"/>
            </p:cNvSpPr>
            <p:nvPr/>
          </p:nvSpPr>
          <p:spPr bwMode="auto">
            <a:xfrm>
              <a:off x="2653" y="2478"/>
              <a:ext cx="726" cy="0"/>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7" name="Line 92"/>
            <p:cNvSpPr>
              <a:spLocks noChangeShapeType="1"/>
            </p:cNvSpPr>
            <p:nvPr/>
          </p:nvSpPr>
          <p:spPr bwMode="auto">
            <a:xfrm>
              <a:off x="2653" y="2931"/>
              <a:ext cx="364" cy="0"/>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grpSp>
      <p:sp>
        <p:nvSpPr>
          <p:cNvPr id="4" name="文本框 3"/>
          <p:cNvSpPr txBox="1"/>
          <p:nvPr/>
        </p:nvSpPr>
        <p:spPr>
          <a:xfrm>
            <a:off x="1798955" y="5688330"/>
            <a:ext cx="5080000" cy="460375"/>
          </a:xfrm>
          <a:prstGeom prst="rect">
            <a:avLst/>
          </a:prstGeom>
          <a:noFill/>
          <a:ln w="9525">
            <a:noFill/>
          </a:ln>
        </p:spPr>
        <p:txBody>
          <a:bodyPr>
            <a:spAutoFit/>
          </a:bodyPr>
          <a:p>
            <a:pPr marL="0" indent="266700" algn="ctr"/>
            <a:r>
              <a:rPr lang="zh-CN" sz="2400" b="0">
                <a:latin typeface="宋体" panose="02010600030101010101" pitchFamily="2" charset="-122"/>
                <a:cs typeface="宋体" panose="02010600030101010101" pitchFamily="2" charset="-122"/>
              </a:rPr>
              <a:t>图</a:t>
            </a:r>
            <a:r>
              <a:rPr lang="en-US" sz="2400" b="0">
                <a:latin typeface="宋体" panose="02010600030101010101" pitchFamily="2" charset="-122"/>
                <a:cs typeface="宋体" panose="02010600030101010101" pitchFamily="2" charset="-122"/>
              </a:rPr>
              <a:t>8-1 </a:t>
            </a:r>
            <a:r>
              <a:rPr lang="zh-CN" sz="2400" b="0">
                <a:latin typeface="宋体" panose="02010600030101010101" pitchFamily="2" charset="-122"/>
                <a:cs typeface="宋体" panose="02010600030101010101" pitchFamily="2" charset="-122"/>
              </a:rPr>
              <a:t>按职能划分的部门化组织图</a:t>
            </a:r>
            <a:endParaRPr lang="zh-CN" altLang="en-US" sz="2400">
              <a:latin typeface="宋体" panose="02010600030101010101" pitchFamily="2" charset="-122"/>
              <a:cs typeface="宋体" panose="02010600030101010101" pitchFamily="2" charset="-122"/>
            </a:endParaRPr>
          </a:p>
        </p:txBody>
      </p:sp>
    </p:spTree>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24579" name="内容占位符 2"/>
          <p:cNvSpPr>
            <a:spLocks noGrp="1"/>
          </p:cNvSpPr>
          <p:nvPr>
            <p:ph idx="1"/>
          </p:nvPr>
        </p:nvSpPr>
        <p:spPr/>
        <p:txBody>
          <a:bodyPr/>
          <a:lstStyle/>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2.产品或服务部门 </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按照产品或服务的要求对企业活动进行分组，即产品或服务部门化，就是一种典型的结果划分法。</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优点：各部门会专注于产品的经营，提高专业化经营的效率水平，这不仅有助于促进不同产品和服务项目间的合理竞争，而且有助于比较不同部门对企业的贡献，有助于决策部门加强对产品与服务的指导和调整。这种分工也为“多面手式”的管理人才提供了较好的成长条件。</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缺点：需要更多的人具有全面的管理能力，各部门独立性强而整体性较差。机构重叠会导致管理费用的增加。</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适应：有一定产品线和生产规模的企业。</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grpSp>
        <p:nvGrpSpPr>
          <p:cNvPr id="2" name="Group 48"/>
          <p:cNvGrpSpPr/>
          <p:nvPr/>
        </p:nvGrpSpPr>
        <p:grpSpPr bwMode="auto">
          <a:xfrm>
            <a:off x="912813" y="1298575"/>
            <a:ext cx="7318375" cy="4260850"/>
            <a:chOff x="298" y="920"/>
            <a:chExt cx="4990" cy="3190"/>
          </a:xfrm>
        </p:grpSpPr>
        <p:sp>
          <p:nvSpPr>
            <p:cNvPr id="19" name="Line 21"/>
            <p:cNvSpPr>
              <a:spLocks noChangeShapeType="1"/>
            </p:cNvSpPr>
            <p:nvPr/>
          </p:nvSpPr>
          <p:spPr bwMode="auto">
            <a:xfrm>
              <a:off x="2926" y="1273"/>
              <a:ext cx="0" cy="1427"/>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1" name="Line 33"/>
            <p:cNvSpPr>
              <a:spLocks noChangeShapeType="1"/>
            </p:cNvSpPr>
            <p:nvPr/>
          </p:nvSpPr>
          <p:spPr bwMode="auto">
            <a:xfrm>
              <a:off x="1610" y="3203"/>
              <a:ext cx="0" cy="227"/>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41" name="Line 43"/>
            <p:cNvSpPr>
              <a:spLocks noChangeShapeType="1"/>
            </p:cNvSpPr>
            <p:nvPr/>
          </p:nvSpPr>
          <p:spPr bwMode="auto">
            <a:xfrm>
              <a:off x="4119" y="3208"/>
              <a:ext cx="0" cy="227"/>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7" name="Text Box 6"/>
            <p:cNvSpPr txBox="1">
              <a:spLocks noChangeArrowheads="1"/>
            </p:cNvSpPr>
            <p:nvPr/>
          </p:nvSpPr>
          <p:spPr bwMode="auto">
            <a:xfrm>
              <a:off x="2473" y="1000"/>
              <a:ext cx="816" cy="346"/>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总经理</a:t>
              </a:r>
              <a:endParaRPr lang="zh-CN" altLang="en-US" sz="2400" b="1"/>
            </a:p>
          </p:txBody>
        </p:sp>
        <p:sp>
          <p:nvSpPr>
            <p:cNvPr id="8" name="Text Box 7"/>
            <p:cNvSpPr txBox="1">
              <a:spLocks noChangeArrowheads="1"/>
            </p:cNvSpPr>
            <p:nvPr/>
          </p:nvSpPr>
          <p:spPr bwMode="auto">
            <a:xfrm>
              <a:off x="3288" y="1499"/>
              <a:ext cx="816" cy="346"/>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人事部</a:t>
              </a:r>
              <a:endParaRPr lang="zh-CN" altLang="en-US" sz="2400" b="1" dirty="0"/>
            </a:p>
          </p:txBody>
        </p:sp>
        <p:sp>
          <p:nvSpPr>
            <p:cNvPr id="9" name="Text Box 8"/>
            <p:cNvSpPr txBox="1">
              <a:spLocks noChangeArrowheads="1"/>
            </p:cNvSpPr>
            <p:nvPr/>
          </p:nvSpPr>
          <p:spPr bwMode="auto">
            <a:xfrm>
              <a:off x="1099" y="1481"/>
              <a:ext cx="1463" cy="346"/>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总经理办公室</a:t>
              </a:r>
              <a:endParaRPr lang="zh-CN" altLang="en-US" sz="2400" b="1" dirty="0"/>
            </a:p>
          </p:txBody>
        </p:sp>
        <p:sp>
          <p:nvSpPr>
            <p:cNvPr id="10" name="Text Box 9"/>
            <p:cNvSpPr txBox="1">
              <a:spLocks noChangeArrowheads="1"/>
            </p:cNvSpPr>
            <p:nvPr/>
          </p:nvSpPr>
          <p:spPr bwMode="auto">
            <a:xfrm>
              <a:off x="1245" y="1908"/>
              <a:ext cx="1318" cy="346"/>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法律事务部</a:t>
              </a:r>
              <a:endParaRPr lang="zh-CN" altLang="en-US" sz="2400" b="1" dirty="0"/>
            </a:p>
          </p:txBody>
        </p:sp>
        <p:sp>
          <p:nvSpPr>
            <p:cNvPr id="12" name="Text Box 10"/>
            <p:cNvSpPr txBox="1">
              <a:spLocks noChangeArrowheads="1"/>
            </p:cNvSpPr>
            <p:nvPr/>
          </p:nvSpPr>
          <p:spPr bwMode="auto">
            <a:xfrm>
              <a:off x="953" y="2948"/>
              <a:ext cx="1383" cy="346"/>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en-US" altLang="zh-CN" sz="2400" b="1" dirty="0"/>
                <a:t>A</a:t>
              </a:r>
              <a:r>
                <a:rPr lang="zh-CN" altLang="en-US" sz="2400" b="1" dirty="0"/>
                <a:t>产品总经理</a:t>
              </a:r>
              <a:endParaRPr lang="zh-CN" altLang="en-US" sz="2400" b="1" dirty="0"/>
            </a:p>
          </p:txBody>
        </p:sp>
        <p:sp>
          <p:nvSpPr>
            <p:cNvPr id="15" name="Text Box 14"/>
            <p:cNvSpPr txBox="1">
              <a:spLocks noChangeArrowheads="1"/>
            </p:cNvSpPr>
            <p:nvPr/>
          </p:nvSpPr>
          <p:spPr bwMode="auto">
            <a:xfrm>
              <a:off x="3424" y="2948"/>
              <a:ext cx="1377" cy="346"/>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en-US" altLang="zh-CN" sz="2400" b="1" dirty="0"/>
                <a:t>B</a:t>
              </a:r>
              <a:r>
                <a:rPr lang="zh-CN" altLang="en-US" sz="2400" b="1" dirty="0"/>
                <a:t>产品总经理</a:t>
              </a:r>
              <a:endParaRPr lang="zh-CN" altLang="en-US" sz="2400" b="1" dirty="0"/>
            </a:p>
          </p:txBody>
        </p:sp>
        <p:sp>
          <p:nvSpPr>
            <p:cNvPr id="16" name="Line 15"/>
            <p:cNvSpPr>
              <a:spLocks noChangeShapeType="1"/>
            </p:cNvSpPr>
            <p:nvPr/>
          </p:nvSpPr>
          <p:spPr bwMode="auto">
            <a:xfrm>
              <a:off x="1744" y="2722"/>
              <a:ext cx="2315" cy="0"/>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7" name="Line 16"/>
            <p:cNvSpPr>
              <a:spLocks noChangeShapeType="1"/>
            </p:cNvSpPr>
            <p:nvPr/>
          </p:nvSpPr>
          <p:spPr bwMode="auto">
            <a:xfrm>
              <a:off x="1746" y="2722"/>
              <a:ext cx="0" cy="227"/>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8" name="Line 20"/>
            <p:cNvSpPr>
              <a:spLocks noChangeShapeType="1"/>
            </p:cNvSpPr>
            <p:nvPr/>
          </p:nvSpPr>
          <p:spPr bwMode="auto">
            <a:xfrm>
              <a:off x="4059" y="2722"/>
              <a:ext cx="0" cy="227"/>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0" name="Line 22"/>
            <p:cNvSpPr>
              <a:spLocks noChangeShapeType="1"/>
            </p:cNvSpPr>
            <p:nvPr/>
          </p:nvSpPr>
          <p:spPr bwMode="auto">
            <a:xfrm>
              <a:off x="2564" y="1635"/>
              <a:ext cx="725" cy="0"/>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1" name="Line 23"/>
            <p:cNvSpPr>
              <a:spLocks noChangeShapeType="1"/>
            </p:cNvSpPr>
            <p:nvPr/>
          </p:nvSpPr>
          <p:spPr bwMode="auto">
            <a:xfrm>
              <a:off x="2564" y="2044"/>
              <a:ext cx="363" cy="0"/>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2" name="Text Box 24"/>
            <p:cNvSpPr txBox="1">
              <a:spLocks noChangeArrowheads="1"/>
            </p:cNvSpPr>
            <p:nvPr/>
          </p:nvSpPr>
          <p:spPr bwMode="auto">
            <a:xfrm>
              <a:off x="3288" y="1923"/>
              <a:ext cx="816" cy="346"/>
            </a:xfrm>
            <a:prstGeom prst="rect">
              <a:avLst/>
            </a:prstGeom>
          </p:spPr>
          <p:style>
            <a:lnRef idx="1">
              <a:schemeClr val="accent5"/>
            </a:lnRef>
            <a:fillRef idx="3">
              <a:schemeClr val="accent5"/>
            </a:fillRef>
            <a:effectRef idx="2">
              <a:schemeClr val="accent5"/>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财务部</a:t>
              </a:r>
              <a:endParaRPr lang="zh-CN" altLang="en-US" sz="2400" b="1"/>
            </a:p>
          </p:txBody>
        </p:sp>
        <p:sp>
          <p:nvSpPr>
            <p:cNvPr id="23" name="Line 25"/>
            <p:cNvSpPr>
              <a:spLocks noChangeShapeType="1"/>
            </p:cNvSpPr>
            <p:nvPr/>
          </p:nvSpPr>
          <p:spPr bwMode="auto">
            <a:xfrm>
              <a:off x="2925" y="2043"/>
              <a:ext cx="363" cy="0"/>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4" name="Text Box 26"/>
            <p:cNvSpPr txBox="1">
              <a:spLocks noChangeArrowheads="1"/>
            </p:cNvSpPr>
            <p:nvPr/>
          </p:nvSpPr>
          <p:spPr bwMode="auto">
            <a:xfrm>
              <a:off x="1746" y="2332"/>
              <a:ext cx="816" cy="346"/>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研发部</a:t>
              </a:r>
              <a:endParaRPr lang="zh-CN" altLang="en-US" sz="2400" b="1"/>
            </a:p>
          </p:txBody>
        </p:sp>
        <p:sp>
          <p:nvSpPr>
            <p:cNvPr id="25" name="Line 27"/>
            <p:cNvSpPr>
              <a:spLocks noChangeShapeType="1"/>
            </p:cNvSpPr>
            <p:nvPr/>
          </p:nvSpPr>
          <p:spPr bwMode="auto">
            <a:xfrm>
              <a:off x="2562" y="2469"/>
              <a:ext cx="363" cy="0"/>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6" name="Text Box 28"/>
            <p:cNvSpPr txBox="1">
              <a:spLocks noChangeArrowheads="1"/>
            </p:cNvSpPr>
            <p:nvPr/>
          </p:nvSpPr>
          <p:spPr bwMode="auto">
            <a:xfrm>
              <a:off x="298" y="3622"/>
              <a:ext cx="635" cy="484"/>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ct val="50000"/>
                </a:spcBef>
                <a:spcAft>
                  <a:spcPts val="0"/>
                </a:spcAft>
              </a:pPr>
              <a:r>
                <a:rPr lang="zh-CN" altLang="en-US" b="1" dirty="0">
                  <a:solidFill>
                    <a:srgbClr val="0070C0"/>
                  </a:solidFill>
                </a:rPr>
                <a:t>供应部经理</a:t>
              </a:r>
              <a:endParaRPr lang="zh-CN" altLang="en-US" b="1" dirty="0">
                <a:solidFill>
                  <a:srgbClr val="0070C0"/>
                </a:solidFill>
              </a:endParaRPr>
            </a:p>
          </p:txBody>
        </p:sp>
        <p:sp>
          <p:nvSpPr>
            <p:cNvPr id="27" name="Text Box 29"/>
            <p:cNvSpPr txBox="1">
              <a:spLocks noChangeArrowheads="1"/>
            </p:cNvSpPr>
            <p:nvPr/>
          </p:nvSpPr>
          <p:spPr bwMode="auto">
            <a:xfrm>
              <a:off x="1069" y="3622"/>
              <a:ext cx="455" cy="454"/>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spcBef>
                  <a:spcPct val="50000"/>
                </a:spcBef>
              </a:pPr>
              <a:r>
                <a:rPr lang="zh-CN" altLang="en-US" sz="1600" b="1">
                  <a:solidFill>
                    <a:srgbClr val="0070C0"/>
                  </a:solidFill>
                </a:rPr>
                <a:t>生产经理</a:t>
              </a:r>
              <a:endParaRPr lang="zh-CN" altLang="en-US" sz="1600" b="1">
                <a:solidFill>
                  <a:srgbClr val="0070C0"/>
                </a:solidFill>
              </a:endParaRPr>
            </a:p>
          </p:txBody>
        </p:sp>
        <p:sp>
          <p:nvSpPr>
            <p:cNvPr id="28" name="Text Box 30"/>
            <p:cNvSpPr txBox="1">
              <a:spLocks noChangeArrowheads="1"/>
            </p:cNvSpPr>
            <p:nvPr/>
          </p:nvSpPr>
          <p:spPr bwMode="auto">
            <a:xfrm>
              <a:off x="1658" y="3622"/>
              <a:ext cx="455" cy="454"/>
            </a:xfrm>
            <a:prstGeom prst="rect">
              <a:avLst/>
            </a:prstGeom>
          </p:spPr>
          <p:style>
            <a:lnRef idx="2">
              <a:schemeClr val="dk1"/>
            </a:lnRef>
            <a:fillRef idx="1">
              <a:schemeClr val="lt1"/>
            </a:fillRef>
            <a:effectRef idx="0">
              <a:schemeClr val="dk1"/>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spcBef>
                  <a:spcPct val="50000"/>
                </a:spcBef>
              </a:pPr>
              <a:r>
                <a:rPr lang="zh-CN" altLang="en-US" sz="1600" b="1">
                  <a:solidFill>
                    <a:srgbClr val="0070C0"/>
                  </a:solidFill>
                </a:rPr>
                <a:t>营销经理</a:t>
              </a:r>
              <a:endParaRPr lang="zh-CN" altLang="en-US" sz="1600" b="1">
                <a:solidFill>
                  <a:srgbClr val="0070C0"/>
                </a:solidFill>
              </a:endParaRPr>
            </a:p>
          </p:txBody>
        </p:sp>
        <p:sp>
          <p:nvSpPr>
            <p:cNvPr id="29" name="Text Box 31"/>
            <p:cNvSpPr txBox="1">
              <a:spLocks noChangeArrowheads="1"/>
            </p:cNvSpPr>
            <p:nvPr/>
          </p:nvSpPr>
          <p:spPr bwMode="auto">
            <a:xfrm>
              <a:off x="2249" y="3622"/>
              <a:ext cx="454" cy="454"/>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spcBef>
                  <a:spcPct val="50000"/>
                </a:spcBef>
              </a:pPr>
              <a:r>
                <a:rPr lang="zh-CN" altLang="en-US" sz="1600" b="1">
                  <a:solidFill>
                    <a:srgbClr val="0070C0"/>
                  </a:solidFill>
                </a:rPr>
                <a:t>财务经理</a:t>
              </a:r>
              <a:endParaRPr lang="zh-CN" altLang="en-US" sz="1600" b="1">
                <a:solidFill>
                  <a:srgbClr val="0070C0"/>
                </a:solidFill>
              </a:endParaRPr>
            </a:p>
          </p:txBody>
        </p:sp>
        <p:sp>
          <p:nvSpPr>
            <p:cNvPr id="30" name="Line 32"/>
            <p:cNvSpPr>
              <a:spLocks noChangeShapeType="1"/>
            </p:cNvSpPr>
            <p:nvPr/>
          </p:nvSpPr>
          <p:spPr bwMode="auto">
            <a:xfrm>
              <a:off x="566" y="3430"/>
              <a:ext cx="1905" cy="0"/>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2" name="Line 34"/>
            <p:cNvSpPr>
              <a:spLocks noChangeShapeType="1"/>
            </p:cNvSpPr>
            <p:nvPr/>
          </p:nvSpPr>
          <p:spPr bwMode="auto">
            <a:xfrm>
              <a:off x="566" y="3430"/>
              <a:ext cx="0" cy="182"/>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3" name="Line 35"/>
            <p:cNvSpPr>
              <a:spLocks noChangeShapeType="1"/>
            </p:cNvSpPr>
            <p:nvPr/>
          </p:nvSpPr>
          <p:spPr bwMode="auto">
            <a:xfrm>
              <a:off x="1247" y="3430"/>
              <a:ext cx="0" cy="182"/>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4" name="Line 36"/>
            <p:cNvSpPr>
              <a:spLocks noChangeShapeType="1"/>
            </p:cNvSpPr>
            <p:nvPr/>
          </p:nvSpPr>
          <p:spPr bwMode="auto">
            <a:xfrm>
              <a:off x="1836" y="3430"/>
              <a:ext cx="0" cy="182"/>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5" name="Line 37"/>
            <p:cNvSpPr>
              <a:spLocks noChangeShapeType="1"/>
            </p:cNvSpPr>
            <p:nvPr/>
          </p:nvSpPr>
          <p:spPr bwMode="auto">
            <a:xfrm>
              <a:off x="2472" y="3430"/>
              <a:ext cx="0" cy="182"/>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6" name="Text Box 38"/>
            <p:cNvSpPr txBox="1">
              <a:spLocks noChangeArrowheads="1"/>
            </p:cNvSpPr>
            <p:nvPr/>
          </p:nvSpPr>
          <p:spPr bwMode="auto">
            <a:xfrm>
              <a:off x="2884" y="3626"/>
              <a:ext cx="635" cy="484"/>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ct val="50000"/>
                </a:spcBef>
                <a:spcAft>
                  <a:spcPts val="0"/>
                </a:spcAft>
              </a:pPr>
              <a:r>
                <a:rPr lang="zh-CN" altLang="en-US" b="1">
                  <a:solidFill>
                    <a:srgbClr val="0070C0"/>
                  </a:solidFill>
                </a:rPr>
                <a:t>供应部经理</a:t>
              </a:r>
              <a:endParaRPr lang="zh-CN" altLang="en-US" b="1">
                <a:solidFill>
                  <a:srgbClr val="0070C0"/>
                </a:solidFill>
              </a:endParaRPr>
            </a:p>
          </p:txBody>
        </p:sp>
        <p:sp>
          <p:nvSpPr>
            <p:cNvPr id="37" name="Text Box 39"/>
            <p:cNvSpPr txBox="1">
              <a:spLocks noChangeArrowheads="1"/>
            </p:cNvSpPr>
            <p:nvPr/>
          </p:nvSpPr>
          <p:spPr bwMode="auto">
            <a:xfrm>
              <a:off x="3655" y="3626"/>
              <a:ext cx="455" cy="454"/>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spcBef>
                  <a:spcPct val="50000"/>
                </a:spcBef>
              </a:pPr>
              <a:r>
                <a:rPr lang="zh-CN" altLang="en-US" sz="1600" b="1">
                  <a:solidFill>
                    <a:srgbClr val="0070C0"/>
                  </a:solidFill>
                </a:rPr>
                <a:t>生产经理</a:t>
              </a:r>
              <a:endParaRPr lang="zh-CN" altLang="en-US" sz="1600" b="1">
                <a:solidFill>
                  <a:srgbClr val="0070C0"/>
                </a:solidFill>
              </a:endParaRPr>
            </a:p>
          </p:txBody>
        </p:sp>
        <p:sp>
          <p:nvSpPr>
            <p:cNvPr id="38" name="Text Box 40"/>
            <p:cNvSpPr txBox="1">
              <a:spLocks noChangeArrowheads="1"/>
            </p:cNvSpPr>
            <p:nvPr/>
          </p:nvSpPr>
          <p:spPr bwMode="auto">
            <a:xfrm>
              <a:off x="4245" y="3626"/>
              <a:ext cx="454" cy="454"/>
            </a:xfrm>
            <a:prstGeom prst="rect">
              <a:avLst/>
            </a:prstGeom>
          </p:spPr>
          <p:style>
            <a:lnRef idx="2">
              <a:schemeClr val="dk1"/>
            </a:lnRef>
            <a:fillRef idx="1">
              <a:schemeClr val="lt1"/>
            </a:fillRef>
            <a:effectRef idx="0">
              <a:schemeClr val="dk1"/>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spcBef>
                  <a:spcPct val="50000"/>
                </a:spcBef>
              </a:pPr>
              <a:r>
                <a:rPr lang="zh-CN" altLang="en-US" sz="1600" b="1">
                  <a:solidFill>
                    <a:srgbClr val="0070C0"/>
                  </a:solidFill>
                </a:rPr>
                <a:t>营销经理</a:t>
              </a:r>
              <a:endParaRPr lang="zh-CN" altLang="en-US" sz="1600" b="1">
                <a:solidFill>
                  <a:srgbClr val="0070C0"/>
                </a:solidFill>
              </a:endParaRPr>
            </a:p>
          </p:txBody>
        </p:sp>
        <p:sp>
          <p:nvSpPr>
            <p:cNvPr id="39" name="Text Box 41"/>
            <p:cNvSpPr txBox="1">
              <a:spLocks noChangeArrowheads="1"/>
            </p:cNvSpPr>
            <p:nvPr/>
          </p:nvSpPr>
          <p:spPr bwMode="auto">
            <a:xfrm>
              <a:off x="4834" y="3626"/>
              <a:ext cx="454" cy="454"/>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spcBef>
                  <a:spcPct val="50000"/>
                </a:spcBef>
              </a:pPr>
              <a:r>
                <a:rPr lang="zh-CN" altLang="en-US" sz="1600" b="1">
                  <a:solidFill>
                    <a:srgbClr val="0070C0"/>
                  </a:solidFill>
                </a:rPr>
                <a:t>财务经理</a:t>
              </a:r>
              <a:endParaRPr lang="zh-CN" altLang="en-US" sz="1600" b="1">
                <a:solidFill>
                  <a:srgbClr val="0070C0"/>
                </a:solidFill>
              </a:endParaRPr>
            </a:p>
          </p:txBody>
        </p:sp>
        <p:sp>
          <p:nvSpPr>
            <p:cNvPr id="40" name="Line 42"/>
            <p:cNvSpPr>
              <a:spLocks noChangeShapeType="1"/>
            </p:cNvSpPr>
            <p:nvPr/>
          </p:nvSpPr>
          <p:spPr bwMode="auto">
            <a:xfrm>
              <a:off x="3152" y="3435"/>
              <a:ext cx="1905" cy="0"/>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42" name="Line 44"/>
            <p:cNvSpPr>
              <a:spLocks noChangeShapeType="1"/>
            </p:cNvSpPr>
            <p:nvPr/>
          </p:nvSpPr>
          <p:spPr bwMode="auto">
            <a:xfrm>
              <a:off x="3152" y="3435"/>
              <a:ext cx="0" cy="182"/>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43" name="Line 45"/>
            <p:cNvSpPr>
              <a:spLocks noChangeShapeType="1"/>
            </p:cNvSpPr>
            <p:nvPr/>
          </p:nvSpPr>
          <p:spPr bwMode="auto">
            <a:xfrm>
              <a:off x="3833" y="3435"/>
              <a:ext cx="0" cy="182"/>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44" name="Line 46"/>
            <p:cNvSpPr>
              <a:spLocks noChangeShapeType="1"/>
            </p:cNvSpPr>
            <p:nvPr/>
          </p:nvSpPr>
          <p:spPr bwMode="auto">
            <a:xfrm>
              <a:off x="4422" y="3435"/>
              <a:ext cx="0" cy="182"/>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45" name="Line 47"/>
            <p:cNvSpPr>
              <a:spLocks noChangeShapeType="1"/>
            </p:cNvSpPr>
            <p:nvPr/>
          </p:nvSpPr>
          <p:spPr bwMode="auto">
            <a:xfrm>
              <a:off x="5057" y="3435"/>
              <a:ext cx="0" cy="182"/>
            </a:xfrm>
            <a:prstGeom prst="line">
              <a:avLst/>
            </a:prstGeom>
          </p:spPr>
          <p:style>
            <a:lnRef idx="2">
              <a:schemeClr val="accent1"/>
            </a:lnRef>
            <a:fillRef idx="0">
              <a:schemeClr val="accent1"/>
            </a:fillRef>
            <a:effectRef idx="1">
              <a:schemeClr val="accent1"/>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grpSp>
      <p:sp>
        <p:nvSpPr>
          <p:cNvPr id="100" name="文本框 99"/>
          <p:cNvSpPr txBox="1"/>
          <p:nvPr/>
        </p:nvSpPr>
        <p:spPr>
          <a:xfrm>
            <a:off x="1844675" y="5955665"/>
            <a:ext cx="5080000" cy="398780"/>
          </a:xfrm>
          <a:prstGeom prst="rect">
            <a:avLst/>
          </a:prstGeom>
          <a:noFill/>
          <a:ln w="9525">
            <a:noFill/>
          </a:ln>
        </p:spPr>
        <p:txBody>
          <a:bodyPr>
            <a:spAutoFit/>
          </a:bodyPr>
          <a:p>
            <a:pPr marL="0" indent="266700" algn="ctr"/>
            <a:r>
              <a:rPr lang="zh-CN" sz="2000" b="0">
                <a:latin typeface="宋体" panose="02010600030101010101" pitchFamily="2" charset="-122"/>
                <a:cs typeface="宋体" panose="02010600030101010101" pitchFamily="2" charset="-122"/>
              </a:rPr>
              <a:t>图</a:t>
            </a:r>
            <a:r>
              <a:rPr lang="en-US" sz="2000" b="0">
                <a:latin typeface="宋体" panose="02010600030101010101" pitchFamily="2" charset="-122"/>
                <a:cs typeface="宋体" panose="02010600030101010101" pitchFamily="2" charset="-122"/>
              </a:rPr>
              <a:t>8-2 </a:t>
            </a:r>
            <a:r>
              <a:rPr lang="zh-CN" sz="2000" b="0">
                <a:latin typeface="宋体" panose="02010600030101010101" pitchFamily="2" charset="-122"/>
                <a:cs typeface="宋体" panose="02010600030101010101" pitchFamily="2" charset="-122"/>
              </a:rPr>
              <a:t>按产品或服务划分的部门化组织图</a:t>
            </a:r>
            <a:endParaRPr lang="zh-CN" altLang="en-US" sz="2000">
              <a:latin typeface="宋体" panose="02010600030101010101" pitchFamily="2" charset="-122"/>
              <a:cs typeface="宋体" panose="02010600030101010101" pitchFamily="2" charset="-122"/>
            </a:endParaRPr>
          </a:p>
        </p:txBody>
      </p:sp>
    </p:spTree>
  </p:cSld>
  <p:clrMapOvr>
    <a:masterClrMapping/>
  </p:clrMapOvr>
  <p:transition>
    <p:check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220980" y="139700"/>
            <a:ext cx="8922385" cy="3597275"/>
          </a:xfrm>
        </p:spPr>
        <p:txBody>
          <a:bodyPr>
            <a:normAutofit fontScale="90000"/>
          </a:bodyPr>
          <a:lstStyle/>
          <a:p>
            <a:pPr eaLnBrk="1" fontAlgn="auto" hangingPunct="1">
              <a:spcAft>
                <a:spcPts val="0"/>
              </a:spcAft>
              <a:defRPr/>
            </a:pPr>
            <a:r>
              <a:rPr lang="zh-CN" sz="2220" b="1">
                <a:effectLst/>
                <a:latin typeface="宋体" panose="02010600030101010101" pitchFamily="2" charset="-122"/>
                <a:ea typeface="宋体" panose="02010600030101010101" pitchFamily="2" charset="-122"/>
                <a:cs typeface="宋体" panose="02010600030101010101" pitchFamily="2" charset="-122"/>
                <a:sym typeface="+mn-ea"/>
              </a:rPr>
              <a:t>案例导读                  松下电器的组织结构</a:t>
            </a:r>
            <a:br>
              <a:rPr lang="zh-CN" sz="2220">
                <a:effectLst/>
                <a:latin typeface="宋体" panose="02010600030101010101" pitchFamily="2" charset="-122"/>
                <a:ea typeface="宋体" panose="02010600030101010101" pitchFamily="2" charset="-122"/>
                <a:cs typeface="宋体" panose="02010600030101010101" pitchFamily="2" charset="-122"/>
                <a:sym typeface="+mn-ea"/>
              </a:rPr>
            </a:br>
            <a:r>
              <a:rPr lang="zh-CN" sz="2220">
                <a:effectLst/>
                <a:latin typeface="宋体" panose="02010600030101010101" pitchFamily="2" charset="-122"/>
                <a:ea typeface="宋体" panose="02010600030101010101" pitchFamily="2" charset="-122"/>
                <a:cs typeface="宋体" panose="02010600030101010101" pitchFamily="2" charset="-122"/>
                <a:sym typeface="+mn-ea"/>
              </a:rPr>
              <a:t>    松下电器产业公司（以下简称松下电器）是世界最大的家用电器公司之一，在近几年权威杂志《幸福》排名的世界上最大的</a:t>
            </a:r>
            <a:r>
              <a:rPr lang="en-US" sz="2220">
                <a:effectLst/>
                <a:latin typeface="宋体" panose="02010600030101010101" pitchFamily="2" charset="-122"/>
                <a:ea typeface="宋体" panose="02010600030101010101" pitchFamily="2" charset="-122"/>
                <a:cs typeface="宋体" panose="02010600030101010101" pitchFamily="2" charset="-122"/>
                <a:sym typeface="+mn-ea"/>
              </a:rPr>
              <a:t>50</a:t>
            </a:r>
            <a:r>
              <a:rPr lang="zh-CN" sz="2220">
                <a:effectLst/>
                <a:latin typeface="宋体" panose="02010600030101010101" pitchFamily="2" charset="-122"/>
                <a:ea typeface="宋体" panose="02010600030101010101" pitchFamily="2" charset="-122"/>
                <a:cs typeface="宋体" panose="02010600030101010101" pitchFamily="2" charset="-122"/>
                <a:sym typeface="+mn-ea"/>
              </a:rPr>
              <a:t>家工业企业中，它以</a:t>
            </a:r>
            <a:r>
              <a:rPr lang="en-US" sz="2220">
                <a:effectLst/>
                <a:latin typeface="宋体" panose="02010600030101010101" pitchFamily="2" charset="-122"/>
                <a:ea typeface="宋体" panose="02010600030101010101" pitchFamily="2" charset="-122"/>
                <a:cs typeface="宋体" panose="02010600030101010101" pitchFamily="2" charset="-122"/>
                <a:sym typeface="+mn-ea"/>
              </a:rPr>
              <a:t>600</a:t>
            </a:r>
            <a:r>
              <a:rPr lang="zh-CN" sz="2220">
                <a:effectLst/>
                <a:latin typeface="宋体" panose="02010600030101010101" pitchFamily="2" charset="-122"/>
                <a:ea typeface="宋体" panose="02010600030101010101" pitchFamily="2" charset="-122"/>
                <a:cs typeface="宋体" panose="02010600030101010101" pitchFamily="2" charset="-122"/>
                <a:sym typeface="+mn-ea"/>
              </a:rPr>
              <a:t>多亿美元的营业收入列前</a:t>
            </a:r>
            <a:r>
              <a:rPr lang="en-US" sz="2220">
                <a:effectLst/>
                <a:latin typeface="宋体" panose="02010600030101010101" pitchFamily="2" charset="-122"/>
                <a:ea typeface="宋体" panose="02010600030101010101" pitchFamily="2" charset="-122"/>
                <a:cs typeface="宋体" panose="02010600030101010101" pitchFamily="2" charset="-122"/>
                <a:sym typeface="+mn-ea"/>
              </a:rPr>
              <a:t>20</a:t>
            </a:r>
            <a:r>
              <a:rPr lang="zh-CN" sz="2220">
                <a:effectLst/>
                <a:latin typeface="宋体" panose="02010600030101010101" pitchFamily="2" charset="-122"/>
                <a:ea typeface="宋体" panose="02010600030101010101" pitchFamily="2" charset="-122"/>
                <a:cs typeface="宋体" panose="02010600030101010101" pitchFamily="2" charset="-122"/>
                <a:sym typeface="+mn-ea"/>
              </a:rPr>
              <a:t>位。松下成功的主要因素之一是其合理的组织结构。松下电器采用分级管理、分级核算，实行事业部制。公司经营管理分为两级，即总公司一级，事业部一级。总公司的最高领导层是董事会，董事会设会长（即董事长）一人，在会长主持下，由社长（总经理）、副社长、专业董事参加的经营战略会议是公司的最高决策机构。在董事会之下，由社长主持、副社长和常务董事参加的常务会议是公司的最高经营管理部。           松下电器在</a:t>
            </a:r>
            <a:r>
              <a:rPr lang="en-US" sz="2220">
                <a:effectLst/>
                <a:latin typeface="宋体" panose="02010600030101010101" pitchFamily="2" charset="-122"/>
                <a:ea typeface="宋体" panose="02010600030101010101" pitchFamily="2" charset="-122"/>
                <a:cs typeface="宋体" panose="02010600030101010101" pitchFamily="2" charset="-122"/>
                <a:sym typeface="+mn-ea"/>
              </a:rPr>
              <a:t>1933</a:t>
            </a:r>
            <a:r>
              <a:rPr lang="zh-CN" sz="2220">
                <a:effectLst/>
                <a:latin typeface="宋体" panose="02010600030101010101" pitchFamily="2" charset="-122"/>
                <a:ea typeface="宋体" panose="02010600030101010101" pitchFamily="2" charset="-122"/>
                <a:cs typeface="宋体" panose="02010600030101010101" pitchFamily="2" charset="-122"/>
                <a:sym typeface="+mn-ea"/>
              </a:rPr>
              <a:t>年就建立了三个事业部，是日本最早采用事业部制的企业。事业部门是一个自负盈亏、独立核算的经营单位，因此，事业部制可以更好地明确各部门的职责和权限，发挥他们的积极性和主动性，进一步进行专业化分工。然而，各事业部门独立以后，比较容易脱离中央控制，各部门间的合作也日益困难。同时高度专业化的部门不一定会有全局观念去应付所有产品的危机。因此，总裁松下幸之助以集中四个主要功能来平衡分权之举。首先，松下设立严格的财务制度，由其财务主管负责直接向总公司报告其财务状况，并且订立了严格的会计制度。其次，建立公司银行，各部门的利润都汇总于此，同时各部门增加投资时，必须向银行贷款。第三，实行人事管理权的集中。松下认为人才是公司最重要的资源，每一位拥有学历的员工都必须经过总公司的仔细审核。所有管理人员的升迁都必须经过总公司的仔细审查。第四，松下公司采取集中训练制度，所有松下的员工都必须经过松下价值观的训练。</a:t>
            </a:r>
            <a:endParaRPr lang="zh-CN" altLang="zh-CN" sz="2220" dirty="0" smtClean="0">
              <a:solidFill>
                <a:schemeClr val="tx1"/>
              </a:solidFill>
              <a:effectLst/>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000">
        <p:split orient="vert" dir="in"/>
      </p:transition>
    </mc:Choice>
    <mc:Fallback>
      <p:transition>
        <p:split orient="vert" dir="in"/>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a:xfrm>
            <a:off x="304800" y="457200"/>
            <a:ext cx="8686800" cy="838200"/>
          </a:xfrm>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24579" name="内容占位符 2"/>
          <p:cNvSpPr>
            <a:spLocks noGrp="1"/>
          </p:cNvSpPr>
          <p:nvPr>
            <p:ph idx="1"/>
          </p:nvPr>
        </p:nvSpPr>
        <p:spPr>
          <a:xfrm>
            <a:off x="304800" y="1560195"/>
            <a:ext cx="8686800" cy="4926330"/>
          </a:xfrm>
        </p:spPr>
        <p:txBody>
          <a:bodyPr/>
          <a:lstStyle/>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3.地域部门化（地区）</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       地域部门化就是按照地域的分散化程度划分企业的业务活动，继而设置管理部门管理其业务活动。如图8-3。</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优点：把不同地区的业务和职责划归不同部门全权负责，有利于各部门因地制宜制定政策，进行决策，提高管理的适应性和有效性，还有利于培养独当一面的管理人才。</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缺点：需要更多具有全面管理能力的人，地区部门之间不易协调。控制起来相对较难，各地区也可能存在职能机构设置重叠而导致管理成本过高的问题。</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适应：大型企业跨越地域开拓外部的市场。</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grpSp>
        <p:nvGrpSpPr>
          <p:cNvPr id="2" name="Group 41"/>
          <p:cNvGrpSpPr/>
          <p:nvPr/>
        </p:nvGrpSpPr>
        <p:grpSpPr bwMode="auto">
          <a:xfrm>
            <a:off x="892969" y="1385888"/>
            <a:ext cx="7358062" cy="4086225"/>
            <a:chOff x="485" y="1026"/>
            <a:chExt cx="4851" cy="2671"/>
          </a:xfrm>
        </p:grpSpPr>
        <p:sp>
          <p:nvSpPr>
            <p:cNvPr id="37" name="Line 40"/>
            <p:cNvSpPr>
              <a:spLocks noChangeShapeType="1"/>
            </p:cNvSpPr>
            <p:nvPr/>
          </p:nvSpPr>
          <p:spPr bwMode="auto">
            <a:xfrm>
              <a:off x="2275" y="2941"/>
              <a:ext cx="0" cy="183"/>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7" name="Text Box 5"/>
            <p:cNvSpPr txBox="1">
              <a:spLocks noChangeArrowheads="1"/>
            </p:cNvSpPr>
            <p:nvPr/>
          </p:nvSpPr>
          <p:spPr bwMode="auto">
            <a:xfrm>
              <a:off x="2472" y="1026"/>
              <a:ext cx="816" cy="302"/>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总经理</a:t>
              </a:r>
              <a:endParaRPr lang="zh-CN" altLang="en-US" sz="2400" b="1"/>
            </a:p>
          </p:txBody>
        </p:sp>
        <p:sp>
          <p:nvSpPr>
            <p:cNvPr id="8" name="Text Box 6"/>
            <p:cNvSpPr txBox="1">
              <a:spLocks noChangeArrowheads="1"/>
            </p:cNvSpPr>
            <p:nvPr/>
          </p:nvSpPr>
          <p:spPr bwMode="auto">
            <a:xfrm>
              <a:off x="1746" y="1525"/>
              <a:ext cx="816" cy="30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研发部</a:t>
              </a:r>
              <a:endParaRPr lang="zh-CN" altLang="en-US" sz="2400" b="1" dirty="0"/>
            </a:p>
          </p:txBody>
        </p:sp>
        <p:sp>
          <p:nvSpPr>
            <p:cNvPr id="9" name="Text Box 9"/>
            <p:cNvSpPr txBox="1">
              <a:spLocks noChangeArrowheads="1"/>
            </p:cNvSpPr>
            <p:nvPr/>
          </p:nvSpPr>
          <p:spPr bwMode="auto">
            <a:xfrm>
              <a:off x="485" y="2659"/>
              <a:ext cx="1146" cy="302"/>
            </a:xfrm>
            <a:prstGeom prst="rect">
              <a:avLst/>
            </a:prstGeom>
            <a:solidFill>
              <a:srgbClr val="00B050"/>
            </a:solidFill>
            <a:ln>
              <a:solidFill>
                <a:schemeClr val="bg1"/>
              </a:solidFill>
            </a:ln>
          </p:spPr>
          <p:style>
            <a:lnRef idx="1">
              <a:schemeClr val="dk1"/>
            </a:lnRef>
            <a:fillRef idx="3">
              <a:schemeClr val="dk1"/>
            </a:fillRef>
            <a:effectRef idx="2">
              <a:schemeClr val="dk1"/>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日本市场部</a:t>
              </a:r>
              <a:endParaRPr lang="zh-CN" altLang="en-US" sz="2400" b="1" dirty="0"/>
            </a:p>
          </p:txBody>
        </p:sp>
        <p:sp>
          <p:nvSpPr>
            <p:cNvPr id="10" name="Line 14"/>
            <p:cNvSpPr>
              <a:spLocks noChangeShapeType="1"/>
            </p:cNvSpPr>
            <p:nvPr/>
          </p:nvSpPr>
          <p:spPr bwMode="auto">
            <a:xfrm>
              <a:off x="1097" y="2402"/>
              <a:ext cx="3552" cy="30"/>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2" name="Line 15"/>
            <p:cNvSpPr>
              <a:spLocks noChangeShapeType="1"/>
            </p:cNvSpPr>
            <p:nvPr/>
          </p:nvSpPr>
          <p:spPr bwMode="auto">
            <a:xfrm>
              <a:off x="1097" y="2433"/>
              <a:ext cx="0" cy="227"/>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5" name="Line 16"/>
            <p:cNvSpPr>
              <a:spLocks noChangeShapeType="1"/>
            </p:cNvSpPr>
            <p:nvPr/>
          </p:nvSpPr>
          <p:spPr bwMode="auto">
            <a:xfrm>
              <a:off x="2322" y="2433"/>
              <a:ext cx="0" cy="227"/>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6" name="Line 18"/>
            <p:cNvSpPr>
              <a:spLocks noChangeShapeType="1"/>
            </p:cNvSpPr>
            <p:nvPr/>
          </p:nvSpPr>
          <p:spPr bwMode="auto">
            <a:xfrm>
              <a:off x="3499" y="2433"/>
              <a:ext cx="0" cy="227"/>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7" name="Line 19"/>
            <p:cNvSpPr>
              <a:spLocks noChangeShapeType="1"/>
            </p:cNvSpPr>
            <p:nvPr/>
          </p:nvSpPr>
          <p:spPr bwMode="auto">
            <a:xfrm>
              <a:off x="4649" y="2433"/>
              <a:ext cx="0" cy="227"/>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8" name="Line 20"/>
            <p:cNvSpPr>
              <a:spLocks noChangeShapeType="1"/>
            </p:cNvSpPr>
            <p:nvPr/>
          </p:nvSpPr>
          <p:spPr bwMode="auto">
            <a:xfrm>
              <a:off x="2925" y="1299"/>
              <a:ext cx="0" cy="1134"/>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9" name="Line 21"/>
            <p:cNvSpPr>
              <a:spLocks noChangeShapeType="1"/>
            </p:cNvSpPr>
            <p:nvPr/>
          </p:nvSpPr>
          <p:spPr bwMode="auto">
            <a:xfrm>
              <a:off x="2563" y="1662"/>
              <a:ext cx="725" cy="0"/>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0" name="Line 22"/>
            <p:cNvSpPr>
              <a:spLocks noChangeShapeType="1"/>
            </p:cNvSpPr>
            <p:nvPr/>
          </p:nvSpPr>
          <p:spPr bwMode="auto">
            <a:xfrm>
              <a:off x="2563" y="2115"/>
              <a:ext cx="362" cy="0"/>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1" name="Text Box 24"/>
            <p:cNvSpPr txBox="1">
              <a:spLocks noChangeArrowheads="1"/>
            </p:cNvSpPr>
            <p:nvPr/>
          </p:nvSpPr>
          <p:spPr bwMode="auto">
            <a:xfrm>
              <a:off x="1746" y="1995"/>
              <a:ext cx="816" cy="302"/>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财务部</a:t>
              </a:r>
              <a:endParaRPr lang="zh-CN" altLang="en-US" sz="2400" b="1"/>
            </a:p>
          </p:txBody>
        </p:sp>
        <p:sp>
          <p:nvSpPr>
            <p:cNvPr id="22" name="Text Box 25"/>
            <p:cNvSpPr txBox="1">
              <a:spLocks noChangeArrowheads="1"/>
            </p:cNvSpPr>
            <p:nvPr/>
          </p:nvSpPr>
          <p:spPr bwMode="auto">
            <a:xfrm>
              <a:off x="3289" y="1525"/>
              <a:ext cx="816" cy="302"/>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人事部</a:t>
              </a:r>
              <a:endParaRPr lang="zh-CN" altLang="en-US" sz="2400" b="1"/>
            </a:p>
          </p:txBody>
        </p:sp>
        <p:sp>
          <p:nvSpPr>
            <p:cNvPr id="23" name="Text Box 26"/>
            <p:cNvSpPr txBox="1">
              <a:spLocks noChangeArrowheads="1"/>
            </p:cNvSpPr>
            <p:nvPr/>
          </p:nvSpPr>
          <p:spPr bwMode="auto">
            <a:xfrm>
              <a:off x="3288" y="1995"/>
              <a:ext cx="816" cy="302"/>
            </a:xfrm>
            <a:prstGeom prst="rect">
              <a:avLst/>
            </a:prstGeom>
          </p:spPr>
          <p:style>
            <a:lnRef idx="0">
              <a:schemeClr val="accent6"/>
            </a:lnRef>
            <a:fillRef idx="3">
              <a:schemeClr val="accent6"/>
            </a:fillRef>
            <a:effectRef idx="3">
              <a:schemeClr val="accent6"/>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法律部</a:t>
              </a:r>
              <a:endParaRPr lang="zh-CN" altLang="en-US" sz="2400" b="1"/>
            </a:p>
          </p:txBody>
        </p:sp>
        <p:sp>
          <p:nvSpPr>
            <p:cNvPr id="24" name="Line 27"/>
            <p:cNvSpPr>
              <a:spLocks noChangeShapeType="1"/>
            </p:cNvSpPr>
            <p:nvPr/>
          </p:nvSpPr>
          <p:spPr bwMode="auto">
            <a:xfrm>
              <a:off x="2925" y="2115"/>
              <a:ext cx="363" cy="0"/>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5" name="Text Box 28"/>
            <p:cNvSpPr txBox="1">
              <a:spLocks noChangeArrowheads="1"/>
            </p:cNvSpPr>
            <p:nvPr/>
          </p:nvSpPr>
          <p:spPr bwMode="auto">
            <a:xfrm>
              <a:off x="1710" y="2659"/>
              <a:ext cx="1163" cy="302"/>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中国市场部</a:t>
              </a:r>
              <a:endParaRPr lang="zh-CN" altLang="en-US" sz="2400" b="1" dirty="0"/>
            </a:p>
          </p:txBody>
        </p:sp>
        <p:sp>
          <p:nvSpPr>
            <p:cNvPr id="26" name="Text Box 29"/>
            <p:cNvSpPr txBox="1">
              <a:spLocks noChangeArrowheads="1"/>
            </p:cNvSpPr>
            <p:nvPr/>
          </p:nvSpPr>
          <p:spPr bwMode="auto">
            <a:xfrm>
              <a:off x="2981" y="2659"/>
              <a:ext cx="1142" cy="302"/>
            </a:xfrm>
            <a:prstGeom prst="rect">
              <a:avLst/>
            </a:prstGeom>
          </p:spPr>
          <p:style>
            <a:lnRef idx="1">
              <a:schemeClr val="accent5"/>
            </a:lnRef>
            <a:fillRef idx="3">
              <a:schemeClr val="accent5"/>
            </a:fillRef>
            <a:effectRef idx="2">
              <a:schemeClr val="accent5"/>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韩国市场部</a:t>
              </a:r>
              <a:endParaRPr lang="zh-CN" altLang="en-US" sz="2400" b="1" dirty="0"/>
            </a:p>
          </p:txBody>
        </p:sp>
        <p:sp>
          <p:nvSpPr>
            <p:cNvPr id="27" name="Text Box 30"/>
            <p:cNvSpPr txBox="1">
              <a:spLocks noChangeArrowheads="1"/>
            </p:cNvSpPr>
            <p:nvPr/>
          </p:nvSpPr>
          <p:spPr bwMode="auto">
            <a:xfrm>
              <a:off x="4204" y="2659"/>
              <a:ext cx="1132" cy="302"/>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美国市场部</a:t>
              </a:r>
              <a:endParaRPr lang="zh-CN" altLang="en-US" sz="2400" b="1" dirty="0"/>
            </a:p>
          </p:txBody>
        </p:sp>
        <p:sp>
          <p:nvSpPr>
            <p:cNvPr id="28" name="Text Box 31"/>
            <p:cNvSpPr txBox="1">
              <a:spLocks noChangeArrowheads="1"/>
            </p:cNvSpPr>
            <p:nvPr/>
          </p:nvSpPr>
          <p:spPr bwMode="auto">
            <a:xfrm>
              <a:off x="579" y="3395"/>
              <a:ext cx="776" cy="302"/>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ct val="50000"/>
                </a:spcBef>
                <a:spcAft>
                  <a:spcPts val="0"/>
                </a:spcAft>
              </a:pPr>
              <a:r>
                <a:rPr lang="zh-CN" altLang="en-US" sz="2400" b="1" dirty="0">
                  <a:solidFill>
                    <a:srgbClr val="0070C0"/>
                  </a:solidFill>
                </a:rPr>
                <a:t>生产部</a:t>
              </a:r>
              <a:endParaRPr lang="zh-CN" altLang="en-US" sz="2400" b="1" dirty="0">
                <a:solidFill>
                  <a:srgbClr val="0070C0"/>
                </a:solidFill>
              </a:endParaRPr>
            </a:p>
          </p:txBody>
        </p:sp>
        <p:sp>
          <p:nvSpPr>
            <p:cNvPr id="29" name="Text Box 32"/>
            <p:cNvSpPr txBox="1">
              <a:spLocks noChangeArrowheads="1"/>
            </p:cNvSpPr>
            <p:nvPr/>
          </p:nvSpPr>
          <p:spPr bwMode="auto">
            <a:xfrm>
              <a:off x="1427" y="3395"/>
              <a:ext cx="745" cy="302"/>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ct val="50000"/>
                </a:spcBef>
                <a:spcAft>
                  <a:spcPts val="0"/>
                </a:spcAft>
              </a:pPr>
              <a:r>
                <a:rPr lang="zh-CN" altLang="en-US" sz="2400" b="1" dirty="0">
                  <a:solidFill>
                    <a:srgbClr val="0070C0"/>
                  </a:solidFill>
                </a:rPr>
                <a:t>营销部</a:t>
              </a:r>
              <a:endParaRPr lang="zh-CN" altLang="en-US" sz="2400" b="1" dirty="0">
                <a:solidFill>
                  <a:srgbClr val="0070C0"/>
                </a:solidFill>
              </a:endParaRPr>
            </a:p>
          </p:txBody>
        </p:sp>
        <p:sp>
          <p:nvSpPr>
            <p:cNvPr id="30" name="Text Box 33"/>
            <p:cNvSpPr txBox="1">
              <a:spLocks noChangeArrowheads="1"/>
            </p:cNvSpPr>
            <p:nvPr/>
          </p:nvSpPr>
          <p:spPr bwMode="auto">
            <a:xfrm>
              <a:off x="2275" y="3395"/>
              <a:ext cx="802" cy="30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ct val="50000"/>
                </a:spcBef>
                <a:spcAft>
                  <a:spcPts val="0"/>
                </a:spcAft>
              </a:pPr>
              <a:r>
                <a:rPr lang="zh-CN" altLang="en-US" sz="2400" b="1" dirty="0">
                  <a:solidFill>
                    <a:srgbClr val="0070C0"/>
                  </a:solidFill>
                </a:rPr>
                <a:t>人事部</a:t>
              </a:r>
              <a:endParaRPr lang="zh-CN" altLang="en-US" sz="2400" b="1" dirty="0">
                <a:solidFill>
                  <a:srgbClr val="0070C0"/>
                </a:solidFill>
              </a:endParaRPr>
            </a:p>
          </p:txBody>
        </p:sp>
        <p:sp>
          <p:nvSpPr>
            <p:cNvPr id="31" name="Text Box 34"/>
            <p:cNvSpPr txBox="1">
              <a:spLocks noChangeArrowheads="1"/>
            </p:cNvSpPr>
            <p:nvPr/>
          </p:nvSpPr>
          <p:spPr bwMode="auto">
            <a:xfrm>
              <a:off x="3171" y="3395"/>
              <a:ext cx="801" cy="302"/>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ct val="50000"/>
                </a:spcBef>
                <a:spcAft>
                  <a:spcPts val="0"/>
                </a:spcAft>
              </a:pPr>
              <a:r>
                <a:rPr lang="zh-CN" altLang="en-US" sz="2400" b="1" dirty="0">
                  <a:solidFill>
                    <a:srgbClr val="0070C0"/>
                  </a:solidFill>
                </a:rPr>
                <a:t>财务部</a:t>
              </a:r>
              <a:endParaRPr lang="zh-CN" altLang="en-US" sz="2400" b="1" dirty="0">
                <a:solidFill>
                  <a:srgbClr val="0070C0"/>
                </a:solidFill>
              </a:endParaRPr>
            </a:p>
          </p:txBody>
        </p:sp>
        <p:sp>
          <p:nvSpPr>
            <p:cNvPr id="32" name="Line 35"/>
            <p:cNvSpPr>
              <a:spLocks noChangeShapeType="1"/>
            </p:cNvSpPr>
            <p:nvPr/>
          </p:nvSpPr>
          <p:spPr bwMode="auto">
            <a:xfrm>
              <a:off x="1038" y="3141"/>
              <a:ext cx="2450" cy="0"/>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3" name="Line 36"/>
            <p:cNvSpPr>
              <a:spLocks noChangeShapeType="1"/>
            </p:cNvSpPr>
            <p:nvPr/>
          </p:nvSpPr>
          <p:spPr bwMode="auto">
            <a:xfrm>
              <a:off x="1039" y="3141"/>
              <a:ext cx="0" cy="249"/>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4" name="Line 37"/>
            <p:cNvSpPr>
              <a:spLocks noChangeShapeType="1"/>
            </p:cNvSpPr>
            <p:nvPr/>
          </p:nvSpPr>
          <p:spPr bwMode="auto">
            <a:xfrm>
              <a:off x="1864" y="3150"/>
              <a:ext cx="0" cy="249"/>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5" name="Line 38"/>
            <p:cNvSpPr>
              <a:spLocks noChangeShapeType="1"/>
            </p:cNvSpPr>
            <p:nvPr/>
          </p:nvSpPr>
          <p:spPr bwMode="auto">
            <a:xfrm>
              <a:off x="2681" y="3150"/>
              <a:ext cx="0" cy="249"/>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6" name="Line 39"/>
            <p:cNvSpPr>
              <a:spLocks noChangeShapeType="1"/>
            </p:cNvSpPr>
            <p:nvPr/>
          </p:nvSpPr>
          <p:spPr bwMode="auto">
            <a:xfrm>
              <a:off x="3479" y="3128"/>
              <a:ext cx="0" cy="249"/>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grpSp>
      <p:sp>
        <p:nvSpPr>
          <p:cNvPr id="100" name="文本框 99"/>
          <p:cNvSpPr txBox="1"/>
          <p:nvPr/>
        </p:nvSpPr>
        <p:spPr>
          <a:xfrm>
            <a:off x="1974850" y="5944235"/>
            <a:ext cx="5080000" cy="460375"/>
          </a:xfrm>
          <a:prstGeom prst="rect">
            <a:avLst/>
          </a:prstGeom>
          <a:noFill/>
          <a:ln w="9525">
            <a:noFill/>
          </a:ln>
        </p:spPr>
        <p:txBody>
          <a:bodyPr>
            <a:spAutoFit/>
          </a:bodyPr>
          <a:p>
            <a:pPr marL="0" indent="266700" algn="ctr"/>
            <a:r>
              <a:rPr lang="zh-CN" sz="2400" b="0">
                <a:latin typeface="宋体" panose="02010600030101010101" pitchFamily="2" charset="-122"/>
                <a:cs typeface="宋体" panose="02010600030101010101" pitchFamily="2" charset="-122"/>
              </a:rPr>
              <a:t>图</a:t>
            </a:r>
            <a:r>
              <a:rPr lang="en-US" sz="2400" b="0">
                <a:latin typeface="宋体" panose="02010600030101010101" pitchFamily="2" charset="-122"/>
                <a:cs typeface="宋体" panose="02010600030101010101" pitchFamily="2" charset="-122"/>
              </a:rPr>
              <a:t>8-3 </a:t>
            </a:r>
            <a:r>
              <a:rPr lang="zh-CN" sz="2400" b="0">
                <a:latin typeface="宋体" panose="02010600030101010101" pitchFamily="2" charset="-122"/>
                <a:cs typeface="宋体" panose="02010600030101010101" pitchFamily="2" charset="-122"/>
              </a:rPr>
              <a:t>按地域划分的部门化组织图</a:t>
            </a:r>
            <a:endParaRPr lang="zh-CN" altLang="en-US" sz="2400">
              <a:latin typeface="宋体" panose="02010600030101010101" pitchFamily="2" charset="-122"/>
              <a:cs typeface="宋体" panose="02010600030101010101" pitchFamily="2" charset="-122"/>
            </a:endParaRPr>
          </a:p>
        </p:txBody>
      </p:sp>
    </p:spTree>
  </p:cSld>
  <p:clrMapOvr>
    <a:masterClrMapping/>
  </p:clrMapOvr>
  <p:transition>
    <p:wheel spokes="8"/>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24579" name="内容占位符 2"/>
          <p:cNvSpPr>
            <a:spLocks noGrp="1"/>
          </p:cNvSpPr>
          <p:nvPr>
            <p:ph idx="1"/>
          </p:nvPr>
        </p:nvSpPr>
        <p:spPr>
          <a:xfrm>
            <a:off x="304800" y="1199515"/>
            <a:ext cx="8686800" cy="5801995"/>
          </a:xfrm>
        </p:spPr>
        <p:txBody>
          <a:bodyPr/>
          <a:lstStyle/>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4.顾客部门化（服务对象）</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    顾客部门化就是根据目标顾客的不同利益需求来划分组织的业务活动。</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优点：可以满足目标顾客各种特殊而广泛的需求，有效获得顾客的意见反馈，有利于企业改进工作；能使企业不断创造顾客需求，也易发挥在特定用户领域专职人员的专长。</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缺点：顾客需求偏好的转移，可能使企业无法时刻都能明确顾客的需求并分类，有可能带来不同顾客的需求矛盾在总体协调上的困难，结果会造成产品或服务结构的不合理，影响对顾客需求的满足。</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适应：有多种顾客群的企业</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p:txBody>
      </p:sp>
      <p:grpSp>
        <p:nvGrpSpPr>
          <p:cNvPr id="2" name="组合 5"/>
          <p:cNvGrpSpPr/>
          <p:nvPr/>
        </p:nvGrpSpPr>
        <p:grpSpPr bwMode="auto">
          <a:xfrm>
            <a:off x="2003584" y="4113371"/>
            <a:ext cx="6551612" cy="1830388"/>
            <a:chOff x="1403350" y="2781300"/>
            <a:chExt cx="6551614" cy="1830090"/>
          </a:xfrm>
        </p:grpSpPr>
        <p:sp>
          <p:nvSpPr>
            <p:cNvPr id="7" name="Text Box 6"/>
            <p:cNvSpPr txBox="1">
              <a:spLocks noChangeArrowheads="1"/>
            </p:cNvSpPr>
            <p:nvPr/>
          </p:nvSpPr>
          <p:spPr bwMode="auto">
            <a:xfrm>
              <a:off x="3792538" y="2781300"/>
              <a:ext cx="1727201" cy="461888"/>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市场经理部</a:t>
              </a:r>
              <a:endParaRPr lang="zh-CN" altLang="en-US" sz="2400" b="1" dirty="0"/>
            </a:p>
          </p:txBody>
        </p:sp>
        <p:sp>
          <p:nvSpPr>
            <p:cNvPr id="8" name="Text Box 8"/>
            <p:cNvSpPr txBox="1">
              <a:spLocks noChangeArrowheads="1"/>
            </p:cNvSpPr>
            <p:nvPr/>
          </p:nvSpPr>
          <p:spPr bwMode="auto">
            <a:xfrm>
              <a:off x="1403350" y="4149502"/>
              <a:ext cx="1498600" cy="461888"/>
            </a:xfrm>
            <a:prstGeom prst="rect">
              <a:avLst/>
            </a:prstGeom>
            <a:solidFill>
              <a:srgbClr val="00B050"/>
            </a:solidFill>
          </p:spPr>
          <p:style>
            <a:lnRef idx="1">
              <a:schemeClr val="accent5"/>
            </a:lnRef>
            <a:fillRef idx="3">
              <a:schemeClr val="accent5"/>
            </a:fillRef>
            <a:effectRef idx="2">
              <a:schemeClr val="accent5"/>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零售商部</a:t>
              </a:r>
              <a:endParaRPr lang="zh-CN" altLang="en-US" sz="2400" b="1" dirty="0"/>
            </a:p>
          </p:txBody>
        </p:sp>
        <p:sp>
          <p:nvSpPr>
            <p:cNvPr id="9" name="Line 9"/>
            <p:cNvSpPr>
              <a:spLocks noChangeShapeType="1"/>
            </p:cNvSpPr>
            <p:nvPr/>
          </p:nvSpPr>
          <p:spPr bwMode="auto">
            <a:xfrm>
              <a:off x="2265362" y="3789199"/>
              <a:ext cx="4754564" cy="0"/>
            </a:xfrm>
            <a:prstGeom prst="line">
              <a:avLst/>
            </a:prstGeom>
          </p:spPr>
          <p:style>
            <a:lnRef idx="3">
              <a:schemeClr val="accent5"/>
            </a:lnRef>
            <a:fillRef idx="0">
              <a:schemeClr val="accent5"/>
            </a:fillRef>
            <a:effectRef idx="2">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0" name="Line 10"/>
            <p:cNvSpPr>
              <a:spLocks noChangeShapeType="1"/>
            </p:cNvSpPr>
            <p:nvPr/>
          </p:nvSpPr>
          <p:spPr bwMode="auto">
            <a:xfrm>
              <a:off x="2254250" y="3790786"/>
              <a:ext cx="0" cy="360304"/>
            </a:xfrm>
            <a:prstGeom prst="line">
              <a:avLst/>
            </a:prstGeom>
          </p:spPr>
          <p:style>
            <a:lnRef idx="3">
              <a:schemeClr val="accent5"/>
            </a:lnRef>
            <a:fillRef idx="0">
              <a:schemeClr val="accent5"/>
            </a:fillRef>
            <a:effectRef idx="2">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2" name="Line 11"/>
            <p:cNvSpPr>
              <a:spLocks noChangeShapeType="1"/>
            </p:cNvSpPr>
            <p:nvPr/>
          </p:nvSpPr>
          <p:spPr bwMode="auto">
            <a:xfrm>
              <a:off x="4656138" y="3200332"/>
              <a:ext cx="0" cy="576169"/>
            </a:xfrm>
            <a:prstGeom prst="line">
              <a:avLst/>
            </a:prstGeom>
          </p:spPr>
          <p:style>
            <a:lnRef idx="3">
              <a:schemeClr val="accent5"/>
            </a:lnRef>
            <a:fillRef idx="0">
              <a:schemeClr val="accent5"/>
            </a:fillRef>
            <a:effectRef idx="2">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5" name="Line 12"/>
            <p:cNvSpPr>
              <a:spLocks noChangeShapeType="1"/>
            </p:cNvSpPr>
            <p:nvPr/>
          </p:nvSpPr>
          <p:spPr bwMode="auto">
            <a:xfrm>
              <a:off x="4657726" y="3790786"/>
              <a:ext cx="0" cy="360304"/>
            </a:xfrm>
            <a:prstGeom prst="line">
              <a:avLst/>
            </a:prstGeom>
          </p:spPr>
          <p:style>
            <a:lnRef idx="3">
              <a:schemeClr val="accent5"/>
            </a:lnRef>
            <a:fillRef idx="0">
              <a:schemeClr val="accent5"/>
            </a:fillRef>
            <a:effectRef idx="2">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6" name="Line 13"/>
            <p:cNvSpPr>
              <a:spLocks noChangeShapeType="1"/>
            </p:cNvSpPr>
            <p:nvPr/>
          </p:nvSpPr>
          <p:spPr bwMode="auto">
            <a:xfrm>
              <a:off x="7019927" y="3790786"/>
              <a:ext cx="0" cy="360304"/>
            </a:xfrm>
            <a:prstGeom prst="line">
              <a:avLst/>
            </a:prstGeom>
          </p:spPr>
          <p:style>
            <a:lnRef idx="3">
              <a:schemeClr val="accent5"/>
            </a:lnRef>
            <a:fillRef idx="0">
              <a:schemeClr val="accent5"/>
            </a:fillRef>
            <a:effectRef idx="2">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7" name="Text Box 22"/>
            <p:cNvSpPr txBox="1">
              <a:spLocks noChangeArrowheads="1"/>
            </p:cNvSpPr>
            <p:nvPr/>
          </p:nvSpPr>
          <p:spPr bwMode="auto">
            <a:xfrm>
              <a:off x="3906838" y="4149502"/>
              <a:ext cx="1498600" cy="461888"/>
            </a:xfrm>
            <a:prstGeom prst="rect">
              <a:avLst/>
            </a:prstGeom>
            <a:solidFill>
              <a:schemeClr val="accent6">
                <a:lumMod val="50000"/>
              </a:schemeClr>
            </a:solidFill>
          </p:spPr>
          <p:style>
            <a:lnRef idx="1">
              <a:schemeClr val="accent6"/>
            </a:lnRef>
            <a:fillRef idx="3">
              <a:schemeClr val="accent6"/>
            </a:fillRef>
            <a:effectRef idx="2">
              <a:schemeClr val="accent6"/>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批发商部</a:t>
              </a:r>
              <a:endParaRPr lang="zh-CN" altLang="en-US" sz="2400" b="1" dirty="0"/>
            </a:p>
          </p:txBody>
        </p:sp>
        <p:sp>
          <p:nvSpPr>
            <p:cNvPr id="18" name="Text Box 23"/>
            <p:cNvSpPr txBox="1">
              <a:spLocks noChangeArrowheads="1"/>
            </p:cNvSpPr>
            <p:nvPr/>
          </p:nvSpPr>
          <p:spPr bwMode="auto">
            <a:xfrm>
              <a:off x="6097588" y="4149502"/>
              <a:ext cx="1857376" cy="461888"/>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法人团体部</a:t>
              </a:r>
              <a:endParaRPr lang="zh-CN" altLang="en-US" sz="2400" b="1" dirty="0"/>
            </a:p>
          </p:txBody>
        </p:sp>
      </p:grpSp>
      <p:sp>
        <p:nvSpPr>
          <p:cNvPr id="100" name="文本框 99"/>
          <p:cNvSpPr txBox="1"/>
          <p:nvPr/>
        </p:nvSpPr>
        <p:spPr>
          <a:xfrm>
            <a:off x="2540635" y="6195060"/>
            <a:ext cx="5080000" cy="398780"/>
          </a:xfrm>
          <a:prstGeom prst="rect">
            <a:avLst/>
          </a:prstGeom>
          <a:noFill/>
          <a:ln w="9525">
            <a:noFill/>
          </a:ln>
        </p:spPr>
        <p:txBody>
          <a:bodyPr>
            <a:spAutoFit/>
          </a:bodyPr>
          <a:p>
            <a:pPr marL="0" indent="266700" algn="ctr"/>
            <a:r>
              <a:rPr lang="zh-CN" sz="2000" b="0">
                <a:latin typeface="宋体" panose="02010600030101010101" pitchFamily="2" charset="-122"/>
                <a:cs typeface="宋体" panose="02010600030101010101" pitchFamily="2" charset="-122"/>
              </a:rPr>
              <a:t>图</a:t>
            </a:r>
            <a:r>
              <a:rPr lang="en-US" sz="2000" b="0">
                <a:latin typeface="宋体" panose="02010600030101010101" pitchFamily="2" charset="-122"/>
                <a:cs typeface="宋体" panose="02010600030101010101" pitchFamily="2" charset="-122"/>
              </a:rPr>
              <a:t>8-4 </a:t>
            </a:r>
            <a:r>
              <a:rPr lang="zh-CN" sz="2000" b="0">
                <a:latin typeface="宋体" panose="02010600030101010101" pitchFamily="2" charset="-122"/>
                <a:cs typeface="宋体" panose="02010600030101010101" pitchFamily="2" charset="-122"/>
              </a:rPr>
              <a:t>按顾客划分的部门化组织图</a:t>
            </a:r>
            <a:endParaRPr lang="zh-CN" altLang="en-US" sz="2000">
              <a:latin typeface="宋体" panose="02010600030101010101" pitchFamily="2" charset="-122"/>
              <a:cs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24579" name="内容占位符 2"/>
          <p:cNvSpPr>
            <a:spLocks noGrp="1"/>
          </p:cNvSpPr>
          <p:nvPr>
            <p:ph idx="1"/>
          </p:nvPr>
        </p:nvSpPr>
        <p:spPr>
          <a:xfrm>
            <a:off x="304800" y="1500505"/>
            <a:ext cx="8686800" cy="4899660"/>
          </a:xfrm>
        </p:spPr>
        <p:txBody>
          <a:bodyPr/>
          <a:lstStyle/>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5.流程部门化（程序、过程、工艺）</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      流程部门化就是按照工作或业务流程来划分部门。</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优点：组织能够充分发挥集中的技术优势，易于协调管理，对市场需求的变动也能够快捷反应，容易取得较明显的集合优势；另外，也简化了培训，容易在组织内形成良好的相互学习的氛围。</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缺点：部门之间的紧密协作有可能得不到贯彻，也会产生部门间的利益冲突。另外，权责相对集中，不利于培养“多面手”式的管理人才。如果一个部门发生问题，将直接影响到整个组织目标的完成。这就要求各个部门的工作要同步进行，并要有良好的监督、沟通、反馈、控制、协调系统，以便在需要时做出及时的调整。</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适应：流程间有密切联系的企业。</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0">
        <p159:morph option="byObject"/>
      </p:transition>
    </mc:Choice>
    <mc:Fallback>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grpSp>
        <p:nvGrpSpPr>
          <p:cNvPr id="2" name="Group 34"/>
          <p:cNvGrpSpPr/>
          <p:nvPr/>
        </p:nvGrpSpPr>
        <p:grpSpPr bwMode="auto">
          <a:xfrm>
            <a:off x="1107281" y="1761331"/>
            <a:ext cx="6929438" cy="3335338"/>
            <a:chOff x="476" y="1586"/>
            <a:chExt cx="4762" cy="2055"/>
          </a:xfrm>
        </p:grpSpPr>
        <p:sp>
          <p:nvSpPr>
            <p:cNvPr id="7" name="Text Box 5"/>
            <p:cNvSpPr txBox="1">
              <a:spLocks noChangeArrowheads="1"/>
            </p:cNvSpPr>
            <p:nvPr/>
          </p:nvSpPr>
          <p:spPr bwMode="auto">
            <a:xfrm>
              <a:off x="2500" y="1586"/>
              <a:ext cx="816" cy="284"/>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总经理</a:t>
              </a:r>
              <a:endParaRPr lang="zh-CN" altLang="en-US" sz="2400" b="1"/>
            </a:p>
          </p:txBody>
        </p:sp>
        <p:sp>
          <p:nvSpPr>
            <p:cNvPr id="8" name="Text Box 6"/>
            <p:cNvSpPr txBox="1">
              <a:spLocks noChangeArrowheads="1"/>
            </p:cNvSpPr>
            <p:nvPr/>
          </p:nvSpPr>
          <p:spPr bwMode="auto">
            <a:xfrm>
              <a:off x="1565" y="2296"/>
              <a:ext cx="816" cy="284"/>
            </a:xfrm>
            <a:prstGeom prst="rect">
              <a:avLst/>
            </a:prstGeom>
            <a:solidFill>
              <a:srgbClr val="00B050"/>
            </a:solidFill>
          </p:spPr>
          <p:style>
            <a:lnRef idx="1">
              <a:schemeClr val="accent3"/>
            </a:lnRef>
            <a:fillRef idx="3">
              <a:schemeClr val="accent3"/>
            </a:fillRef>
            <a:effectRef idx="2">
              <a:schemeClr val="accent3"/>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维修部</a:t>
              </a:r>
              <a:endParaRPr lang="zh-CN" altLang="en-US" sz="2400" b="1"/>
            </a:p>
          </p:txBody>
        </p:sp>
        <p:sp>
          <p:nvSpPr>
            <p:cNvPr id="9" name="Text Box 9"/>
            <p:cNvSpPr txBox="1">
              <a:spLocks noChangeArrowheads="1"/>
            </p:cNvSpPr>
            <p:nvPr/>
          </p:nvSpPr>
          <p:spPr bwMode="auto">
            <a:xfrm>
              <a:off x="476" y="3129"/>
              <a:ext cx="952" cy="512"/>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燃煤供应部</a:t>
              </a:r>
              <a:endParaRPr lang="zh-CN" altLang="en-US" sz="2400" b="1" dirty="0"/>
            </a:p>
          </p:txBody>
        </p:sp>
        <p:sp>
          <p:nvSpPr>
            <p:cNvPr id="10" name="Text Box 10"/>
            <p:cNvSpPr txBox="1">
              <a:spLocks noChangeArrowheads="1"/>
            </p:cNvSpPr>
            <p:nvPr/>
          </p:nvSpPr>
          <p:spPr bwMode="auto">
            <a:xfrm>
              <a:off x="1564" y="3129"/>
              <a:ext cx="816" cy="512"/>
            </a:xfrm>
            <a:prstGeom prst="rect">
              <a:avLst/>
            </a:prstGeom>
          </p:spPr>
          <p:style>
            <a:lnRef idx="0">
              <a:schemeClr val="accent6"/>
            </a:lnRef>
            <a:fillRef idx="3">
              <a:schemeClr val="accent6"/>
            </a:fillRef>
            <a:effectRef idx="3">
              <a:schemeClr val="accent6"/>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锅炉部</a:t>
              </a:r>
              <a:endParaRPr lang="en-US" altLang="zh-CN" sz="2400" b="1" dirty="0"/>
            </a:p>
            <a:p>
              <a:pPr algn="ctr" fontAlgn="auto">
                <a:spcBef>
                  <a:spcPts val="0"/>
                </a:spcBef>
                <a:spcAft>
                  <a:spcPts val="0"/>
                </a:spcAft>
              </a:pPr>
              <a:endParaRPr lang="zh-CN" altLang="en-US" sz="2400" b="1" dirty="0"/>
            </a:p>
          </p:txBody>
        </p:sp>
        <p:sp>
          <p:nvSpPr>
            <p:cNvPr id="12" name="Text Box 11"/>
            <p:cNvSpPr txBox="1">
              <a:spLocks noChangeArrowheads="1"/>
            </p:cNvSpPr>
            <p:nvPr/>
          </p:nvSpPr>
          <p:spPr bwMode="auto">
            <a:xfrm>
              <a:off x="2517" y="3129"/>
              <a:ext cx="816" cy="512"/>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汽轮机部</a:t>
              </a:r>
              <a:endParaRPr lang="zh-CN" altLang="en-US" sz="2400" b="1" dirty="0"/>
            </a:p>
          </p:txBody>
        </p:sp>
        <p:sp>
          <p:nvSpPr>
            <p:cNvPr id="15" name="Text Box 12"/>
            <p:cNvSpPr txBox="1">
              <a:spLocks noChangeArrowheads="1"/>
            </p:cNvSpPr>
            <p:nvPr/>
          </p:nvSpPr>
          <p:spPr bwMode="auto">
            <a:xfrm>
              <a:off x="3470" y="3129"/>
              <a:ext cx="816" cy="512"/>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发电机部</a:t>
              </a:r>
              <a:endParaRPr lang="zh-CN" altLang="en-US" sz="2400" b="1" dirty="0"/>
            </a:p>
          </p:txBody>
        </p:sp>
        <p:sp>
          <p:nvSpPr>
            <p:cNvPr id="16" name="Text Box 13"/>
            <p:cNvSpPr txBox="1">
              <a:spLocks noChangeArrowheads="1"/>
            </p:cNvSpPr>
            <p:nvPr/>
          </p:nvSpPr>
          <p:spPr bwMode="auto">
            <a:xfrm>
              <a:off x="4422" y="3129"/>
              <a:ext cx="816" cy="512"/>
            </a:xfrm>
            <a:prstGeom prst="rect">
              <a:avLst/>
            </a:prstGeom>
            <a:solidFill>
              <a:srgbClr val="00B050"/>
            </a:solidFill>
          </p:spPr>
          <p:style>
            <a:lnRef idx="0">
              <a:schemeClr val="accent3"/>
            </a:lnRef>
            <a:fillRef idx="3">
              <a:schemeClr val="accent3"/>
            </a:fillRef>
            <a:effectRef idx="3">
              <a:schemeClr val="accent3"/>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送配电部</a:t>
              </a:r>
              <a:endParaRPr lang="zh-CN" altLang="en-US" sz="2400" b="1" dirty="0"/>
            </a:p>
          </p:txBody>
        </p:sp>
        <p:sp>
          <p:nvSpPr>
            <p:cNvPr id="17" name="Line 14"/>
            <p:cNvSpPr>
              <a:spLocks noChangeShapeType="1"/>
            </p:cNvSpPr>
            <p:nvPr/>
          </p:nvSpPr>
          <p:spPr bwMode="auto">
            <a:xfrm>
              <a:off x="1020" y="2903"/>
              <a:ext cx="3810" cy="0"/>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8" name="Line 15"/>
            <p:cNvSpPr>
              <a:spLocks noChangeShapeType="1"/>
            </p:cNvSpPr>
            <p:nvPr/>
          </p:nvSpPr>
          <p:spPr bwMode="auto">
            <a:xfrm>
              <a:off x="1020" y="2903"/>
              <a:ext cx="0" cy="228"/>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19" name="Line 16"/>
            <p:cNvSpPr>
              <a:spLocks noChangeShapeType="1"/>
            </p:cNvSpPr>
            <p:nvPr/>
          </p:nvSpPr>
          <p:spPr bwMode="auto">
            <a:xfrm>
              <a:off x="1973" y="2903"/>
              <a:ext cx="0" cy="228"/>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0" name="Line 17"/>
            <p:cNvSpPr>
              <a:spLocks noChangeShapeType="1"/>
            </p:cNvSpPr>
            <p:nvPr/>
          </p:nvSpPr>
          <p:spPr bwMode="auto">
            <a:xfrm>
              <a:off x="2925" y="2902"/>
              <a:ext cx="0" cy="228"/>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1" name="Line 18"/>
            <p:cNvSpPr>
              <a:spLocks noChangeShapeType="1"/>
            </p:cNvSpPr>
            <p:nvPr/>
          </p:nvSpPr>
          <p:spPr bwMode="auto">
            <a:xfrm>
              <a:off x="3878" y="2903"/>
              <a:ext cx="0" cy="228"/>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2" name="Line 19"/>
            <p:cNvSpPr>
              <a:spLocks noChangeShapeType="1"/>
            </p:cNvSpPr>
            <p:nvPr/>
          </p:nvSpPr>
          <p:spPr bwMode="auto">
            <a:xfrm>
              <a:off x="4830" y="2903"/>
              <a:ext cx="0" cy="228"/>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3" name="Line 24"/>
            <p:cNvSpPr>
              <a:spLocks noChangeShapeType="1"/>
            </p:cNvSpPr>
            <p:nvPr/>
          </p:nvSpPr>
          <p:spPr bwMode="auto">
            <a:xfrm flipV="1">
              <a:off x="2925" y="2568"/>
              <a:ext cx="0" cy="327"/>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4" name="Text Box 25"/>
            <p:cNvSpPr txBox="1">
              <a:spLocks noChangeArrowheads="1"/>
            </p:cNvSpPr>
            <p:nvPr/>
          </p:nvSpPr>
          <p:spPr bwMode="auto">
            <a:xfrm>
              <a:off x="2518" y="2308"/>
              <a:ext cx="816" cy="285"/>
            </a:xfrm>
            <a:prstGeom prst="rect">
              <a:avLst/>
            </a:prstGeom>
          </p:spPr>
          <p:style>
            <a:lnRef idx="1">
              <a:schemeClr val="accent5"/>
            </a:lnRef>
            <a:fillRef idx="3">
              <a:schemeClr val="accent5"/>
            </a:fillRef>
            <a:effectRef idx="2">
              <a:schemeClr val="accent5"/>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生产部</a:t>
              </a:r>
              <a:endParaRPr lang="zh-CN" altLang="en-US" sz="2400" b="1"/>
            </a:p>
          </p:txBody>
        </p:sp>
        <p:sp>
          <p:nvSpPr>
            <p:cNvPr id="25" name="Text Box 26"/>
            <p:cNvSpPr txBox="1">
              <a:spLocks noChangeArrowheads="1"/>
            </p:cNvSpPr>
            <p:nvPr/>
          </p:nvSpPr>
          <p:spPr bwMode="auto">
            <a:xfrm>
              <a:off x="3470" y="2308"/>
              <a:ext cx="816" cy="285"/>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财务部</a:t>
              </a:r>
              <a:endParaRPr lang="zh-CN" altLang="en-US" sz="2400" b="1"/>
            </a:p>
          </p:txBody>
        </p:sp>
        <p:sp>
          <p:nvSpPr>
            <p:cNvPr id="26" name="Text Box 27"/>
            <p:cNvSpPr txBox="1">
              <a:spLocks noChangeArrowheads="1"/>
            </p:cNvSpPr>
            <p:nvPr/>
          </p:nvSpPr>
          <p:spPr bwMode="auto">
            <a:xfrm>
              <a:off x="4422" y="2308"/>
              <a:ext cx="816" cy="285"/>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a:t>人事部</a:t>
              </a:r>
              <a:endParaRPr lang="zh-CN" altLang="en-US" sz="2400" b="1"/>
            </a:p>
          </p:txBody>
        </p:sp>
        <p:sp>
          <p:nvSpPr>
            <p:cNvPr id="27" name="Line 28"/>
            <p:cNvSpPr>
              <a:spLocks noChangeShapeType="1"/>
            </p:cNvSpPr>
            <p:nvPr/>
          </p:nvSpPr>
          <p:spPr bwMode="auto">
            <a:xfrm>
              <a:off x="1927" y="2069"/>
              <a:ext cx="2903" cy="0"/>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8" name="Line 29"/>
            <p:cNvSpPr>
              <a:spLocks noChangeShapeType="1"/>
            </p:cNvSpPr>
            <p:nvPr/>
          </p:nvSpPr>
          <p:spPr bwMode="auto">
            <a:xfrm flipV="1">
              <a:off x="1927" y="2069"/>
              <a:ext cx="0" cy="227"/>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29" name="Line 30"/>
            <p:cNvSpPr>
              <a:spLocks noChangeShapeType="1"/>
            </p:cNvSpPr>
            <p:nvPr/>
          </p:nvSpPr>
          <p:spPr bwMode="auto">
            <a:xfrm flipV="1">
              <a:off x="2916" y="2069"/>
              <a:ext cx="0" cy="227"/>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0" name="Line 31"/>
            <p:cNvSpPr>
              <a:spLocks noChangeShapeType="1"/>
            </p:cNvSpPr>
            <p:nvPr/>
          </p:nvSpPr>
          <p:spPr bwMode="auto">
            <a:xfrm flipV="1">
              <a:off x="3878" y="2069"/>
              <a:ext cx="0" cy="227"/>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1" name="Line 32"/>
            <p:cNvSpPr>
              <a:spLocks noChangeShapeType="1"/>
            </p:cNvSpPr>
            <p:nvPr/>
          </p:nvSpPr>
          <p:spPr bwMode="auto">
            <a:xfrm flipV="1">
              <a:off x="4830" y="2069"/>
              <a:ext cx="0" cy="227"/>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sp>
          <p:nvSpPr>
            <p:cNvPr id="32" name="Line 33"/>
            <p:cNvSpPr>
              <a:spLocks noChangeShapeType="1"/>
            </p:cNvSpPr>
            <p:nvPr/>
          </p:nvSpPr>
          <p:spPr bwMode="auto">
            <a:xfrm flipV="1">
              <a:off x="2916" y="1842"/>
              <a:ext cx="0" cy="227"/>
            </a:xfrm>
            <a:prstGeom prst="line">
              <a:avLst/>
            </a:prstGeom>
          </p:spPr>
          <p:style>
            <a:lnRef idx="2">
              <a:schemeClr val="accent5"/>
            </a:lnRef>
            <a:fillRef idx="0">
              <a:schemeClr val="accent5"/>
            </a:fillRef>
            <a:effectRef idx="1">
              <a:schemeClr val="accent5"/>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sz="2400" b="1"/>
            </a:p>
          </p:txBody>
        </p:sp>
      </p:grpSp>
      <p:sp>
        <p:nvSpPr>
          <p:cNvPr id="100" name="文本框 99"/>
          <p:cNvSpPr txBox="1"/>
          <p:nvPr/>
        </p:nvSpPr>
        <p:spPr>
          <a:xfrm>
            <a:off x="1769110" y="5610860"/>
            <a:ext cx="5080000" cy="460375"/>
          </a:xfrm>
          <a:prstGeom prst="rect">
            <a:avLst/>
          </a:prstGeom>
          <a:noFill/>
          <a:ln w="9525">
            <a:noFill/>
          </a:ln>
        </p:spPr>
        <p:txBody>
          <a:bodyPr>
            <a:spAutoFit/>
          </a:bodyPr>
          <a:p>
            <a:pPr marL="0" indent="266700" algn="ctr"/>
            <a:r>
              <a:rPr lang="zh-CN" sz="2400" b="0">
                <a:latin typeface="宋体" panose="02010600030101010101" pitchFamily="2" charset="-122"/>
                <a:cs typeface="宋体" panose="02010600030101010101" pitchFamily="2" charset="-122"/>
              </a:rPr>
              <a:t>图</a:t>
            </a:r>
            <a:r>
              <a:rPr lang="en-US" sz="2400" b="0">
                <a:latin typeface="宋体" panose="02010600030101010101" pitchFamily="2" charset="-122"/>
                <a:cs typeface="宋体" panose="02010600030101010101" pitchFamily="2" charset="-122"/>
              </a:rPr>
              <a:t>8-5 </a:t>
            </a:r>
            <a:r>
              <a:rPr lang="zh-CN" sz="2400" b="0">
                <a:latin typeface="宋体" panose="02010600030101010101" pitchFamily="2" charset="-122"/>
                <a:cs typeface="宋体" panose="02010600030101010101" pitchFamily="2" charset="-122"/>
              </a:rPr>
              <a:t>按流程划分的部门化组织图</a:t>
            </a:r>
            <a:endParaRPr lang="zh-CN" altLang="en-US" sz="2400">
              <a:latin typeface="宋体" panose="02010600030101010101" pitchFamily="2" charset="-122"/>
              <a:cs typeface="宋体" panose="02010600030101010101" pitchFamily="2" charset="-122"/>
            </a:endParaRPr>
          </a:p>
        </p:txBody>
      </p:sp>
    </p:spTree>
  </p:cSld>
  <p:clrMapOvr>
    <a:masterClrMapping/>
  </p:clrMapOvr>
  <p:transition>
    <p:blinds/>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24579" name="内容占位符 2"/>
          <p:cNvSpPr>
            <a:spLocks noGrp="1"/>
          </p:cNvSpPr>
          <p:nvPr>
            <p:ph idx="1"/>
          </p:nvPr>
        </p:nvSpPr>
        <p:spPr>
          <a:xfrm>
            <a:off x="304800" y="1465580"/>
            <a:ext cx="8686800" cy="4745355"/>
          </a:xfrm>
        </p:spPr>
        <p:txBody>
          <a:bodyPr/>
          <a:lstStyle/>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6.矩阵型结构</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      矩阵型结构是由纵横两套管理系统组成的矩形组织结构，一套是纵向的管理职能系统，另一套是横向项目系统，横向和纵向的职权具有平衡对等性。</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优点：机动、灵活，弹性大；部门之间相互沟通、融合，提高了工作效率；组织中横向和纵向联系紧密；调动项目成员的积极性，增强责任感。</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缺点：项目负责人的责任大于权力；指挥上的双重性；小组成员易产生临时观念 。</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适用：大型横向协作项目和攻关项目。</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check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grpSp>
        <p:nvGrpSpPr>
          <p:cNvPr id="2" name="Group 55"/>
          <p:cNvGrpSpPr/>
          <p:nvPr/>
        </p:nvGrpSpPr>
        <p:grpSpPr bwMode="auto">
          <a:xfrm>
            <a:off x="1000125" y="1285875"/>
            <a:ext cx="7143750" cy="4286250"/>
            <a:chOff x="340" y="1026"/>
            <a:chExt cx="4945" cy="2978"/>
          </a:xfrm>
        </p:grpSpPr>
        <p:sp>
          <p:nvSpPr>
            <p:cNvPr id="46" name="Text Box 6"/>
            <p:cNvSpPr txBox="1">
              <a:spLocks noChangeArrowheads="1"/>
            </p:cNvSpPr>
            <p:nvPr/>
          </p:nvSpPr>
          <p:spPr bwMode="auto">
            <a:xfrm>
              <a:off x="2455" y="1026"/>
              <a:ext cx="816" cy="321"/>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sz="2400" b="1" dirty="0"/>
                <a:t>总经理</a:t>
              </a:r>
              <a:endParaRPr lang="zh-CN" altLang="en-US" sz="2400" b="1" dirty="0"/>
            </a:p>
          </p:txBody>
        </p:sp>
        <p:sp>
          <p:nvSpPr>
            <p:cNvPr id="47" name="Text Box 7"/>
            <p:cNvSpPr txBox="1">
              <a:spLocks noChangeArrowheads="1"/>
            </p:cNvSpPr>
            <p:nvPr/>
          </p:nvSpPr>
          <p:spPr bwMode="auto">
            <a:xfrm>
              <a:off x="1855" y="1979"/>
              <a:ext cx="634" cy="256"/>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ct val="50000"/>
                </a:spcBef>
                <a:spcAft>
                  <a:spcPts val="0"/>
                </a:spcAft>
              </a:pPr>
              <a:r>
                <a:rPr lang="zh-CN" altLang="en-US" b="1"/>
                <a:t>研发部</a:t>
              </a:r>
              <a:endParaRPr lang="zh-CN" altLang="en-US" b="1"/>
            </a:p>
          </p:txBody>
        </p:sp>
        <p:sp>
          <p:nvSpPr>
            <p:cNvPr id="48" name="Text Box 8"/>
            <p:cNvSpPr txBox="1">
              <a:spLocks noChangeArrowheads="1"/>
            </p:cNvSpPr>
            <p:nvPr/>
          </p:nvSpPr>
          <p:spPr bwMode="auto">
            <a:xfrm>
              <a:off x="567" y="1979"/>
              <a:ext cx="952" cy="257"/>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b="1" dirty="0"/>
                <a:t>产品部经理</a:t>
              </a:r>
              <a:endParaRPr lang="zh-CN" altLang="en-US" b="1" dirty="0"/>
            </a:p>
          </p:txBody>
        </p:sp>
        <p:sp>
          <p:nvSpPr>
            <p:cNvPr id="49" name="Line 23"/>
            <p:cNvSpPr>
              <a:spLocks noChangeShapeType="1"/>
            </p:cNvSpPr>
            <p:nvPr/>
          </p:nvSpPr>
          <p:spPr bwMode="auto">
            <a:xfrm>
              <a:off x="340" y="1509"/>
              <a:ext cx="3229" cy="0"/>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50" name="Line 24"/>
            <p:cNvSpPr>
              <a:spLocks noChangeShapeType="1"/>
            </p:cNvSpPr>
            <p:nvPr/>
          </p:nvSpPr>
          <p:spPr bwMode="auto">
            <a:xfrm flipV="1">
              <a:off x="2200" y="1752"/>
              <a:ext cx="0" cy="227"/>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51" name="Line 25"/>
            <p:cNvSpPr>
              <a:spLocks noChangeShapeType="1"/>
            </p:cNvSpPr>
            <p:nvPr/>
          </p:nvSpPr>
          <p:spPr bwMode="auto">
            <a:xfrm flipV="1">
              <a:off x="2880" y="1752"/>
              <a:ext cx="0" cy="227"/>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52" name="Line 26"/>
            <p:cNvSpPr>
              <a:spLocks noChangeShapeType="1"/>
            </p:cNvSpPr>
            <p:nvPr/>
          </p:nvSpPr>
          <p:spPr bwMode="auto">
            <a:xfrm flipV="1">
              <a:off x="3569" y="1752"/>
              <a:ext cx="0" cy="227"/>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53" name="Line 27"/>
            <p:cNvSpPr>
              <a:spLocks noChangeShapeType="1"/>
            </p:cNvSpPr>
            <p:nvPr/>
          </p:nvSpPr>
          <p:spPr bwMode="auto">
            <a:xfrm flipV="1">
              <a:off x="4921" y="1752"/>
              <a:ext cx="0" cy="227"/>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54" name="Line 28"/>
            <p:cNvSpPr>
              <a:spLocks noChangeShapeType="1"/>
            </p:cNvSpPr>
            <p:nvPr/>
          </p:nvSpPr>
          <p:spPr bwMode="auto">
            <a:xfrm flipV="1">
              <a:off x="2871" y="1282"/>
              <a:ext cx="0" cy="227"/>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55" name="Line 29"/>
            <p:cNvSpPr>
              <a:spLocks noChangeShapeType="1"/>
            </p:cNvSpPr>
            <p:nvPr/>
          </p:nvSpPr>
          <p:spPr bwMode="auto">
            <a:xfrm>
              <a:off x="2200" y="1752"/>
              <a:ext cx="2722" cy="0"/>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56" name="Line 30"/>
            <p:cNvSpPr>
              <a:spLocks noChangeShapeType="1"/>
            </p:cNvSpPr>
            <p:nvPr/>
          </p:nvSpPr>
          <p:spPr bwMode="auto">
            <a:xfrm flipV="1">
              <a:off x="3569" y="1525"/>
              <a:ext cx="0" cy="227"/>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57" name="Line 31"/>
            <p:cNvSpPr>
              <a:spLocks noChangeShapeType="1"/>
            </p:cNvSpPr>
            <p:nvPr/>
          </p:nvSpPr>
          <p:spPr bwMode="auto">
            <a:xfrm flipV="1">
              <a:off x="4259" y="1752"/>
              <a:ext cx="0" cy="227"/>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58" name="Text Box 32"/>
            <p:cNvSpPr txBox="1">
              <a:spLocks noChangeArrowheads="1"/>
            </p:cNvSpPr>
            <p:nvPr/>
          </p:nvSpPr>
          <p:spPr bwMode="auto">
            <a:xfrm>
              <a:off x="2555" y="1979"/>
              <a:ext cx="634" cy="256"/>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ct val="50000"/>
                </a:spcBef>
                <a:spcAft>
                  <a:spcPts val="0"/>
                </a:spcAft>
              </a:pPr>
              <a:r>
                <a:rPr lang="zh-CN" altLang="en-US" b="1"/>
                <a:t>生产部</a:t>
              </a:r>
              <a:endParaRPr lang="zh-CN" altLang="en-US" b="1"/>
            </a:p>
          </p:txBody>
        </p:sp>
        <p:sp>
          <p:nvSpPr>
            <p:cNvPr id="59" name="Text Box 33"/>
            <p:cNvSpPr txBox="1">
              <a:spLocks noChangeArrowheads="1"/>
            </p:cNvSpPr>
            <p:nvPr/>
          </p:nvSpPr>
          <p:spPr bwMode="auto">
            <a:xfrm>
              <a:off x="3252" y="1979"/>
              <a:ext cx="634" cy="256"/>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ct val="50000"/>
                </a:spcBef>
                <a:spcAft>
                  <a:spcPts val="0"/>
                </a:spcAft>
              </a:pPr>
              <a:r>
                <a:rPr lang="zh-CN" altLang="en-US" b="1"/>
                <a:t>市场部</a:t>
              </a:r>
              <a:endParaRPr lang="zh-CN" altLang="en-US" b="1"/>
            </a:p>
          </p:txBody>
        </p:sp>
        <p:sp>
          <p:nvSpPr>
            <p:cNvPr id="60" name="Text Box 34"/>
            <p:cNvSpPr txBox="1">
              <a:spLocks noChangeArrowheads="1"/>
            </p:cNvSpPr>
            <p:nvPr/>
          </p:nvSpPr>
          <p:spPr bwMode="auto">
            <a:xfrm>
              <a:off x="3950" y="1979"/>
              <a:ext cx="634" cy="256"/>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ct val="50000"/>
                </a:spcBef>
                <a:spcAft>
                  <a:spcPts val="0"/>
                </a:spcAft>
              </a:pPr>
              <a:r>
                <a:rPr lang="zh-CN" altLang="en-US" b="1"/>
                <a:t>财务部</a:t>
              </a:r>
              <a:endParaRPr lang="zh-CN" altLang="en-US" b="1"/>
            </a:p>
          </p:txBody>
        </p:sp>
        <p:sp>
          <p:nvSpPr>
            <p:cNvPr id="61" name="Text Box 35"/>
            <p:cNvSpPr txBox="1">
              <a:spLocks noChangeArrowheads="1"/>
            </p:cNvSpPr>
            <p:nvPr/>
          </p:nvSpPr>
          <p:spPr bwMode="auto">
            <a:xfrm>
              <a:off x="4650" y="1979"/>
              <a:ext cx="634" cy="256"/>
            </a:xfrm>
            <a:prstGeom prst="rect">
              <a:avLst/>
            </a:prstGeom>
          </p:spPr>
          <p:style>
            <a:lnRef idx="1">
              <a:schemeClr val="dk1"/>
            </a:lnRef>
            <a:fillRef idx="2">
              <a:schemeClr val="dk1"/>
            </a:fillRef>
            <a:effectRef idx="1">
              <a:schemeClr val="dk1"/>
            </a:effectRef>
            <a:fontRef idx="minor">
              <a:schemeClr val="dk1"/>
            </a:fontRef>
          </p:style>
          <p:txBody>
            <a:bodyPr>
              <a:spAutoFit/>
            </a:bodyPr>
            <a:lstStyle>
              <a:defPPr>
                <a:defRPr lang="zh-CN"/>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ct val="50000"/>
                </a:spcBef>
                <a:spcAft>
                  <a:spcPts val="0"/>
                </a:spcAft>
              </a:pPr>
              <a:r>
                <a:rPr lang="zh-CN" altLang="en-US" b="1"/>
                <a:t>人事部</a:t>
              </a:r>
              <a:endParaRPr lang="zh-CN" altLang="en-US" b="1"/>
            </a:p>
          </p:txBody>
        </p:sp>
        <p:sp>
          <p:nvSpPr>
            <p:cNvPr id="62" name="Text Box 36"/>
            <p:cNvSpPr txBox="1">
              <a:spLocks noChangeArrowheads="1"/>
            </p:cNvSpPr>
            <p:nvPr/>
          </p:nvSpPr>
          <p:spPr bwMode="auto">
            <a:xfrm>
              <a:off x="567" y="2448"/>
              <a:ext cx="952" cy="256"/>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b="1"/>
                <a:t>产品经理</a:t>
              </a:r>
              <a:r>
                <a:rPr lang="en-US" altLang="zh-CN" b="1"/>
                <a:t>A</a:t>
              </a:r>
              <a:endParaRPr lang="en-US" altLang="zh-CN" b="1"/>
            </a:p>
          </p:txBody>
        </p:sp>
        <p:sp>
          <p:nvSpPr>
            <p:cNvPr id="63" name="Text Box 37"/>
            <p:cNvSpPr txBox="1">
              <a:spLocks noChangeArrowheads="1"/>
            </p:cNvSpPr>
            <p:nvPr/>
          </p:nvSpPr>
          <p:spPr bwMode="auto">
            <a:xfrm>
              <a:off x="567" y="2886"/>
              <a:ext cx="952" cy="256"/>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b="1"/>
                <a:t>产品经理</a:t>
              </a:r>
              <a:r>
                <a:rPr lang="en-US" altLang="zh-CN" b="1"/>
                <a:t>B</a:t>
              </a:r>
              <a:endParaRPr lang="en-US" altLang="zh-CN" b="1"/>
            </a:p>
          </p:txBody>
        </p:sp>
        <p:sp>
          <p:nvSpPr>
            <p:cNvPr id="64" name="Text Box 38"/>
            <p:cNvSpPr txBox="1">
              <a:spLocks noChangeArrowheads="1"/>
            </p:cNvSpPr>
            <p:nvPr/>
          </p:nvSpPr>
          <p:spPr bwMode="auto">
            <a:xfrm>
              <a:off x="567" y="3310"/>
              <a:ext cx="952" cy="256"/>
            </a:xfrm>
            <a:prstGeom prst="rect">
              <a:avLst/>
            </a:prstGeom>
          </p:spPr>
          <p:style>
            <a:lnRef idx="0">
              <a:schemeClr val="accent6"/>
            </a:lnRef>
            <a:fillRef idx="3">
              <a:schemeClr val="accent6"/>
            </a:fillRef>
            <a:effectRef idx="3">
              <a:schemeClr val="accent6"/>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b="1"/>
                <a:t>产品经理</a:t>
              </a:r>
              <a:r>
                <a:rPr lang="en-US" altLang="zh-CN" b="1"/>
                <a:t>C</a:t>
              </a:r>
              <a:endParaRPr lang="en-US" altLang="zh-CN" b="1"/>
            </a:p>
          </p:txBody>
        </p:sp>
        <p:sp>
          <p:nvSpPr>
            <p:cNvPr id="65" name="Text Box 39"/>
            <p:cNvSpPr txBox="1">
              <a:spLocks noChangeArrowheads="1"/>
            </p:cNvSpPr>
            <p:nvPr/>
          </p:nvSpPr>
          <p:spPr bwMode="auto">
            <a:xfrm>
              <a:off x="567" y="3748"/>
              <a:ext cx="952" cy="256"/>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spAutoFit/>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ct val="50000"/>
                </a:spcBef>
                <a:spcAft>
                  <a:spcPts val="0"/>
                </a:spcAft>
              </a:pPr>
              <a:r>
                <a:rPr lang="zh-CN" altLang="en-US" b="1"/>
                <a:t>产品经理</a:t>
              </a:r>
              <a:r>
                <a:rPr lang="en-US" altLang="zh-CN" b="1"/>
                <a:t>D</a:t>
              </a:r>
              <a:endParaRPr lang="en-US" altLang="zh-CN" b="1"/>
            </a:p>
          </p:txBody>
        </p:sp>
        <p:sp>
          <p:nvSpPr>
            <p:cNvPr id="27689" name="Rectangle 44"/>
            <p:cNvSpPr>
              <a:spLocks noChangeArrowheads="1"/>
            </p:cNvSpPr>
            <p:nvPr/>
          </p:nvSpPr>
          <p:spPr bwMode="auto">
            <a:xfrm>
              <a:off x="2046" y="2233"/>
              <a:ext cx="272" cy="1769"/>
            </a:xfrm>
            <a:prstGeom prst="rect">
              <a:avLst/>
            </a:prstGeom>
            <a:solidFill>
              <a:schemeClr val="accent1"/>
            </a:solidFill>
            <a:ln w="9525">
              <a:solidFill>
                <a:schemeClr val="tx1"/>
              </a:solidFill>
              <a:miter lim="800000"/>
            </a:ln>
          </p:spPr>
          <p:txBody>
            <a:bodyPr wrap="none"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b="1">
                <a:latin typeface="Calibri" panose="020F0502020204030204" charset="0"/>
              </a:endParaRPr>
            </a:p>
          </p:txBody>
        </p:sp>
        <p:sp>
          <p:nvSpPr>
            <p:cNvPr id="27690" name="Rectangle 45"/>
            <p:cNvSpPr>
              <a:spLocks noChangeArrowheads="1"/>
            </p:cNvSpPr>
            <p:nvPr/>
          </p:nvSpPr>
          <p:spPr bwMode="auto">
            <a:xfrm>
              <a:off x="2735" y="2232"/>
              <a:ext cx="272" cy="1769"/>
            </a:xfrm>
            <a:prstGeom prst="rect">
              <a:avLst/>
            </a:prstGeom>
            <a:solidFill>
              <a:schemeClr val="accent1"/>
            </a:solidFill>
            <a:ln w="9525">
              <a:solidFill>
                <a:schemeClr val="tx1"/>
              </a:solidFill>
              <a:miter lim="800000"/>
            </a:ln>
          </p:spPr>
          <p:txBody>
            <a:bodyPr wrap="none"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b="1">
                <a:latin typeface="Calibri" panose="020F0502020204030204" charset="0"/>
              </a:endParaRPr>
            </a:p>
          </p:txBody>
        </p:sp>
        <p:sp>
          <p:nvSpPr>
            <p:cNvPr id="27691" name="Rectangle 46"/>
            <p:cNvSpPr>
              <a:spLocks noChangeArrowheads="1"/>
            </p:cNvSpPr>
            <p:nvPr/>
          </p:nvSpPr>
          <p:spPr bwMode="auto">
            <a:xfrm>
              <a:off x="3424" y="2233"/>
              <a:ext cx="272" cy="1769"/>
            </a:xfrm>
            <a:prstGeom prst="rect">
              <a:avLst/>
            </a:prstGeom>
            <a:solidFill>
              <a:schemeClr val="accent1"/>
            </a:solidFill>
            <a:ln w="9525">
              <a:solidFill>
                <a:schemeClr val="tx1"/>
              </a:solidFill>
              <a:miter lim="800000"/>
            </a:ln>
          </p:spPr>
          <p:txBody>
            <a:bodyPr wrap="none"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b="1">
                <a:latin typeface="Calibri" panose="020F0502020204030204" charset="0"/>
              </a:endParaRPr>
            </a:p>
          </p:txBody>
        </p:sp>
        <p:sp>
          <p:nvSpPr>
            <p:cNvPr id="27692" name="Rectangle 47"/>
            <p:cNvSpPr>
              <a:spLocks noChangeArrowheads="1"/>
            </p:cNvSpPr>
            <p:nvPr/>
          </p:nvSpPr>
          <p:spPr bwMode="auto">
            <a:xfrm>
              <a:off x="4141" y="2233"/>
              <a:ext cx="272" cy="1769"/>
            </a:xfrm>
            <a:prstGeom prst="rect">
              <a:avLst/>
            </a:prstGeom>
            <a:solidFill>
              <a:schemeClr val="accent1"/>
            </a:solidFill>
            <a:ln w="9525">
              <a:solidFill>
                <a:schemeClr val="tx1"/>
              </a:solidFill>
              <a:miter lim="800000"/>
            </a:ln>
          </p:spPr>
          <p:txBody>
            <a:bodyPr wrap="none"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b="1">
                <a:latin typeface="Calibri" panose="020F0502020204030204" charset="0"/>
              </a:endParaRPr>
            </a:p>
          </p:txBody>
        </p:sp>
        <p:sp>
          <p:nvSpPr>
            <p:cNvPr id="27693" name="Rectangle 48"/>
            <p:cNvSpPr>
              <a:spLocks noChangeArrowheads="1"/>
            </p:cNvSpPr>
            <p:nvPr/>
          </p:nvSpPr>
          <p:spPr bwMode="auto">
            <a:xfrm>
              <a:off x="4831" y="2233"/>
              <a:ext cx="272" cy="1769"/>
            </a:xfrm>
            <a:prstGeom prst="rect">
              <a:avLst/>
            </a:prstGeom>
            <a:solidFill>
              <a:schemeClr val="accent1"/>
            </a:solidFill>
            <a:ln w="9525">
              <a:solidFill>
                <a:schemeClr val="tx1"/>
              </a:solidFill>
              <a:miter lim="800000"/>
            </a:ln>
          </p:spPr>
          <p:txBody>
            <a:bodyPr wrap="none"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b="1">
                <a:latin typeface="Calibri" panose="020F0502020204030204" charset="0"/>
              </a:endParaRPr>
            </a:p>
          </p:txBody>
        </p:sp>
        <p:sp>
          <p:nvSpPr>
            <p:cNvPr id="27694" name="Rectangle 40"/>
            <p:cNvSpPr>
              <a:spLocks noChangeArrowheads="1"/>
            </p:cNvSpPr>
            <p:nvPr/>
          </p:nvSpPr>
          <p:spPr bwMode="auto">
            <a:xfrm>
              <a:off x="1519" y="2514"/>
              <a:ext cx="3766" cy="128"/>
            </a:xfrm>
            <a:prstGeom prst="rect">
              <a:avLst/>
            </a:prstGeom>
            <a:solidFill>
              <a:srgbClr val="000060"/>
            </a:solidFill>
            <a:ln w="9525">
              <a:solidFill>
                <a:schemeClr val="tx1"/>
              </a:solidFill>
              <a:prstDash val="dash"/>
              <a:miter lim="800000"/>
            </a:ln>
          </p:spPr>
          <p:txBody>
            <a:bodyPr wrap="none"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b="1">
                <a:latin typeface="Calibri" panose="020F0502020204030204" charset="0"/>
              </a:endParaRPr>
            </a:p>
          </p:txBody>
        </p:sp>
        <p:sp>
          <p:nvSpPr>
            <p:cNvPr id="27695" name="Rectangle 41"/>
            <p:cNvSpPr>
              <a:spLocks noChangeArrowheads="1"/>
            </p:cNvSpPr>
            <p:nvPr/>
          </p:nvSpPr>
          <p:spPr bwMode="auto">
            <a:xfrm>
              <a:off x="1519" y="2957"/>
              <a:ext cx="3766" cy="128"/>
            </a:xfrm>
            <a:prstGeom prst="rect">
              <a:avLst/>
            </a:prstGeom>
            <a:solidFill>
              <a:srgbClr val="000060"/>
            </a:solidFill>
            <a:ln w="9525" algn="ctr">
              <a:solidFill>
                <a:schemeClr val="tx1"/>
              </a:solidFill>
              <a:prstDash val="dash"/>
              <a:miter lim="800000"/>
            </a:ln>
          </p:spPr>
          <p:txBody>
            <a:bodyPr wrap="none"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b="1">
                <a:latin typeface="Calibri" panose="020F0502020204030204" charset="0"/>
              </a:endParaRPr>
            </a:p>
          </p:txBody>
        </p:sp>
        <p:sp>
          <p:nvSpPr>
            <p:cNvPr id="27696" name="Rectangle 42"/>
            <p:cNvSpPr>
              <a:spLocks noChangeArrowheads="1"/>
            </p:cNvSpPr>
            <p:nvPr/>
          </p:nvSpPr>
          <p:spPr bwMode="auto">
            <a:xfrm>
              <a:off x="1519" y="3384"/>
              <a:ext cx="3766" cy="128"/>
            </a:xfrm>
            <a:prstGeom prst="rect">
              <a:avLst/>
            </a:prstGeom>
            <a:solidFill>
              <a:srgbClr val="000060"/>
            </a:solidFill>
            <a:ln w="9525" algn="ctr">
              <a:solidFill>
                <a:schemeClr val="tx1"/>
              </a:solidFill>
              <a:prstDash val="dash"/>
              <a:miter lim="800000"/>
            </a:ln>
          </p:spPr>
          <p:txBody>
            <a:bodyPr wrap="none"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b="1">
                <a:latin typeface="Calibri" panose="020F0502020204030204" charset="0"/>
              </a:endParaRPr>
            </a:p>
          </p:txBody>
        </p:sp>
        <p:sp>
          <p:nvSpPr>
            <p:cNvPr id="27697" name="Rectangle 43"/>
            <p:cNvSpPr>
              <a:spLocks noChangeArrowheads="1"/>
            </p:cNvSpPr>
            <p:nvPr/>
          </p:nvSpPr>
          <p:spPr bwMode="auto">
            <a:xfrm>
              <a:off x="1519" y="3810"/>
              <a:ext cx="3766" cy="128"/>
            </a:xfrm>
            <a:prstGeom prst="rect">
              <a:avLst/>
            </a:prstGeom>
            <a:noFill/>
            <a:ln w="9525">
              <a:solidFill>
                <a:schemeClr val="tx1"/>
              </a:solidFill>
              <a:prstDash val="dash"/>
              <a:miter lim="800000"/>
            </a:ln>
          </p:spPr>
          <p:txBody>
            <a:bodyPr wrap="none"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b="1">
                <a:latin typeface="Calibri" panose="020F0502020204030204" charset="0"/>
              </a:endParaRPr>
            </a:p>
          </p:txBody>
        </p:sp>
        <p:sp>
          <p:nvSpPr>
            <p:cNvPr id="75" name="Line 49"/>
            <p:cNvSpPr>
              <a:spLocks noChangeShapeType="1"/>
            </p:cNvSpPr>
            <p:nvPr/>
          </p:nvSpPr>
          <p:spPr bwMode="auto">
            <a:xfrm>
              <a:off x="340" y="1525"/>
              <a:ext cx="0" cy="2359"/>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76" name="Line 50"/>
            <p:cNvSpPr>
              <a:spLocks noChangeShapeType="1"/>
            </p:cNvSpPr>
            <p:nvPr/>
          </p:nvSpPr>
          <p:spPr bwMode="auto">
            <a:xfrm>
              <a:off x="340" y="2115"/>
              <a:ext cx="227" cy="0"/>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77" name="Line 51"/>
            <p:cNvSpPr>
              <a:spLocks noChangeShapeType="1"/>
            </p:cNvSpPr>
            <p:nvPr/>
          </p:nvSpPr>
          <p:spPr bwMode="auto">
            <a:xfrm>
              <a:off x="340" y="3014"/>
              <a:ext cx="227" cy="0"/>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78" name="Line 52"/>
            <p:cNvSpPr>
              <a:spLocks noChangeShapeType="1"/>
            </p:cNvSpPr>
            <p:nvPr/>
          </p:nvSpPr>
          <p:spPr bwMode="auto">
            <a:xfrm>
              <a:off x="340" y="2568"/>
              <a:ext cx="227" cy="0"/>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79" name="Line 53"/>
            <p:cNvSpPr>
              <a:spLocks noChangeShapeType="1"/>
            </p:cNvSpPr>
            <p:nvPr/>
          </p:nvSpPr>
          <p:spPr bwMode="auto">
            <a:xfrm>
              <a:off x="340" y="3430"/>
              <a:ext cx="227" cy="0"/>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sp>
          <p:nvSpPr>
            <p:cNvPr id="80" name="Line 54"/>
            <p:cNvSpPr>
              <a:spLocks noChangeShapeType="1"/>
            </p:cNvSpPr>
            <p:nvPr/>
          </p:nvSpPr>
          <p:spPr bwMode="auto">
            <a:xfrm>
              <a:off x="340" y="3884"/>
              <a:ext cx="227" cy="0"/>
            </a:xfrm>
            <a:prstGeom prst="line">
              <a:avLst/>
            </a:prstGeom>
            <a:ln w="12700"/>
          </p:spPr>
          <p:style>
            <a:lnRef idx="1">
              <a:schemeClr val="accent2"/>
            </a:lnRef>
            <a:fillRef idx="0">
              <a:schemeClr val="accent2"/>
            </a:fillRef>
            <a:effectRef idx="0">
              <a:schemeClr val="accent2"/>
            </a:effectRef>
            <a:fontRef idx="minor">
              <a:schemeClr val="tx1"/>
            </a:fontRef>
          </p:style>
          <p:txBody>
            <a:bodyPr wrap="none"/>
            <a:lstStyle>
              <a:defPPr>
                <a:defRPr lang="zh-CN"/>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fontAlgn="auto">
                <a:spcBef>
                  <a:spcPts val="0"/>
                </a:spcBef>
                <a:spcAft>
                  <a:spcPts val="0"/>
                </a:spcAft>
              </a:pPr>
              <a:endParaRPr lang="zh-CN" altLang="en-US" b="1"/>
            </a:p>
          </p:txBody>
        </p:sp>
      </p:grpSp>
      <p:sp>
        <p:nvSpPr>
          <p:cNvPr id="100" name="文本框 99"/>
          <p:cNvSpPr txBox="1"/>
          <p:nvPr/>
        </p:nvSpPr>
        <p:spPr>
          <a:xfrm>
            <a:off x="1804035" y="6132830"/>
            <a:ext cx="5080000" cy="460375"/>
          </a:xfrm>
          <a:prstGeom prst="rect">
            <a:avLst/>
          </a:prstGeom>
          <a:noFill/>
          <a:ln w="9525">
            <a:noFill/>
          </a:ln>
        </p:spPr>
        <p:txBody>
          <a:bodyPr>
            <a:spAutoFit/>
          </a:bodyPr>
          <a:p>
            <a:pPr marL="0" indent="266700" algn="ctr"/>
            <a:r>
              <a:rPr lang="zh-CN" sz="2400" b="0">
                <a:latin typeface="宋体" panose="02010600030101010101" pitchFamily="2" charset="-122"/>
                <a:cs typeface="宋体" panose="02010600030101010101" pitchFamily="2" charset="-122"/>
              </a:rPr>
              <a:t>图</a:t>
            </a:r>
            <a:r>
              <a:rPr lang="en-US" sz="2400" b="0">
                <a:latin typeface="宋体" panose="02010600030101010101" pitchFamily="2" charset="-122"/>
                <a:cs typeface="宋体" panose="02010600030101010101" pitchFamily="2" charset="-122"/>
              </a:rPr>
              <a:t>8-6 </a:t>
            </a:r>
            <a:r>
              <a:rPr lang="zh-CN" sz="2400" b="0">
                <a:latin typeface="宋体" panose="02010600030101010101" pitchFamily="2" charset="-122"/>
                <a:cs typeface="宋体" panose="02010600030101010101" pitchFamily="2" charset="-122"/>
              </a:rPr>
              <a:t>矩阵型组织结构示意图</a:t>
            </a:r>
            <a:endParaRPr lang="zh-CN" altLang="en-US" sz="2400">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25603" name="内容占位符 2"/>
          <p:cNvSpPr>
            <a:spLocks noGrp="1"/>
          </p:cNvSpPr>
          <p:nvPr>
            <p:ph idx="1"/>
          </p:nvPr>
        </p:nvSpPr>
        <p:spPr/>
        <p:txBody>
          <a:bodyPr/>
          <a:lstStyle/>
          <a:p>
            <a:pPr eaLnBrk="1" hangingPunct="1">
              <a:buFont typeface="Arial" panose="020B0604020202020204" pitchFamily="34" charset="0"/>
              <a:buNone/>
            </a:pPr>
            <a:r>
              <a:rPr lang="zh-CN" altLang="en-US" smtClean="0"/>
              <a:t>六、组织的层级化</a:t>
            </a:r>
            <a:endParaRPr lang="zh-CN" altLang="en-US" smtClean="0"/>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rPr>
              <a:t>组织的层级化是指组织在纵向结构设计中需要确定层级数目和有效的管理幅度，需要根据组织集权化的程度，规定纵向各层级之间的权责关系，最终形成一个能够对内外环境要求做出动态反应的有效组织结构形式。</a:t>
            </a:r>
            <a:endParaRPr lang="zh-CN" altLang="en-US" sz="2000" smtClean="0">
              <a:latin typeface="宋体" panose="02010600030101010101" pitchFamily="2" charset="-122"/>
              <a:ea typeface="宋体" panose="02010600030101010101" pitchFamily="2" charset="-122"/>
            </a:endParaRPr>
          </a:p>
        </p:txBody>
      </p:sp>
      <p:graphicFrame>
        <p:nvGraphicFramePr>
          <p:cNvPr id="5" name="图示 4"/>
          <p:cNvGraphicFramePr/>
          <p:nvPr/>
        </p:nvGraphicFramePr>
        <p:xfrm>
          <a:off x="1203325" y="3354070"/>
          <a:ext cx="6096000" cy="341249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p:wheel spokes="8"/>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2" name="内容占位符 2"/>
          <p:cNvSpPr>
            <a:spLocks noGrp="1"/>
          </p:cNvSpPr>
          <p:nvPr>
            <p:ph idx="1"/>
          </p:nvPr>
        </p:nvSpPr>
        <p:spPr>
          <a:xfrm>
            <a:off x="393700" y="1556385"/>
            <a:ext cx="7840980" cy="4655185"/>
          </a:xfrm>
        </p:spPr>
        <p:txBody>
          <a:bodyPr/>
          <a:lstStyle/>
          <a:p>
            <a:pPr eaLnBrk="1" hangingPunct="1">
              <a:buFont typeface="Arial" panose="020B0604020202020204" pitchFamily="34" charset="0"/>
              <a:buNone/>
            </a:pPr>
            <a:r>
              <a:rPr lang="zh-CN" altLang="en-US" sz="2800" b="1" smtClean="0">
                <a:latin typeface="宋体" panose="02010600030101010101" pitchFamily="2" charset="-122"/>
                <a:ea typeface="宋体" panose="02010600030101010101" pitchFamily="2" charset="-122"/>
                <a:cs typeface="宋体" panose="02010600030101010101" pitchFamily="2" charset="-122"/>
              </a:rPr>
              <a:t>(一)组织的层级化与管理幅度</a:t>
            </a:r>
            <a:endParaRPr lang="zh-CN" altLang="en-US" sz="2800" b="1"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4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400" smtClean="0">
                <a:latin typeface="宋体" panose="02010600030101010101" pitchFamily="2" charset="-122"/>
                <a:ea typeface="宋体" panose="02010600030101010101" pitchFamily="2" charset="-122"/>
                <a:cs typeface="宋体" panose="02010600030101010101" pitchFamily="2" charset="-122"/>
              </a:rPr>
              <a:t>管理幅度与组织层级的互动性</a:t>
            </a: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1800" smtClean="0">
                <a:latin typeface="宋体" panose="02010600030101010101" pitchFamily="2" charset="-122"/>
                <a:ea typeface="宋体" panose="02010600030101010101" pitchFamily="2" charset="-122"/>
                <a:cs typeface="宋体" panose="02010600030101010101" pitchFamily="2" charset="-122"/>
              </a:rPr>
              <a:t>    </a:t>
            </a:r>
            <a:r>
              <a:rPr lang="zh-CN" altLang="en-US" sz="2000" smtClean="0">
                <a:latin typeface="宋体" panose="02010600030101010101" pitchFamily="2" charset="-122"/>
                <a:ea typeface="宋体" panose="02010600030101010101" pitchFamily="2" charset="-122"/>
                <a:cs typeface="宋体" panose="02010600030101010101" pitchFamily="2" charset="-122"/>
              </a:rPr>
              <a:t>管理幅度是指一个主管能够直接有效地指挥下属成员的数目。</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000" smtClean="0">
                <a:latin typeface="宋体" panose="02010600030101010101" pitchFamily="2" charset="-122"/>
                <a:ea typeface="宋体" panose="02010600030101010101" pitchFamily="2" charset="-122"/>
                <a:cs typeface="宋体" panose="02010600030101010101" pitchFamily="2" charset="-122"/>
              </a:rPr>
              <a:t>影响管理幅度的因素：</a:t>
            </a: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algn="l" eaLnBrk="1" hangingPunct="1">
              <a:buFont typeface="Arial" panose="020B0604020202020204" pitchFamily="34" charset="0"/>
              <a:buNone/>
            </a:pPr>
            <a:r>
              <a:rPr lang="zh-CN" altLang="en-US" sz="1800" smtClean="0">
                <a:latin typeface="宋体" panose="02010600030101010101" pitchFamily="2" charset="-122"/>
                <a:ea typeface="宋体" panose="02010600030101010101" pitchFamily="2" charset="-122"/>
                <a:cs typeface="宋体" panose="02010600030101010101" pitchFamily="2" charset="-122"/>
              </a:rPr>
              <a:t>     (1)主管人员及其下属的素质和能力</a:t>
            </a: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algn="l" eaLnBrk="1" hangingPunct="1">
              <a:buFont typeface="Arial" panose="020B0604020202020204" pitchFamily="34" charset="0"/>
              <a:buNone/>
            </a:pPr>
            <a:r>
              <a:rPr lang="zh-CN" altLang="en-US" sz="1800" smtClean="0">
                <a:latin typeface="宋体" panose="02010600030101010101" pitchFamily="2" charset="-122"/>
                <a:ea typeface="宋体" panose="02010600030101010101" pitchFamily="2" charset="-122"/>
                <a:cs typeface="宋体" panose="02010600030101010101" pitchFamily="2" charset="-122"/>
              </a:rPr>
              <a:t>     (2)工作的内容和性质</a:t>
            </a: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algn="l" eaLnBrk="1" hangingPunct="1">
              <a:buFont typeface="Arial" panose="020B0604020202020204" pitchFamily="34" charset="0"/>
              <a:buNone/>
            </a:pPr>
            <a:r>
              <a:rPr lang="zh-CN" altLang="en-US" sz="1800" smtClean="0">
                <a:latin typeface="宋体" panose="02010600030101010101" pitchFamily="2" charset="-122"/>
                <a:ea typeface="宋体" panose="02010600030101010101" pitchFamily="2" charset="-122"/>
                <a:cs typeface="宋体" panose="02010600030101010101" pitchFamily="2" charset="-122"/>
              </a:rPr>
              <a:t>     (3)计划的完善程度</a:t>
            </a: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algn="l" eaLnBrk="1" hangingPunct="1">
              <a:buFont typeface="Arial" panose="020B0604020202020204" pitchFamily="34" charset="0"/>
              <a:buNone/>
            </a:pPr>
            <a:r>
              <a:rPr lang="zh-CN" altLang="en-US" sz="1800" smtClean="0">
                <a:latin typeface="宋体" panose="02010600030101010101" pitchFamily="2" charset="-122"/>
                <a:ea typeface="宋体" panose="02010600030101010101" pitchFamily="2" charset="-122"/>
                <a:cs typeface="宋体" panose="02010600030101010101" pitchFamily="2" charset="-122"/>
              </a:rPr>
              <a:t>     (4)授权</a:t>
            </a: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a:p>
            <a:pPr algn="l" eaLnBrk="1" hangingPunct="1">
              <a:buFont typeface="Arial" panose="020B0604020202020204" pitchFamily="34" charset="0"/>
              <a:buNone/>
            </a:pPr>
            <a:r>
              <a:rPr lang="zh-CN" altLang="en-US" sz="1800" smtClean="0">
                <a:latin typeface="宋体" panose="02010600030101010101" pitchFamily="2" charset="-122"/>
                <a:ea typeface="宋体" panose="02010600030101010101" pitchFamily="2" charset="-122"/>
                <a:cs typeface="宋体" panose="02010600030101010101" pitchFamily="2" charset="-122"/>
              </a:rPr>
              <a:t>     (5)工作环境的稳定性</a:t>
            </a:r>
            <a:endParaRPr lang="zh-CN" altLang="en-US" sz="180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第一节 </a:t>
            </a:r>
            <a:r>
              <a:rPr lang="zh-CN" altLang="en-US" b="1" dirty="0">
                <a:solidFill>
                  <a:schemeClr val="tx1"/>
                </a:solidFill>
                <a:latin typeface="李旭科书法" panose="02000603000000000000" pitchFamily="2" charset="-122"/>
                <a:ea typeface="李旭科书法" panose="02000603000000000000" pitchFamily="2" charset="-122"/>
                <a:sym typeface="+mn-ea"/>
              </a:rPr>
              <a:t>组织与组织工作</a:t>
            </a:r>
            <a:br>
              <a:rPr lang="en-US" altLang="zh-CN" dirty="0" smtClean="0"/>
            </a:br>
            <a:endParaRPr lang="zh-CN" altLang="en-US" dirty="0"/>
          </a:p>
        </p:txBody>
      </p:sp>
      <p:grpSp>
        <p:nvGrpSpPr>
          <p:cNvPr id="6" name="组合 74"/>
          <p:cNvGrpSpPr/>
          <p:nvPr/>
        </p:nvGrpSpPr>
        <p:grpSpPr>
          <a:xfrm>
            <a:off x="2170429" y="1088563"/>
            <a:ext cx="6923235" cy="5614964"/>
            <a:chOff x="4054" y="46259"/>
            <a:chExt cx="6564" cy="5383"/>
          </a:xfrm>
        </p:grpSpPr>
        <p:grpSp>
          <p:nvGrpSpPr>
            <p:cNvPr id="7" name="组合 62"/>
            <p:cNvGrpSpPr/>
            <p:nvPr/>
          </p:nvGrpSpPr>
          <p:grpSpPr>
            <a:xfrm>
              <a:off x="4648" y="46562"/>
              <a:ext cx="5453" cy="4819"/>
              <a:chOff x="3929" y="46840"/>
              <a:chExt cx="5453" cy="4819"/>
            </a:xfrm>
          </p:grpSpPr>
          <p:sp>
            <p:nvSpPr>
              <p:cNvPr id="8" name="正五边形 19"/>
              <p:cNvSpPr/>
              <p:nvPr/>
            </p:nvSpPr>
            <p:spPr>
              <a:xfrm>
                <a:off x="5378" y="48160"/>
                <a:ext cx="2532" cy="2107"/>
              </a:xfrm>
              <a:prstGeom prst="pentagon">
                <a:avLst/>
              </a:prstGeom>
              <a:solidFill>
                <a:srgbClr val="4F81BD"/>
              </a:solidFill>
              <a:ln w="25400" cap="flat" cmpd="sng" algn="ctr">
                <a:solidFill>
                  <a:srgbClr val="4F81BD">
                    <a:shade val="50000"/>
                  </a:srgbClr>
                </a:solidFill>
                <a:prstDash val="solid"/>
              </a:ln>
              <a:effectLst/>
            </p:spPr>
          </p:sp>
          <p:sp>
            <p:nvSpPr>
              <p:cNvPr id="9" name="右箭头 21"/>
              <p:cNvSpPr/>
              <p:nvPr/>
            </p:nvSpPr>
            <p:spPr>
              <a:xfrm>
                <a:off x="3929" y="48441"/>
                <a:ext cx="1416" cy="1054"/>
              </a:xfrm>
              <a:prstGeom prst="rightArrow">
                <a:avLst/>
              </a:prstGeom>
              <a:solidFill>
                <a:srgbClr val="4F81BD"/>
              </a:solidFill>
              <a:ln w="25400" cap="flat" cmpd="sng" algn="ctr">
                <a:solidFill>
                  <a:srgbClr val="4F81BD">
                    <a:shade val="50000"/>
                  </a:srgbClr>
                </a:solidFill>
                <a:prstDash val="solid"/>
              </a:ln>
              <a:effectLst/>
            </p:spPr>
          </p:sp>
          <p:sp>
            <p:nvSpPr>
              <p:cNvPr id="10" name="左箭头 27"/>
              <p:cNvSpPr/>
              <p:nvPr/>
            </p:nvSpPr>
            <p:spPr>
              <a:xfrm>
                <a:off x="7945" y="48461"/>
                <a:ext cx="1437" cy="1016"/>
              </a:xfrm>
              <a:prstGeom prst="leftArrow">
                <a:avLst/>
              </a:prstGeom>
              <a:solidFill>
                <a:srgbClr val="4F81BD"/>
              </a:solidFill>
              <a:ln w="25400" cap="flat" cmpd="sng" algn="ctr">
                <a:solidFill>
                  <a:srgbClr val="4F81BD">
                    <a:shade val="50000"/>
                  </a:srgbClr>
                </a:solidFill>
                <a:prstDash val="solid"/>
              </a:ln>
              <a:effectLst/>
            </p:spPr>
          </p:sp>
          <p:sp>
            <p:nvSpPr>
              <p:cNvPr id="11" name="下箭头 50"/>
              <p:cNvSpPr/>
              <p:nvPr/>
            </p:nvSpPr>
            <p:spPr>
              <a:xfrm>
                <a:off x="6052" y="46840"/>
                <a:ext cx="1159" cy="1295"/>
              </a:xfrm>
              <a:prstGeom prst="downArrow">
                <a:avLst/>
              </a:prstGeom>
              <a:solidFill>
                <a:srgbClr val="4F81BD"/>
              </a:solidFill>
              <a:ln w="25400" cap="flat" cmpd="sng" algn="ctr">
                <a:solidFill>
                  <a:srgbClr val="4F81BD">
                    <a:shade val="50000"/>
                  </a:srgbClr>
                </a:solidFill>
                <a:prstDash val="solid"/>
              </a:ln>
              <a:effectLst/>
            </p:spPr>
          </p:sp>
          <p:sp>
            <p:nvSpPr>
              <p:cNvPr id="12" name="上箭头 51"/>
              <p:cNvSpPr/>
              <p:nvPr/>
            </p:nvSpPr>
            <p:spPr>
              <a:xfrm>
                <a:off x="6864" y="50299"/>
                <a:ext cx="1111" cy="1348"/>
              </a:xfrm>
              <a:prstGeom prst="upArrow">
                <a:avLst/>
              </a:prstGeom>
              <a:solidFill>
                <a:srgbClr val="4F81BD"/>
              </a:solidFill>
              <a:ln w="25400" cap="flat" cmpd="sng" algn="ctr">
                <a:solidFill>
                  <a:srgbClr val="4F81BD">
                    <a:shade val="50000"/>
                  </a:srgbClr>
                </a:solidFill>
                <a:prstDash val="solid"/>
              </a:ln>
              <a:effectLst/>
            </p:spPr>
          </p:sp>
          <p:sp>
            <p:nvSpPr>
              <p:cNvPr id="54" name="上箭头 54"/>
              <p:cNvSpPr/>
              <p:nvPr/>
            </p:nvSpPr>
            <p:spPr>
              <a:xfrm>
                <a:off x="5289" y="50303"/>
                <a:ext cx="1144" cy="1356"/>
              </a:xfrm>
              <a:prstGeom prst="upArrow">
                <a:avLst/>
              </a:prstGeom>
              <a:solidFill>
                <a:srgbClr val="4F81BD"/>
              </a:solidFill>
              <a:ln w="25400" cap="flat" cmpd="sng" algn="ctr">
                <a:solidFill>
                  <a:srgbClr val="4F81BD">
                    <a:shade val="50000"/>
                  </a:srgbClr>
                </a:solidFill>
                <a:prstDash val="solid"/>
              </a:ln>
              <a:effectLst/>
            </p:spPr>
          </p:sp>
        </p:grpSp>
        <p:sp>
          <p:nvSpPr>
            <p:cNvPr id="13" name="文本框 64"/>
            <p:cNvSpPr txBox="1"/>
            <p:nvPr/>
          </p:nvSpPr>
          <p:spPr>
            <a:xfrm>
              <a:off x="4054" y="48183"/>
              <a:ext cx="1457" cy="1016"/>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sz="2000" smtClean="0">
                  <a:latin typeface="宋体" panose="02010600030101010101" pitchFamily="2" charset="-122"/>
                  <a:cs typeface="宋体" panose="02010600030101010101" pitchFamily="2" charset="-122"/>
                  <a:sym typeface="+mn-ea"/>
                </a:rPr>
                <a:t>职权的来源及其形式</a:t>
              </a:r>
              <a:endParaRPr lang="en-US" altLang="zh-CN" sz="2000" kern="100">
                <a:ln w="9525">
                  <a:solidFill>
                    <a:srgbClr val="FF0000"/>
                  </a:solidFill>
                  <a:round/>
                </a:ln>
                <a:solidFill>
                  <a:sysClr val="windowText" lastClr="00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4" name="文本框 65"/>
            <p:cNvSpPr txBox="1"/>
            <p:nvPr/>
          </p:nvSpPr>
          <p:spPr>
            <a:xfrm>
              <a:off x="6771" y="46259"/>
              <a:ext cx="1158" cy="1021"/>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sz="1800" smtClean="0">
                  <a:latin typeface="宋体" panose="02010600030101010101" pitchFamily="2" charset="-122"/>
                  <a:cs typeface="宋体" panose="02010600030101010101" pitchFamily="2" charset="-122"/>
                  <a:sym typeface="+mn-ea"/>
                </a:rPr>
                <a:t>组织层级化中的权力来源与分配</a:t>
              </a:r>
              <a:endParaRPr lang="en-US" altLang="zh-CN" sz="1800" kern="100">
                <a:ln w="9525">
                  <a:solidFill>
                    <a:srgbClr val="FFFFFF"/>
                  </a:solidFill>
                  <a:round/>
                </a:ln>
                <a:solidFill>
                  <a:sysClr val="windowText" lastClr="00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66" name="文本框 66"/>
            <p:cNvSpPr txBox="1"/>
            <p:nvPr/>
          </p:nvSpPr>
          <p:spPr>
            <a:xfrm>
              <a:off x="6008" y="50586"/>
              <a:ext cx="1144" cy="1054"/>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p>
              <a:pPr algn="ctr"/>
              <a:r>
                <a:rPr lang="en-US" altLang="zh-CN" sz="1800" kern="100">
                  <a:solidFill>
                    <a:sysClr val="windowText" lastClr="000000"/>
                  </a:solidFill>
                  <a:latin typeface="宋体" panose="02010600030101010101" pitchFamily="2" charset="-122"/>
                  <a:cs typeface="宋体" panose="02010600030101010101" pitchFamily="2" charset="-122"/>
                  <a:sym typeface="Times New Roman" panose="02020603050405020304"/>
                </a:rPr>
                <a:t>组织层级化设计中的有效授权</a:t>
              </a:r>
              <a:endParaRPr lang="en-US" altLang="zh-CN" sz="1800" kern="100">
                <a:solidFill>
                  <a:sysClr val="windowText" lastClr="000000"/>
                </a:solidFill>
                <a:latin typeface="宋体" panose="02010600030101010101" pitchFamily="2" charset="-122"/>
                <a:cs typeface="宋体" panose="02010600030101010101" pitchFamily="2" charset="-122"/>
                <a:sym typeface="Times New Roman" panose="02020603050405020304"/>
              </a:endParaRPr>
            </a:p>
          </p:txBody>
        </p:sp>
        <p:sp>
          <p:nvSpPr>
            <p:cNvPr id="15" name="文本框 67"/>
            <p:cNvSpPr txBox="1"/>
            <p:nvPr/>
          </p:nvSpPr>
          <p:spPr>
            <a:xfrm>
              <a:off x="7583" y="50586"/>
              <a:ext cx="1111" cy="1056"/>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p>
              <a:pPr algn="ctr"/>
              <a:r>
                <a:rPr lang="en-US" altLang="zh-CN" sz="1800" kern="100">
                  <a:solidFill>
                    <a:sysClr val="windowText" lastClr="000000"/>
                  </a:solidFill>
                  <a:latin typeface="宋体" panose="02010600030101010101" pitchFamily="2" charset="-122"/>
                  <a:cs typeface="Times New Roman" panose="02020603050405020304"/>
                  <a:sym typeface="Times New Roman" panose="02020603050405020304"/>
                </a:rPr>
                <a:t>组织的层级化与结构的有机化</a:t>
              </a:r>
              <a:endParaRPr lang="en-US" altLang="zh-CN" sz="1800" kern="100">
                <a:solidFill>
                  <a:sysClr val="windowText" lastClr="000000"/>
                </a:solidFill>
                <a:latin typeface="宋体" panose="02010600030101010101" pitchFamily="2" charset="-122"/>
                <a:cs typeface="Times New Roman" panose="02020603050405020304"/>
                <a:sym typeface="Times New Roman" panose="02020603050405020304"/>
              </a:endParaRPr>
            </a:p>
          </p:txBody>
        </p:sp>
        <p:sp>
          <p:nvSpPr>
            <p:cNvPr id="16" name="文本框 69"/>
            <p:cNvSpPr txBox="1"/>
            <p:nvPr/>
          </p:nvSpPr>
          <p:spPr>
            <a:xfrm>
              <a:off x="9227" y="48183"/>
              <a:ext cx="1391" cy="1034"/>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sz="1800" smtClean="0">
                  <a:latin typeface="宋体" panose="02010600030101010101" pitchFamily="2" charset="-122"/>
                  <a:cs typeface="宋体" panose="02010600030101010101" pitchFamily="2" charset="-122"/>
                  <a:sym typeface="+mn-ea"/>
                </a:rPr>
                <a:t>组织层级化设计中的集权与分权</a:t>
              </a:r>
              <a:endParaRPr lang="en-US" altLang="zh-CN" sz="1800" kern="100">
                <a:solidFill>
                  <a:sysClr val="windowText" lastClr="00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7" name="文本框 70"/>
            <p:cNvSpPr txBox="1"/>
            <p:nvPr/>
          </p:nvSpPr>
          <p:spPr>
            <a:xfrm>
              <a:off x="6446" y="48453"/>
              <a:ext cx="1808" cy="1106"/>
            </a:xfrm>
            <a:prstGeom prst="rect">
              <a:avLst/>
            </a:prstGeom>
            <a:solidFill>
              <a:sysClr val="window" lastClr="FFFFFF"/>
            </a:solidFill>
            <a:ln w="6350">
              <a:solidFill>
                <a:sysClr val="window" lastClr="FFFFFF"/>
              </a:solidFill>
            </a:ln>
            <a:effectLst/>
          </p:spPr>
          <p:txBody>
            <a:bodyPr rot="0" spcFirstLastPara="0" vertOverflow="overflow" horzOverflow="overflow" vert="horz" wrap="square" lIns="91440" tIns="45720" rIns="91440" bIns="45720" numCol="1" spcCol="0" rtlCol="0" fromWordArt="0" anchor="t" anchorCtr="0" forceAA="0" compatLnSpc="1">
              <a:noAutofit/>
            </a:bodyPr>
            <a:p>
              <a:pPr algn="just"/>
              <a:endParaRPr lang="en-US" altLang="zh-CN" sz="1050" kern="100">
                <a:solidFill>
                  <a:sysClr val="windowText" lastClr="000000"/>
                </a:solidFill>
                <a:latin typeface="Times New Roman" panose="02020603050405020304"/>
                <a:ea typeface="宋体" panose="02010600030101010101" pitchFamily="2" charset="-122"/>
                <a:cs typeface="Times New Roman" panose="02020603050405020304"/>
                <a:sym typeface="Times New Roman" panose="02020603050405020304"/>
              </a:endParaRPr>
            </a:p>
            <a:p>
              <a:pPr algn="ctr"/>
              <a:r>
                <a:rPr lang="zh-CN" altLang="en-US" sz="2000" smtClean="0">
                  <a:latin typeface="宋体" panose="02010600030101010101" pitchFamily="2" charset="-122"/>
                  <a:cs typeface="宋体" panose="02010600030101010101" pitchFamily="2" charset="-122"/>
                  <a:sym typeface="+mn-ea"/>
                </a:rPr>
                <a:t>组织的层级化与集分权</a:t>
              </a:r>
              <a:endParaRPr lang="zh-CN" altLang="en-US" sz="2000" kern="100" smtClean="0">
                <a:solidFill>
                  <a:sysClr val="windowText" lastClr="000000"/>
                </a:solidFill>
                <a:latin typeface="宋体" panose="02010600030101010101" pitchFamily="2" charset="-122"/>
                <a:ea typeface="宋体" panose="02010600030101010101" pitchFamily="2" charset="-122"/>
                <a:cs typeface="宋体" panose="02010600030101010101" pitchFamily="2" charset="-122"/>
                <a:sym typeface="+mn-ea"/>
              </a:endParaRPr>
            </a:p>
          </p:txBody>
        </p:sp>
      </p:grpSp>
      <p:sp>
        <p:nvSpPr>
          <p:cNvPr id="18" name="文本框 17"/>
          <p:cNvSpPr txBox="1"/>
          <p:nvPr/>
        </p:nvSpPr>
        <p:spPr>
          <a:xfrm>
            <a:off x="218440" y="1216025"/>
            <a:ext cx="4474845" cy="521970"/>
          </a:xfrm>
          <a:prstGeom prst="rect">
            <a:avLst/>
          </a:prstGeom>
          <a:noFill/>
        </p:spPr>
        <p:txBody>
          <a:bodyPr wrap="none" rtlCol="0" anchor="t">
            <a:spAutoFit/>
          </a:bodyPr>
          <a:p>
            <a:pPr eaLnBrk="1" hangingPunct="1">
              <a:buFont typeface="Arial" panose="020B0604020202020204" pitchFamily="34" charset="0"/>
              <a:buNone/>
            </a:pPr>
            <a:r>
              <a:rPr lang="zh-CN" altLang="en-US" sz="2800" b="1" smtClean="0">
                <a:latin typeface="宋体" panose="02010600030101010101" pitchFamily="2" charset="-122"/>
                <a:cs typeface="宋体" panose="02010600030101010101" pitchFamily="2" charset="-122"/>
                <a:sym typeface="+mn-ea"/>
              </a:rPr>
              <a:t>(二)组织的层级化与集分权</a:t>
            </a:r>
            <a:endParaRPr lang="zh-CN" altLang="en-US" sz="2800" b="1"/>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第一节 </a:t>
            </a:r>
            <a:r>
              <a:rPr lang="zh-CN" altLang="en-US" b="1" dirty="0">
                <a:solidFill>
                  <a:schemeClr val="tx1"/>
                </a:solidFill>
                <a:latin typeface="李旭科书法" panose="02000603000000000000" pitchFamily="2" charset="-122"/>
                <a:ea typeface="李旭科书法" panose="02000603000000000000" pitchFamily="2" charset="-122"/>
                <a:sym typeface="+mn-ea"/>
              </a:rPr>
              <a:t>组织与组织工作</a:t>
            </a:r>
            <a:br>
              <a:rPr lang="zh-CN" altLang="en-US" dirty="0">
                <a:solidFill>
                  <a:schemeClr val="tx1"/>
                </a:solidFill>
                <a:latin typeface="李旭科书法" panose="02000603000000000000" pitchFamily="2" charset="-122"/>
                <a:ea typeface="李旭科书法" panose="02000603000000000000" pitchFamily="2" charset="-122"/>
              </a:rPr>
            </a:br>
            <a:br>
              <a:rPr lang="zh-CN" altLang="en-US" dirty="0">
                <a:latin typeface="宋体" panose="02010600030101010101" pitchFamily="2" charset="-122"/>
                <a:ea typeface="宋体" panose="02010600030101010101" pitchFamily="2" charset="-122"/>
              </a:rPr>
            </a:b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smtClean="0"/>
              <a:t>一、</a:t>
            </a:r>
            <a:r>
              <a:rPr lang="zh-CN" altLang="en-US" dirty="0">
                <a:latin typeface="宋体" panose="02010600030101010101" pitchFamily="2" charset="-122"/>
                <a:ea typeface="宋体" panose="02010600030101010101" pitchFamily="2" charset="-122"/>
                <a:sym typeface="+mn-ea"/>
              </a:rPr>
              <a:t>组织的含义</a:t>
            </a:r>
            <a:endParaRPr lang="zh-CN" altLang="en-US" smtClean="0"/>
          </a:p>
          <a:p>
            <a:pPr eaLnBrk="1" latinLnBrk="0" hangingPunct="1">
              <a:spcBef>
                <a:spcPts val="1200"/>
              </a:spcBef>
              <a:buFont typeface="Arial" panose="020B0604020202020204" pitchFamily="34" charset="0"/>
              <a:buNone/>
            </a:pPr>
            <a:r>
              <a:rPr lang="en-US" altLang="zh-CN" sz="2800" smtClean="0"/>
              <a:t>    </a:t>
            </a:r>
            <a:r>
              <a:rPr lang="en-US" altLang="zh-CN" sz="2800">
                <a:latin typeface="杨任东竹石体-Medium" panose="02000000000000000000" pitchFamily="2" charset="-122"/>
                <a:ea typeface="杨任东竹石体-Medium" panose="02000000000000000000" pitchFamily="2" charset="-122"/>
                <a:sym typeface="+mn-ea"/>
              </a:rPr>
              <a:t>“组织”，既是一个动词又是一个名词。</a:t>
            </a:r>
            <a:endParaRPr lang="en-US" altLang="zh-CN" sz="2800">
              <a:latin typeface="杨任东竹石体-Medium" panose="02000000000000000000" pitchFamily="2" charset="-122"/>
              <a:ea typeface="杨任东竹石体-Medium" panose="02000000000000000000" pitchFamily="2" charset="-122"/>
            </a:endParaRPr>
          </a:p>
          <a:p>
            <a:pPr eaLnBrk="1" latinLnBrk="0" hangingPunct="1">
              <a:spcBef>
                <a:spcPts val="1200"/>
              </a:spcBef>
              <a:buFont typeface="Arial" panose="020B0604020202020204" pitchFamily="34" charset="0"/>
              <a:buNone/>
            </a:pPr>
            <a:r>
              <a:rPr lang="en-US" altLang="zh-CN" sz="2800">
                <a:latin typeface="杨任东竹石体-Medium" panose="02000000000000000000" pitchFamily="2" charset="-122"/>
                <a:ea typeface="杨任东竹石体-Medium" panose="02000000000000000000" pitchFamily="2" charset="-122"/>
                <a:sym typeface="+mn-ea"/>
              </a:rPr>
              <a:t>        作为动词，组织指的是组织工作，即对人的集合体中各个成员的角色安排和任务分派。由于管理因协作而生，协作的外在形式即是组织。</a:t>
            </a:r>
            <a:endParaRPr lang="en-US" altLang="zh-CN" sz="2800">
              <a:latin typeface="杨任东竹石体-Medium" panose="02000000000000000000" pitchFamily="2" charset="-122"/>
              <a:ea typeface="杨任东竹石体-Medium" panose="02000000000000000000" pitchFamily="2" charset="-122"/>
            </a:endParaRPr>
          </a:p>
          <a:p>
            <a:pPr eaLnBrk="1" latinLnBrk="0" hangingPunct="1">
              <a:spcBef>
                <a:spcPts val="1200"/>
              </a:spcBef>
              <a:buFont typeface="Arial" panose="020B0604020202020204" pitchFamily="34" charset="0"/>
              <a:buNone/>
            </a:pPr>
            <a:r>
              <a:rPr lang="en-US" altLang="zh-CN" sz="2800">
                <a:latin typeface="杨任东竹石体-Medium" panose="02000000000000000000" pitchFamily="2" charset="-122"/>
                <a:ea typeface="杨任东竹石体-Medium" panose="02000000000000000000" pitchFamily="2" charset="-122"/>
                <a:sym typeface="+mn-ea"/>
              </a:rPr>
              <a:t>        作为名词，组织指的是按—定规则建立起来的人的集合体。它是由具有合作意愿的人群为了实现共同的目标，按照一定的原则，通过组织设计，以特定的结构运行的一种集合体。</a:t>
            </a:r>
            <a:endParaRPr lang="zh-CN" altLang="en-US" sz="2800" smtClean="0"/>
          </a:p>
        </p:txBody>
      </p:sp>
    </p:spTree>
  </p:cSld>
  <p:clrMapOvr>
    <a:masterClrMapping/>
  </p:clrMapOvr>
  <p:transition>
    <p:cover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标题 1"/>
          <p:cNvSpPr>
            <a:spLocks noGrp="1"/>
          </p:cNvSpPr>
          <p:nvPr>
            <p:ph type="title"/>
          </p:nvPr>
        </p:nvSpPr>
        <p:spPr/>
        <p:txBody>
          <a:bodyPr/>
          <a:lstStyle/>
          <a:p>
            <a:pPr eaLnBrk="1" fontAlgn="auto" hangingPunct="1">
              <a:spcAft>
                <a:spcPts val="0"/>
              </a:spcAft>
              <a:defRPr/>
            </a:pPr>
            <a:r>
              <a:rPr lang="zh-CN" altLang="en-US" sz="4000" dirty="0" smtClean="0">
                <a:latin typeface="宋体" panose="02010600030101010101" pitchFamily="2" charset="-122"/>
                <a:ea typeface="宋体" panose="02010600030101010101" pitchFamily="2" charset="-122"/>
                <a:cs typeface="宋体" panose="02010600030101010101" pitchFamily="2" charset="-122"/>
                <a:sym typeface="+mn-ea"/>
              </a:rPr>
              <a:t>第二节 </a:t>
            </a:r>
            <a:r>
              <a:rPr lang="zh-CN" altLang="en-US" sz="40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组织设计</a:t>
            </a:r>
            <a:endParaRPr lang="zh-CN" altLang="en-US" sz="4000" smtClean="0">
              <a:latin typeface="宋体" panose="02010600030101010101" pitchFamily="2" charset="-122"/>
              <a:ea typeface="宋体" panose="02010600030101010101" pitchFamily="2" charset="-122"/>
              <a:cs typeface="宋体" panose="02010600030101010101" pitchFamily="2" charset="-122"/>
            </a:endParaRPr>
          </a:p>
        </p:txBody>
      </p:sp>
      <p:sp>
        <p:nvSpPr>
          <p:cNvPr id="100" name="文本框 99"/>
          <p:cNvSpPr txBox="1"/>
          <p:nvPr/>
        </p:nvSpPr>
        <p:spPr>
          <a:xfrm>
            <a:off x="304800" y="1296035"/>
            <a:ext cx="8759825" cy="4523105"/>
          </a:xfrm>
          <a:prstGeom prst="rect">
            <a:avLst/>
          </a:prstGeom>
          <a:noFill/>
          <a:ln w="9525">
            <a:noFill/>
          </a:ln>
        </p:spPr>
        <p:txBody>
          <a:bodyPr wrap="square">
            <a:spAutoFit/>
          </a:bodyPr>
          <a:p>
            <a:pPr marL="0" indent="0" algn="l">
              <a:buNone/>
            </a:pPr>
            <a:r>
              <a:rPr lang="en-US" altLang="zh-CN" sz="2400" b="0">
                <a:latin typeface="宋体" panose="02010600030101010101" pitchFamily="2" charset="-122"/>
                <a:cs typeface="宋体" panose="02010600030101010101" pitchFamily="2" charset="-122"/>
              </a:rPr>
              <a:t>1.</a:t>
            </a:r>
            <a:r>
              <a:rPr lang="zh-CN" sz="2400" b="0">
                <a:latin typeface="宋体" panose="02010600030101010101" pitchFamily="2" charset="-122"/>
                <a:cs typeface="宋体" panose="02010600030101010101" pitchFamily="2" charset="-122"/>
              </a:rPr>
              <a:t>职权的来源及其形式</a:t>
            </a:r>
            <a:endParaRPr lang="zh-CN" sz="2400" b="0">
              <a:latin typeface="宋体" panose="02010600030101010101" pitchFamily="2" charset="-122"/>
              <a:cs typeface="宋体" panose="02010600030101010101" pitchFamily="2" charset="-122"/>
            </a:endParaRPr>
          </a:p>
          <a:p>
            <a:pPr marL="0" indent="266700" algn="l"/>
            <a:r>
              <a:rPr lang="zh-CN" sz="2400" b="0">
                <a:latin typeface="宋体" panose="02010600030101010101" pitchFamily="2" charset="-122"/>
                <a:cs typeface="宋体" panose="02010600030101010101" pitchFamily="2" charset="-122"/>
              </a:rPr>
              <a:t>职权可分为三种形式：</a:t>
            </a:r>
            <a:r>
              <a:rPr lang="en-US" sz="2400" b="0">
                <a:latin typeface="宋体" panose="02010600030101010101" pitchFamily="2" charset="-122"/>
                <a:cs typeface="宋体" panose="02010600030101010101" pitchFamily="2" charset="-122"/>
              </a:rPr>
              <a:t>(1)</a:t>
            </a:r>
            <a:r>
              <a:rPr lang="zh-CN" sz="2400" b="0">
                <a:latin typeface="宋体" panose="02010600030101010101" pitchFamily="2" charset="-122"/>
                <a:cs typeface="宋体" panose="02010600030101010101" pitchFamily="2" charset="-122"/>
              </a:rPr>
              <a:t>直线职权</a:t>
            </a:r>
            <a:r>
              <a:rPr lang="en-US" sz="2400" b="0">
                <a:latin typeface="宋体" panose="02010600030101010101" pitchFamily="2" charset="-122"/>
                <a:cs typeface="宋体" panose="02010600030101010101" pitchFamily="2" charset="-122"/>
              </a:rPr>
              <a:t>(2)</a:t>
            </a:r>
            <a:r>
              <a:rPr lang="zh-CN" sz="2400" b="0">
                <a:latin typeface="宋体" panose="02010600030101010101" pitchFamily="2" charset="-122"/>
                <a:cs typeface="宋体" panose="02010600030101010101" pitchFamily="2" charset="-122"/>
              </a:rPr>
              <a:t>参谋职权</a:t>
            </a:r>
            <a:r>
              <a:rPr lang="en-US" sz="2400" b="0">
                <a:latin typeface="宋体" panose="02010600030101010101" pitchFamily="2" charset="-122"/>
                <a:cs typeface="宋体" panose="02010600030101010101" pitchFamily="2" charset="-122"/>
              </a:rPr>
              <a:t>(3)</a:t>
            </a:r>
            <a:r>
              <a:rPr lang="zh-CN" sz="2400" b="0">
                <a:latin typeface="宋体" panose="02010600030101010101" pitchFamily="2" charset="-122"/>
                <a:cs typeface="宋体" panose="02010600030101010101" pitchFamily="2" charset="-122"/>
              </a:rPr>
              <a:t>职能职权</a:t>
            </a:r>
            <a:endParaRPr lang="zh-CN" sz="2400" b="0">
              <a:latin typeface="宋体" panose="02010600030101010101" pitchFamily="2" charset="-122"/>
              <a:cs typeface="宋体" panose="02010600030101010101" pitchFamily="2" charset="-122"/>
            </a:endParaRPr>
          </a:p>
          <a:p>
            <a:pPr marL="0" indent="266700" algn="l"/>
            <a:endParaRPr lang="zh-CN" sz="2400" b="0">
              <a:latin typeface="宋体" panose="02010600030101010101" pitchFamily="2" charset="-122"/>
              <a:cs typeface="宋体" panose="02010600030101010101" pitchFamily="2" charset="-122"/>
            </a:endParaRPr>
          </a:p>
          <a:p>
            <a:pPr marL="0" indent="266700" algn="l"/>
            <a:endParaRPr lang="zh-CN" sz="2400" b="0">
              <a:latin typeface="宋体" panose="02010600030101010101" pitchFamily="2" charset="-122"/>
              <a:cs typeface="宋体" panose="02010600030101010101" pitchFamily="2" charset="-122"/>
            </a:endParaRPr>
          </a:p>
          <a:p>
            <a:pPr marL="0" indent="0" algn="l">
              <a:buNone/>
            </a:pPr>
            <a:r>
              <a:rPr lang="en-US" altLang="zh-CN" sz="2400" b="0">
                <a:latin typeface="宋体" panose="02010600030101010101" pitchFamily="2" charset="-122"/>
                <a:cs typeface="宋体" panose="02010600030101010101" pitchFamily="2" charset="-122"/>
              </a:rPr>
              <a:t>2.</a:t>
            </a:r>
            <a:r>
              <a:rPr lang="zh-CN" sz="2400" b="0">
                <a:latin typeface="宋体" panose="02010600030101010101" pitchFamily="2" charset="-122"/>
                <a:cs typeface="宋体" panose="02010600030101010101" pitchFamily="2" charset="-122"/>
              </a:rPr>
              <a:t>组织层级化中的权力来源与分配    权力通常被描述成一种能够影响决策的个人能力，它反映了组织中人与人之间的某种关系。在一个层级化的组织中，处在某个管理岗位上的人必然对整个组织或所辖单位及其人员具有某种潜在或显在的影响力，这种影响力就是权力。</a:t>
            </a:r>
            <a:endParaRPr lang="zh-CN" altLang="en-US" sz="2400">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标题 1"/>
          <p:cNvSpPr>
            <a:spLocks noGrp="1"/>
          </p:cNvSpPr>
          <p:nvPr>
            <p:ph type="title"/>
          </p:nvPr>
        </p:nvSpPr>
        <p:spPr/>
        <p:txBody>
          <a:bodyPr/>
          <a:lstStyle/>
          <a:p>
            <a:pPr eaLnBrk="1" fontAlgn="auto" hangingPunct="1">
              <a:spcAft>
                <a:spcPts val="0"/>
              </a:spcAft>
              <a:defRPr/>
            </a:pPr>
            <a:r>
              <a:rPr lang="zh-CN" altLang="en-US" sz="4000" dirty="0" smtClean="0">
                <a:latin typeface="宋体" panose="02010600030101010101" pitchFamily="2" charset="-122"/>
                <a:ea typeface="宋体" panose="02010600030101010101" pitchFamily="2" charset="-122"/>
                <a:cs typeface="宋体" panose="02010600030101010101" pitchFamily="2" charset="-122"/>
                <a:sym typeface="+mn-ea"/>
              </a:rPr>
              <a:t>第二节 </a:t>
            </a:r>
            <a:r>
              <a:rPr lang="zh-CN" altLang="en-US" sz="40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组织设计</a:t>
            </a:r>
            <a:endParaRPr lang="zh-CN" altLang="en-US" sz="4000" smtClean="0">
              <a:latin typeface="宋体" panose="02010600030101010101" pitchFamily="2" charset="-122"/>
              <a:ea typeface="宋体" panose="02010600030101010101" pitchFamily="2" charset="-122"/>
              <a:cs typeface="宋体" panose="02010600030101010101" pitchFamily="2" charset="-122"/>
            </a:endParaRPr>
          </a:p>
        </p:txBody>
      </p:sp>
      <p:sp>
        <p:nvSpPr>
          <p:cNvPr id="2" name="文本框 1"/>
          <p:cNvSpPr txBox="1"/>
          <p:nvPr/>
        </p:nvSpPr>
        <p:spPr>
          <a:xfrm>
            <a:off x="-219075" y="1295400"/>
            <a:ext cx="5699760" cy="368300"/>
          </a:xfrm>
          <a:prstGeom prst="rect">
            <a:avLst/>
          </a:prstGeom>
          <a:noFill/>
          <a:ln w="9525">
            <a:noFill/>
          </a:ln>
        </p:spPr>
        <p:txBody>
          <a:bodyPr wrap="square">
            <a:spAutoFit/>
          </a:bodyPr>
          <a:p>
            <a:pPr marL="0" indent="266700"/>
            <a:r>
              <a:rPr lang="zh-CN" altLang="en-US"/>
              <a:t>3.组织层级化设计中的集权与分权</a:t>
            </a:r>
            <a:endParaRPr lang="zh-CN" altLang="en-US"/>
          </a:p>
        </p:txBody>
      </p:sp>
      <p:sp>
        <p:nvSpPr>
          <p:cNvPr id="3" name="文本框 2"/>
          <p:cNvSpPr txBox="1"/>
          <p:nvPr/>
        </p:nvSpPr>
        <p:spPr>
          <a:xfrm>
            <a:off x="0" y="1663700"/>
            <a:ext cx="8990330" cy="3538220"/>
          </a:xfrm>
          <a:prstGeom prst="rect">
            <a:avLst/>
          </a:prstGeom>
          <a:noFill/>
          <a:ln w="9525">
            <a:noFill/>
          </a:ln>
        </p:spPr>
        <p:txBody>
          <a:bodyPr wrap="square">
            <a:spAutoFit/>
          </a:bodyPr>
          <a:p>
            <a:pPr marL="0" indent="266700"/>
            <a:r>
              <a:rPr lang="en-US" sz="1800" b="0">
                <a:latin typeface="宋体" panose="02010600030101010101" pitchFamily="2" charset="-122"/>
                <a:cs typeface="宋体" panose="02010600030101010101" pitchFamily="2" charset="-122"/>
              </a:rPr>
              <a:t>(1)</a:t>
            </a:r>
            <a:r>
              <a:rPr lang="zh-CN" sz="1800" b="0">
                <a:latin typeface="宋体" panose="02010600030101010101" pitchFamily="2" charset="-122"/>
                <a:cs typeface="宋体" panose="02010600030101010101" pitchFamily="2" charset="-122"/>
              </a:rPr>
              <a:t>集权与分权的含义</a:t>
            </a:r>
            <a:r>
              <a:rPr lang="zh-CN" sz="1600" b="0">
                <a:latin typeface="宋体" panose="02010600030101010101" pitchFamily="2" charset="-122"/>
                <a:cs typeface="宋体" panose="02010600030101010101" pitchFamily="2" charset="-122"/>
              </a:rPr>
              <a:t>    集权是指决策权在组织系统中较高层次的一定程度的集中；在组织领导层，下级部门和机构只能依据上级的决定、法令和指示办事，一切行动听上级指挥。分权是指决策权在组织系统中较底层次的一定程度的分散。</a:t>
            </a:r>
            <a:endParaRPr lang="zh-CN" sz="1600" b="0">
              <a:latin typeface="宋体" panose="02010600030101010101" pitchFamily="2" charset="-122"/>
              <a:cs typeface="宋体" panose="02010600030101010101" pitchFamily="2" charset="-122"/>
            </a:endParaRPr>
          </a:p>
          <a:p>
            <a:pPr marL="0" indent="266700"/>
            <a:endParaRPr lang="zh-CN" sz="1600" b="0">
              <a:latin typeface="宋体" panose="02010600030101010101" pitchFamily="2" charset="-122"/>
              <a:cs typeface="宋体" panose="02010600030101010101" pitchFamily="2" charset="-122"/>
            </a:endParaRPr>
          </a:p>
          <a:p>
            <a:pPr marL="0" indent="266700"/>
            <a:r>
              <a:rPr lang="zh-CN" altLang="en-US" sz="1800">
                <a:latin typeface="宋体" panose="02010600030101010101" pitchFamily="2" charset="-122"/>
                <a:cs typeface="宋体" panose="02010600030101010101" pitchFamily="2" charset="-122"/>
              </a:rPr>
              <a:t>(2)集权与分权的标志</a:t>
            </a:r>
            <a:endParaRPr lang="zh-CN" altLang="en-US" sz="1800">
              <a:latin typeface="宋体" panose="02010600030101010101" pitchFamily="2" charset="-122"/>
              <a:cs typeface="宋体" panose="02010600030101010101" pitchFamily="2" charset="-122"/>
            </a:endParaRPr>
          </a:p>
          <a:p>
            <a:pPr marL="0" indent="266700"/>
            <a:r>
              <a:rPr lang="zh-CN" altLang="en-US" sz="1800">
                <a:latin typeface="宋体" panose="02010600030101010101" pitchFamily="2" charset="-122"/>
                <a:cs typeface="宋体" panose="02010600030101010101" pitchFamily="2" charset="-122"/>
              </a:rPr>
              <a:t>①决策的数量</a:t>
            </a:r>
            <a:endParaRPr lang="zh-CN" altLang="en-US" sz="1800">
              <a:latin typeface="宋体" panose="02010600030101010101" pitchFamily="2" charset="-122"/>
              <a:cs typeface="宋体" panose="02010600030101010101" pitchFamily="2" charset="-122"/>
            </a:endParaRPr>
          </a:p>
          <a:p>
            <a:pPr marL="0" indent="266700"/>
            <a:r>
              <a:rPr lang="zh-CN" altLang="en-US" sz="1800">
                <a:latin typeface="宋体" panose="02010600030101010101" pitchFamily="2" charset="-122"/>
                <a:cs typeface="宋体" panose="02010600030101010101" pitchFamily="2" charset="-122"/>
              </a:rPr>
              <a:t>②决策的范围</a:t>
            </a:r>
            <a:endParaRPr lang="zh-CN" altLang="en-US" sz="1800">
              <a:latin typeface="宋体" panose="02010600030101010101" pitchFamily="2" charset="-122"/>
              <a:cs typeface="宋体" panose="02010600030101010101" pitchFamily="2" charset="-122"/>
            </a:endParaRPr>
          </a:p>
          <a:p>
            <a:pPr marL="0" indent="266700"/>
            <a:r>
              <a:rPr lang="zh-CN" altLang="en-US" sz="1800">
                <a:latin typeface="宋体" panose="02010600030101010101" pitchFamily="2" charset="-122"/>
                <a:cs typeface="宋体" panose="02010600030101010101" pitchFamily="2" charset="-122"/>
              </a:rPr>
              <a:t>③决策的重要性</a:t>
            </a:r>
            <a:endParaRPr lang="zh-CN" altLang="en-US" sz="1800">
              <a:latin typeface="宋体" panose="02010600030101010101" pitchFamily="2" charset="-122"/>
              <a:cs typeface="宋体" panose="02010600030101010101" pitchFamily="2" charset="-122"/>
            </a:endParaRPr>
          </a:p>
          <a:p>
            <a:pPr marL="0" indent="266700"/>
            <a:r>
              <a:rPr lang="zh-CN" altLang="en-US" sz="1800">
                <a:latin typeface="宋体" panose="02010600030101010101" pitchFamily="2" charset="-122"/>
                <a:cs typeface="宋体" panose="02010600030101010101" pitchFamily="2" charset="-122"/>
              </a:rPr>
              <a:t>④决策的审核</a:t>
            </a:r>
            <a:endParaRPr lang="zh-CN" altLang="en-US" sz="1800">
              <a:latin typeface="宋体" panose="02010600030101010101" pitchFamily="2" charset="-122"/>
              <a:cs typeface="宋体" panose="02010600030101010101" pitchFamily="2" charset="-122"/>
            </a:endParaRPr>
          </a:p>
          <a:p>
            <a:pPr marL="0" indent="266700"/>
            <a:endParaRPr lang="zh-CN" altLang="en-US" sz="1600">
              <a:latin typeface="宋体" panose="02010600030101010101" pitchFamily="2" charset="-122"/>
              <a:cs typeface="宋体" panose="02010600030101010101" pitchFamily="2" charset="-122"/>
            </a:endParaRPr>
          </a:p>
          <a:p>
            <a:pPr marL="0" indent="266700"/>
            <a:r>
              <a:rPr lang="zh-CN" altLang="en-US" sz="1800">
                <a:latin typeface="宋体" panose="02010600030101010101" pitchFamily="2" charset="-122"/>
                <a:cs typeface="宋体" panose="02010600030101010101" pitchFamily="2" charset="-122"/>
              </a:rPr>
              <a:t>(3)影响集权与分权的因素</a:t>
            </a:r>
            <a:endParaRPr lang="zh-CN" altLang="en-US" sz="1800">
              <a:latin typeface="宋体" panose="02010600030101010101" pitchFamily="2" charset="-122"/>
              <a:cs typeface="宋体" panose="02010600030101010101" pitchFamily="2" charset="-122"/>
            </a:endParaRPr>
          </a:p>
          <a:p>
            <a:pPr marL="0" indent="266700"/>
            <a:endParaRPr lang="zh-CN" altLang="en-US" sz="1800">
              <a:latin typeface="宋体" panose="02010600030101010101" pitchFamily="2" charset="-122"/>
              <a:cs typeface="宋体" panose="02010600030101010101" pitchFamily="2" charset="-122"/>
            </a:endParaRPr>
          </a:p>
        </p:txBody>
      </p:sp>
      <p:grpSp>
        <p:nvGrpSpPr>
          <p:cNvPr id="4" name="组合 5"/>
          <p:cNvGrpSpPr/>
          <p:nvPr/>
        </p:nvGrpSpPr>
        <p:grpSpPr bwMode="auto">
          <a:xfrm>
            <a:off x="2532380" y="2581275"/>
            <a:ext cx="6532245" cy="4159250"/>
            <a:chOff x="2810631" y="1866889"/>
            <a:chExt cx="5619021" cy="3776689"/>
          </a:xfrm>
        </p:grpSpPr>
        <p:sp>
          <p:nvSpPr>
            <p:cNvPr id="7" name="正五边形 6"/>
            <p:cNvSpPr/>
            <p:nvPr/>
          </p:nvSpPr>
          <p:spPr>
            <a:xfrm>
              <a:off x="4786314" y="3071810"/>
              <a:ext cx="1428760" cy="1143008"/>
            </a:xfrm>
            <a:prstGeom prst="pentagon">
              <a:avLst/>
            </a:prstGeom>
            <a:solidFill>
              <a:srgbClr val="FF0000"/>
            </a:solidFill>
          </p:spPr>
          <p:style>
            <a:lnRef idx="0">
              <a:schemeClr val="accent2"/>
            </a:lnRef>
            <a:fillRef idx="3">
              <a:schemeClr val="accent2"/>
            </a:fillRef>
            <a:effectRef idx="3">
              <a:schemeClr val="accent2"/>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影响</a:t>
              </a:r>
              <a:endParaRPr lang="en-US" altLang="zh-CN" sz="2400" b="1" dirty="0"/>
            </a:p>
            <a:p>
              <a:pPr algn="ctr" fontAlgn="auto">
                <a:spcBef>
                  <a:spcPts val="0"/>
                </a:spcBef>
                <a:spcAft>
                  <a:spcPts val="0"/>
                </a:spcAft>
              </a:pPr>
              <a:r>
                <a:rPr lang="zh-CN" altLang="en-US" sz="2400" b="1" dirty="0"/>
                <a:t>因素</a:t>
              </a:r>
              <a:endParaRPr lang="zh-CN" altLang="en-US" sz="2400" b="1" dirty="0"/>
            </a:p>
          </p:txBody>
        </p:sp>
        <p:cxnSp>
          <p:nvCxnSpPr>
            <p:cNvPr id="8" name="直接连接符 7"/>
            <p:cNvCxnSpPr/>
            <p:nvPr/>
          </p:nvCxnSpPr>
          <p:spPr>
            <a:xfrm rot="10800000" flipV="1">
              <a:off x="4357669" y="3857734"/>
              <a:ext cx="571760" cy="143088"/>
            </a:xfrm>
            <a:prstGeom prst="line">
              <a:avLst/>
            </a:prstGeom>
          </p:spPr>
          <p:style>
            <a:lnRef idx="2">
              <a:schemeClr val="accent5"/>
            </a:lnRef>
            <a:fillRef idx="0">
              <a:schemeClr val="accent5"/>
            </a:fillRef>
            <a:effectRef idx="1">
              <a:schemeClr val="accent5"/>
            </a:effectRef>
            <a:fontRef idx="minor">
              <a:schemeClr val="tx1"/>
            </a:fontRef>
          </p:style>
        </p:cxnSp>
        <p:sp>
          <p:nvSpPr>
            <p:cNvPr id="9" name="椭圆 8"/>
            <p:cNvSpPr/>
            <p:nvPr/>
          </p:nvSpPr>
          <p:spPr>
            <a:xfrm>
              <a:off x="2928926" y="3786190"/>
              <a:ext cx="1571636" cy="928694"/>
            </a:xfrm>
            <a:prstGeom prst="ellipse">
              <a:avLst/>
            </a:prstGeom>
            <a:solidFill>
              <a:schemeClr val="accent6">
                <a:lumMod val="50000"/>
              </a:schemeClr>
            </a:solidFill>
          </p:spPr>
          <p:style>
            <a:lnRef idx="0">
              <a:schemeClr val="accent6"/>
            </a:lnRef>
            <a:fillRef idx="3">
              <a:schemeClr val="accent6"/>
            </a:fillRef>
            <a:effectRef idx="3">
              <a:schemeClr val="accent6"/>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政策的统一性</a:t>
              </a:r>
              <a:endParaRPr lang="zh-CN" altLang="en-US" sz="2400" b="1" dirty="0"/>
            </a:p>
          </p:txBody>
        </p:sp>
        <p:cxnSp>
          <p:nvCxnSpPr>
            <p:cNvPr id="10" name="直接连接符 9"/>
            <p:cNvCxnSpPr/>
            <p:nvPr/>
          </p:nvCxnSpPr>
          <p:spPr>
            <a:xfrm rot="10800000">
              <a:off x="4500938" y="2785952"/>
              <a:ext cx="642738" cy="500807"/>
            </a:xfrm>
            <a:prstGeom prst="line">
              <a:avLst/>
            </a:prstGeom>
          </p:spPr>
          <p:style>
            <a:lnRef idx="2">
              <a:schemeClr val="accent5"/>
            </a:lnRef>
            <a:fillRef idx="0">
              <a:schemeClr val="accent5"/>
            </a:fillRef>
            <a:effectRef idx="1">
              <a:schemeClr val="accent5"/>
            </a:effectRef>
            <a:fontRef idx="minor">
              <a:schemeClr val="tx1"/>
            </a:fontRef>
          </p:style>
        </p:cxnSp>
        <p:cxnSp>
          <p:nvCxnSpPr>
            <p:cNvPr id="12" name="直接连接符 11"/>
            <p:cNvCxnSpPr/>
            <p:nvPr/>
          </p:nvCxnSpPr>
          <p:spPr>
            <a:xfrm flipV="1">
              <a:off x="5886305" y="2857496"/>
              <a:ext cx="471867" cy="433391"/>
            </a:xfrm>
            <a:prstGeom prst="line">
              <a:avLst/>
            </a:prstGeom>
          </p:spPr>
          <p:style>
            <a:lnRef idx="2">
              <a:schemeClr val="accent5"/>
            </a:lnRef>
            <a:fillRef idx="0">
              <a:schemeClr val="accent5"/>
            </a:fillRef>
            <a:effectRef idx="1">
              <a:schemeClr val="accent5"/>
            </a:effectRef>
            <a:fontRef idx="minor">
              <a:schemeClr val="tx1"/>
            </a:fontRef>
          </p:style>
        </p:cxnSp>
        <p:cxnSp>
          <p:nvCxnSpPr>
            <p:cNvPr id="15" name="直接连接符 14"/>
            <p:cNvCxnSpPr/>
            <p:nvPr/>
          </p:nvCxnSpPr>
          <p:spPr>
            <a:xfrm>
              <a:off x="6071635" y="3857734"/>
              <a:ext cx="786006" cy="143088"/>
            </a:xfrm>
            <a:prstGeom prst="line">
              <a:avLst/>
            </a:prstGeom>
          </p:spPr>
          <p:style>
            <a:lnRef idx="2">
              <a:schemeClr val="accent5"/>
            </a:lnRef>
            <a:fillRef idx="0">
              <a:schemeClr val="accent5"/>
            </a:fillRef>
            <a:effectRef idx="1">
              <a:schemeClr val="accent5"/>
            </a:effectRef>
            <a:fontRef idx="minor">
              <a:schemeClr val="tx1"/>
            </a:fontRef>
          </p:style>
        </p:cxnSp>
        <p:cxnSp>
          <p:nvCxnSpPr>
            <p:cNvPr id="16" name="直接连接符 15"/>
            <p:cNvCxnSpPr/>
            <p:nvPr/>
          </p:nvCxnSpPr>
          <p:spPr>
            <a:xfrm rot="16200000" flipH="1">
              <a:off x="5358076" y="4358567"/>
              <a:ext cx="375605" cy="89379"/>
            </a:xfrm>
            <a:prstGeom prst="line">
              <a:avLst/>
            </a:prstGeom>
          </p:spPr>
          <p:style>
            <a:lnRef idx="2">
              <a:schemeClr val="accent5"/>
            </a:lnRef>
            <a:fillRef idx="0">
              <a:schemeClr val="accent5"/>
            </a:fillRef>
            <a:effectRef idx="1">
              <a:schemeClr val="accent5"/>
            </a:effectRef>
            <a:fontRef idx="minor">
              <a:schemeClr val="tx1"/>
            </a:fontRef>
          </p:style>
        </p:cxnSp>
        <p:sp>
          <p:nvSpPr>
            <p:cNvPr id="17" name="椭圆 16"/>
            <p:cNvSpPr/>
            <p:nvPr/>
          </p:nvSpPr>
          <p:spPr>
            <a:xfrm>
              <a:off x="2810631" y="2300280"/>
              <a:ext cx="1689931" cy="914406"/>
            </a:xfrm>
            <a:prstGeom prst="ellipse">
              <a:avLst/>
            </a:prstGeom>
          </p:spPr>
          <p:style>
            <a:lnRef idx="0">
              <a:schemeClr val="accent5"/>
            </a:lnRef>
            <a:fillRef idx="3">
              <a:schemeClr val="accent5"/>
            </a:fillRef>
            <a:effectRef idx="3">
              <a:schemeClr val="accent5"/>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组织规模的大小</a:t>
              </a:r>
              <a:endParaRPr lang="zh-CN" altLang="en-US" sz="2400" b="1" dirty="0"/>
            </a:p>
          </p:txBody>
        </p:sp>
        <p:sp>
          <p:nvSpPr>
            <p:cNvPr id="18" name="椭圆 17"/>
            <p:cNvSpPr/>
            <p:nvPr/>
          </p:nvSpPr>
          <p:spPr>
            <a:xfrm>
              <a:off x="6858016" y="3571876"/>
              <a:ext cx="1571636" cy="928694"/>
            </a:xfrm>
            <a:prstGeom prst="ellipse">
              <a:avLst/>
            </a:prstGeom>
          </p:spPr>
          <p:style>
            <a:lnRef idx="0">
              <a:schemeClr val="accent5"/>
            </a:lnRef>
            <a:fillRef idx="3">
              <a:schemeClr val="accent5"/>
            </a:fillRef>
            <a:effectRef idx="3">
              <a:schemeClr val="accent5"/>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组织的可控性</a:t>
              </a:r>
              <a:endParaRPr lang="zh-CN" altLang="en-US" sz="2400" b="1" dirty="0"/>
            </a:p>
          </p:txBody>
        </p:sp>
        <p:sp>
          <p:nvSpPr>
            <p:cNvPr id="19" name="椭圆 18"/>
            <p:cNvSpPr/>
            <p:nvPr/>
          </p:nvSpPr>
          <p:spPr>
            <a:xfrm>
              <a:off x="4585059" y="4591058"/>
              <a:ext cx="2011018" cy="1052520"/>
            </a:xfrm>
            <a:prstGeom prst="ellipse">
              <a:avLst/>
            </a:prstGeom>
          </p:spPr>
          <p:style>
            <a:lnRef idx="0">
              <a:schemeClr val="accent4"/>
            </a:lnRef>
            <a:fillRef idx="3">
              <a:schemeClr val="accent4"/>
            </a:fillRef>
            <a:effectRef idx="3">
              <a:schemeClr val="accent4"/>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员工数量和基本素质</a:t>
              </a:r>
              <a:endParaRPr lang="zh-CN" altLang="en-US" sz="2400" b="1" dirty="0"/>
            </a:p>
          </p:txBody>
        </p:sp>
        <p:sp>
          <p:nvSpPr>
            <p:cNvPr id="20" name="椭圆 19"/>
            <p:cNvSpPr/>
            <p:nvPr/>
          </p:nvSpPr>
          <p:spPr>
            <a:xfrm>
              <a:off x="5649715" y="1866889"/>
              <a:ext cx="2070166" cy="990607"/>
            </a:xfrm>
            <a:prstGeom prst="ellipse">
              <a:avLst/>
            </a:prstGeom>
            <a:solidFill>
              <a:srgbClr val="00B050"/>
            </a:solidFill>
          </p:spPr>
          <p:style>
            <a:lnRef idx="0">
              <a:schemeClr val="accent3"/>
            </a:lnRef>
            <a:fillRef idx="3">
              <a:schemeClr val="accent3"/>
            </a:fillRef>
            <a:effectRef idx="3">
              <a:schemeClr val="accent3"/>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r>
                <a:rPr lang="zh-CN" altLang="en-US" sz="2400" b="1" dirty="0"/>
                <a:t>组织所处的成长阶段</a:t>
              </a:r>
              <a:endParaRPr lang="zh-CN" altLang="en-US" sz="2400" b="1" dirty="0"/>
            </a:p>
          </p:txBody>
        </p:sp>
      </p:grpSp>
    </p:spTree>
  </p:cSld>
  <p:clrMapOvr>
    <a:masterClrMapping/>
  </p:clrMapOvr>
  <p:transition>
    <p:newsfla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sz="4445" dirty="0" smtClean="0">
                <a:latin typeface="宋体" panose="02010600030101010101" pitchFamily="2" charset="-122"/>
                <a:ea typeface="宋体" panose="02010600030101010101" pitchFamily="2" charset="-122"/>
                <a:cs typeface="宋体" panose="02010600030101010101" pitchFamily="2" charset="-122"/>
                <a:sym typeface="+mn-ea"/>
              </a:rPr>
              <a:t>第二节 </a:t>
            </a:r>
            <a:r>
              <a:rPr lang="zh-CN" altLang="en-US" sz="4445"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组织设计</a:t>
            </a:r>
            <a:br>
              <a:rPr lang="zh-CN" altLang="en-US" smtClean="0"/>
            </a:br>
            <a:br>
              <a:rPr lang="zh-CN" altLang="en-US" dirty="0" smtClean="0"/>
            </a:br>
            <a:endParaRPr lang="zh-CN" altLang="en-US" dirty="0"/>
          </a:p>
        </p:txBody>
      </p:sp>
      <p:sp>
        <p:nvSpPr>
          <p:cNvPr id="16387" name="内容占位符 2"/>
          <p:cNvSpPr>
            <a:spLocks noGrp="1"/>
          </p:cNvSpPr>
          <p:nvPr>
            <p:ph idx="1"/>
          </p:nvPr>
        </p:nvSpPr>
        <p:spPr>
          <a:xfrm>
            <a:off x="500380" y="1430020"/>
            <a:ext cx="8186420" cy="4696460"/>
          </a:xfrm>
        </p:spPr>
        <p:txBody>
          <a:bodyPr/>
          <a:lstStyle/>
          <a:p>
            <a:pPr eaLnBrk="1" hangingPunct="1">
              <a:buFont typeface="Arial" panose="020B0604020202020204" pitchFamily="34" charset="0"/>
              <a:buNone/>
            </a:pPr>
            <a:r>
              <a:rPr lang="zh-CN" altLang="en-US" smtClean="0"/>
              <a:t>4.组织层级化设计中的有效授权</a:t>
            </a:r>
            <a:endParaRPr lang="zh-CN" altLang="en-US" smtClean="0"/>
          </a:p>
          <a:p>
            <a:pPr eaLnBrk="1" hangingPunct="1">
              <a:buFont typeface="Arial" panose="020B0604020202020204" pitchFamily="34" charset="0"/>
              <a:buNone/>
            </a:pPr>
            <a:endParaRPr lang="zh-CN" altLang="en-US" smtClean="0"/>
          </a:p>
        </p:txBody>
      </p:sp>
      <p:graphicFrame>
        <p:nvGraphicFramePr>
          <p:cNvPr id="5" name="图示 4"/>
          <p:cNvGraphicFramePr/>
          <p:nvPr/>
        </p:nvGraphicFramePr>
        <p:xfrm>
          <a:off x="0" y="2334260"/>
          <a:ext cx="4697095" cy="437959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aphicFrame>
        <p:nvGraphicFramePr>
          <p:cNvPr id="7" name="图示 6"/>
          <p:cNvGraphicFramePr/>
          <p:nvPr/>
        </p:nvGraphicFramePr>
        <p:xfrm>
          <a:off x="4446905" y="2334260"/>
          <a:ext cx="4697095" cy="437959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标题 1"/>
          <p:cNvSpPr>
            <a:spLocks noGrp="1"/>
          </p:cNvSpPr>
          <p:nvPr>
            <p:ph type="title"/>
          </p:nvPr>
        </p:nvSpPr>
        <p:spPr/>
        <p:txBody>
          <a:bodyPr/>
          <a:lstStyle/>
          <a:p>
            <a:pPr eaLnBrk="1" fontAlgn="auto" hangingPunct="1">
              <a:spcAft>
                <a:spcPts val="0"/>
              </a:spcAft>
              <a:defRPr/>
            </a:pPr>
            <a:r>
              <a:rPr lang="zh-CN" altLang="en-US" sz="4000" dirty="0" smtClean="0">
                <a:latin typeface="宋体" panose="02010600030101010101" pitchFamily="2" charset="-122"/>
                <a:ea typeface="宋体" panose="02010600030101010101" pitchFamily="2" charset="-122"/>
                <a:cs typeface="宋体" panose="02010600030101010101" pitchFamily="2" charset="-122"/>
                <a:sym typeface="+mn-ea"/>
              </a:rPr>
              <a:t>第二节 </a:t>
            </a:r>
            <a:r>
              <a:rPr lang="zh-CN" altLang="en-US" sz="40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组织设计</a:t>
            </a:r>
            <a:endParaRPr lang="zh-CN" altLang="en-US" sz="4000" smtClean="0">
              <a:latin typeface="宋体" panose="02010600030101010101" pitchFamily="2" charset="-122"/>
              <a:ea typeface="宋体" panose="02010600030101010101" pitchFamily="2" charset="-122"/>
              <a:cs typeface="宋体" panose="02010600030101010101" pitchFamily="2" charset="-122"/>
            </a:endParaRPr>
          </a:p>
        </p:txBody>
      </p:sp>
      <p:sp>
        <p:nvSpPr>
          <p:cNvPr id="3" name="内容占位符 2"/>
          <p:cNvSpPr>
            <a:spLocks noGrp="1"/>
          </p:cNvSpPr>
          <p:nvPr>
            <p:ph idx="1"/>
          </p:nvPr>
        </p:nvSpPr>
        <p:spPr>
          <a:xfrm>
            <a:off x="304800" y="1165543"/>
            <a:ext cx="8686800" cy="4525962"/>
          </a:xfrm>
        </p:spPr>
        <p:txBody>
          <a:bodyPr rtlCol="0">
            <a:noAutofit/>
          </a:bodyPr>
          <a:lstStyle/>
          <a:p>
            <a:pPr algn="l" eaLnBrk="1" fontAlgn="auto" hangingPunct="1">
              <a:lnSpc>
                <a:spcPct val="150000"/>
              </a:lnSpc>
              <a:spcAft>
                <a:spcPts val="0"/>
              </a:spcAft>
              <a:buFont typeface="Arial" panose="020B0604020202020204" pitchFamily="34" charset="0"/>
              <a:buNone/>
              <a:defRPr/>
            </a:pPr>
            <a:r>
              <a:rPr lang="zh-CN" altLang="en-US" sz="1500" dirty="0" smtClean="0">
                <a:latin typeface="宋体" panose="02010600030101010101" pitchFamily="2" charset="-122"/>
                <a:ea typeface="宋体" panose="02010600030101010101" pitchFamily="2" charset="-122"/>
                <a:cs typeface="宋体" panose="02010600030101010101" pitchFamily="2" charset="-122"/>
              </a:rPr>
              <a:t>5.组织的层级化与结构的有机化</a:t>
            </a:r>
            <a:endParaRPr lang="zh-CN" altLang="en-US" sz="15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1500" dirty="0" smtClean="0">
                <a:latin typeface="宋体" panose="02010600030101010101" pitchFamily="2" charset="-122"/>
                <a:ea typeface="宋体" panose="02010600030101010101" pitchFamily="2" charset="-122"/>
                <a:cs typeface="宋体" panose="02010600030101010101" pitchFamily="2" charset="-122"/>
              </a:rPr>
              <a:t>(1)组织的层级化设计中的两种结构形式</a:t>
            </a:r>
            <a:endParaRPr lang="zh-CN" altLang="en-US" sz="15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1500" dirty="0" smtClean="0">
                <a:latin typeface="宋体" panose="02010600030101010101" pitchFamily="2" charset="-122"/>
                <a:ea typeface="宋体" panose="02010600030101010101" pitchFamily="2" charset="-122"/>
                <a:cs typeface="宋体" panose="02010600030101010101" pitchFamily="2" charset="-122"/>
              </a:rPr>
              <a:t>机械式组织与有机式组织：机械式组织是传统设计原则的产物，它具有严格的结构层次和固定的职责，强调高度的正规化，有正式的沟通渠道，决策常采用集权形式（刻板的严密控制的结构）。有机式组织是现代设计原则的产物，它强调纵向和横向的合作，职责常常根据需要进行不断的调整，更多地依靠非正式渠道进行沟通，决策常采用分权形式（灵活的具有高度适应性的结构）。</a:t>
            </a:r>
            <a:endParaRPr lang="zh-CN" altLang="en-US" sz="15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1500" dirty="0" smtClean="0">
                <a:latin typeface="宋体" panose="02010600030101010101" pitchFamily="2" charset="-122"/>
                <a:ea typeface="宋体" panose="02010600030101010101" pitchFamily="2" charset="-122"/>
                <a:cs typeface="宋体" panose="02010600030101010101" pitchFamily="2" charset="-122"/>
              </a:rPr>
              <a:t>(2)组织结构类型</a:t>
            </a:r>
            <a:endParaRPr lang="zh-CN" altLang="en-US" sz="15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1500" dirty="0" smtClean="0">
                <a:latin typeface="宋体" panose="02010600030101010101" pitchFamily="2" charset="-122"/>
                <a:ea typeface="宋体" panose="02010600030101010101" pitchFamily="2" charset="-122"/>
                <a:cs typeface="宋体" panose="02010600030101010101" pitchFamily="2" charset="-122"/>
              </a:rPr>
              <a:t>组织结构是组织的骨架，包括纵、横两大系统，纵向上是组织上下垂直机构或人员之间的联系，这是一种领导隶属关系；横向是平行机构或人员之间的联系，是一种分工与协作关系。基本类型：</a:t>
            </a:r>
            <a:endParaRPr lang="zh-CN" altLang="en-US" sz="15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1500" dirty="0" smtClean="0">
                <a:latin typeface="宋体" panose="02010600030101010101" pitchFamily="2" charset="-122"/>
                <a:ea typeface="宋体" panose="02010600030101010101" pitchFamily="2" charset="-122"/>
                <a:cs typeface="宋体" panose="02010600030101010101" pitchFamily="2" charset="-122"/>
              </a:rPr>
              <a:t>①直线制组织结构――是最早也是最为简单的一种组织结构形式</a:t>
            </a:r>
            <a:endParaRPr lang="zh-CN" altLang="en-US" sz="15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1500" dirty="0" smtClean="0">
                <a:latin typeface="宋体" panose="02010600030101010101" pitchFamily="2" charset="-122"/>
                <a:ea typeface="宋体" panose="02010600030101010101" pitchFamily="2" charset="-122"/>
                <a:cs typeface="宋体" panose="02010600030101010101" pitchFamily="2" charset="-122"/>
              </a:rPr>
              <a:t>②职能制</a:t>
            </a:r>
            <a:endParaRPr lang="zh-CN" altLang="en-US" sz="15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1500" dirty="0" smtClean="0">
                <a:latin typeface="宋体" panose="02010600030101010101" pitchFamily="2" charset="-122"/>
                <a:ea typeface="宋体" panose="02010600030101010101" pitchFamily="2" charset="-122"/>
                <a:cs typeface="宋体" panose="02010600030101010101" pitchFamily="2" charset="-122"/>
              </a:rPr>
              <a:t>③直线职能制（U型组织结构）</a:t>
            </a:r>
            <a:endParaRPr lang="zh-CN" altLang="en-US" sz="15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1500" dirty="0" smtClean="0">
                <a:latin typeface="宋体" panose="02010600030101010101" pitchFamily="2" charset="-122"/>
                <a:ea typeface="宋体" panose="02010600030101010101" pitchFamily="2" charset="-122"/>
                <a:cs typeface="宋体" panose="02010600030101010101" pitchFamily="2" charset="-122"/>
              </a:rPr>
              <a:t>④事业部制（M型结构、分部结构）——斯隆模型</a:t>
            </a:r>
            <a:endParaRPr lang="zh-CN" altLang="en-US" sz="15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1500" dirty="0" smtClean="0">
                <a:latin typeface="宋体" panose="02010600030101010101" pitchFamily="2" charset="-122"/>
                <a:ea typeface="宋体" panose="02010600030101010101" pitchFamily="2" charset="-122"/>
                <a:cs typeface="宋体" panose="02010600030101010101" pitchFamily="2" charset="-122"/>
              </a:rPr>
              <a:t>⑤ 矩阵制（目标——规划结构）</a:t>
            </a:r>
            <a:endParaRPr lang="zh-CN" altLang="en-US" sz="15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1500" dirty="0" smtClean="0">
                <a:latin typeface="宋体" panose="02010600030101010101" pitchFamily="2" charset="-122"/>
                <a:ea typeface="宋体" panose="02010600030101010101" pitchFamily="2" charset="-122"/>
                <a:cs typeface="宋体" panose="02010600030101010101" pitchFamily="2" charset="-122"/>
              </a:rPr>
              <a:t>⑥ 创新结构</a:t>
            </a:r>
            <a:endParaRPr lang="zh-CN" altLang="en-US" sz="15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endParaRPr lang="zh-CN" altLang="en-US" sz="500" dirty="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标题 1"/>
          <p:cNvSpPr>
            <a:spLocks noGrp="1"/>
          </p:cNvSpPr>
          <p:nvPr>
            <p:ph type="title"/>
          </p:nvPr>
        </p:nvSpPr>
        <p:spPr/>
        <p:txBody>
          <a:bodyPr/>
          <a:lstStyle/>
          <a:p>
            <a:pPr eaLnBrk="1" fontAlgn="auto" hangingPunct="1">
              <a:spcAft>
                <a:spcPts val="0"/>
              </a:spcAft>
              <a:defRPr/>
            </a:pPr>
            <a:r>
              <a:rPr lang="zh-CN" altLang="en-US" sz="4000" dirty="0" smtClean="0">
                <a:latin typeface="宋体" panose="02010600030101010101" pitchFamily="2" charset="-122"/>
                <a:ea typeface="宋体" panose="02010600030101010101" pitchFamily="2" charset="-122"/>
                <a:cs typeface="宋体" panose="02010600030101010101" pitchFamily="2" charset="-122"/>
                <a:sym typeface="+mn-ea"/>
              </a:rPr>
              <a:t>第二节 </a:t>
            </a:r>
            <a:r>
              <a:rPr lang="zh-CN" altLang="en-US" sz="40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组织设计</a:t>
            </a:r>
            <a:endParaRPr lang="zh-CN" altLang="en-US" sz="4000" smtClean="0">
              <a:latin typeface="宋体" panose="02010600030101010101" pitchFamily="2" charset="-122"/>
              <a:ea typeface="宋体" panose="02010600030101010101" pitchFamily="2" charset="-122"/>
              <a:cs typeface="宋体" panose="02010600030101010101" pitchFamily="2" charset="-122"/>
            </a:endParaRPr>
          </a:p>
        </p:txBody>
      </p:sp>
      <p:sp>
        <p:nvSpPr>
          <p:cNvPr id="3" name="内容占位符 2"/>
          <p:cNvSpPr>
            <a:spLocks noGrp="1"/>
          </p:cNvSpPr>
          <p:nvPr>
            <p:ph idx="1"/>
          </p:nvPr>
        </p:nvSpPr>
        <p:spPr>
          <a:xfrm>
            <a:off x="304800" y="1165543"/>
            <a:ext cx="8686800" cy="4525962"/>
          </a:xfrm>
        </p:spPr>
        <p:txBody>
          <a:bodyPr rtlCol="0">
            <a:noAutofit/>
          </a:bodyPr>
          <a:lstStyle/>
          <a:p>
            <a:pPr algn="l" eaLnBrk="1" fontAlgn="auto" hangingPunct="1">
              <a:lnSpc>
                <a:spcPct val="150000"/>
              </a:lnSpc>
              <a:spcAft>
                <a:spcPts val="0"/>
              </a:spcAft>
              <a:buFont typeface="Arial" panose="020B0604020202020204" pitchFamily="34" charset="0"/>
              <a:buNone/>
              <a:defRPr/>
            </a:pPr>
            <a:r>
              <a:rPr lang="en-US" altLang="zh-CN" sz="1500" dirty="0" smtClean="0">
                <a:latin typeface="宋体" panose="02010600030101010101" pitchFamily="2" charset="-122"/>
                <a:ea typeface="宋体" panose="02010600030101010101" pitchFamily="2" charset="-122"/>
                <a:cs typeface="宋体" panose="02010600030101010101" pitchFamily="2" charset="-122"/>
              </a:rPr>
              <a:t>   </a:t>
            </a:r>
            <a:r>
              <a:rPr lang="zh-CN" altLang="en-US" sz="2000" dirty="0" smtClean="0">
                <a:latin typeface="宋体" panose="02010600030101010101" pitchFamily="2" charset="-122"/>
                <a:ea typeface="宋体" panose="02010600030101010101" pitchFamily="2" charset="-122"/>
                <a:cs typeface="宋体" panose="02010600030101010101" pitchFamily="2" charset="-122"/>
              </a:rPr>
              <a:t>分部型结构包括两种基本的组织形态：</a:t>
            </a:r>
            <a:endParaRPr lang="zh-CN" altLang="en-US" sz="20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2000" dirty="0" smtClean="0">
                <a:latin typeface="宋体" panose="02010600030101010101" pitchFamily="2" charset="-122"/>
                <a:ea typeface="宋体" panose="02010600030101010101" pitchFamily="2" charset="-122"/>
                <a:cs typeface="宋体" panose="02010600030101010101" pitchFamily="2" charset="-122"/>
              </a:rPr>
              <a:t>(1)战略事业部（SBU）。这是一种独立的产品或业务经营单位。如同设在大企业中的小企业，战略事业部需要全面负责产品的研发、生产、营销等到一系列工作的组织、规划和实施。</a:t>
            </a:r>
            <a:endParaRPr lang="zh-CN" altLang="en-US" sz="2000" dirty="0" smtClean="0">
              <a:latin typeface="宋体" panose="02010600030101010101" pitchFamily="2" charset="-122"/>
              <a:ea typeface="宋体" panose="02010600030101010101" pitchFamily="2" charset="-122"/>
              <a:cs typeface="宋体" panose="02010600030101010101" pitchFamily="2" charset="-122"/>
            </a:endParaRPr>
          </a:p>
          <a:p>
            <a:pPr algn="l" eaLnBrk="1" fontAlgn="auto" hangingPunct="1">
              <a:lnSpc>
                <a:spcPct val="150000"/>
              </a:lnSpc>
              <a:spcAft>
                <a:spcPts val="0"/>
              </a:spcAft>
              <a:buFont typeface="Arial" panose="020B0604020202020204" pitchFamily="34" charset="0"/>
              <a:buNone/>
              <a:defRPr/>
            </a:pPr>
            <a:r>
              <a:rPr lang="zh-CN" altLang="en-US" sz="2000" dirty="0" smtClean="0">
                <a:latin typeface="宋体" panose="02010600030101010101" pitchFamily="2" charset="-122"/>
                <a:ea typeface="宋体" panose="02010600030101010101" pitchFamily="2" charset="-122"/>
                <a:cs typeface="宋体" panose="02010600030101010101" pitchFamily="2" charset="-122"/>
              </a:rPr>
              <a:t>(2)独立事业单位（IBU）。这是一种分权程度更高的分部式组织结构。这种组织的分部是作为母公司的一个具有独立法人地位的事业部形式存在，它有独立的经营机构和独立的经营自主权，不管其业务活动是否与母公司战略性业务相关联，独立事业单位必须对母公司承担利益责任。</a:t>
            </a:r>
            <a:endParaRPr lang="zh-CN" altLang="en-US" sz="2000" dirty="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309"/>
          <p:cNvSpPr>
            <a:spLocks noEditPoints="1"/>
          </p:cNvSpPr>
          <p:nvPr/>
        </p:nvSpPr>
        <p:spPr bwMode="auto">
          <a:xfrm>
            <a:off x="791845" y="1540510"/>
            <a:ext cx="5428343" cy="1139862"/>
          </a:xfrm>
          <a:custGeom>
            <a:avLst/>
            <a:gdLst>
              <a:gd name="T0" fmla="*/ 474 w 495"/>
              <a:gd name="T1" fmla="*/ 54 h 98"/>
              <a:gd name="T2" fmla="*/ 495 w 495"/>
              <a:gd name="T3" fmla="*/ 46 h 98"/>
              <a:gd name="T4" fmla="*/ 481 w 495"/>
              <a:gd name="T5" fmla="*/ 44 h 98"/>
              <a:gd name="T6" fmla="*/ 482 w 495"/>
              <a:gd name="T7" fmla="*/ 38 h 98"/>
              <a:gd name="T8" fmla="*/ 404 w 495"/>
              <a:gd name="T9" fmla="*/ 33 h 98"/>
              <a:gd name="T10" fmla="*/ 480 w 495"/>
              <a:gd name="T11" fmla="*/ 28 h 98"/>
              <a:gd name="T12" fmla="*/ 473 w 495"/>
              <a:gd name="T13" fmla="*/ 25 h 98"/>
              <a:gd name="T14" fmla="*/ 438 w 495"/>
              <a:gd name="T15" fmla="*/ 20 h 98"/>
              <a:gd name="T16" fmla="*/ 445 w 495"/>
              <a:gd name="T17" fmla="*/ 14 h 98"/>
              <a:gd name="T18" fmla="*/ 447 w 495"/>
              <a:gd name="T19" fmla="*/ 12 h 98"/>
              <a:gd name="T20" fmla="*/ 250 w 495"/>
              <a:gd name="T21" fmla="*/ 15 h 98"/>
              <a:gd name="T22" fmla="*/ 42 w 495"/>
              <a:gd name="T23" fmla="*/ 25 h 98"/>
              <a:gd name="T24" fmla="*/ 329 w 495"/>
              <a:gd name="T25" fmla="*/ 8 h 98"/>
              <a:gd name="T26" fmla="*/ 143 w 495"/>
              <a:gd name="T27" fmla="*/ 12 h 98"/>
              <a:gd name="T28" fmla="*/ 160 w 495"/>
              <a:gd name="T29" fmla="*/ 10 h 98"/>
              <a:gd name="T30" fmla="*/ 173 w 495"/>
              <a:gd name="T31" fmla="*/ 10 h 98"/>
              <a:gd name="T32" fmla="*/ 193 w 495"/>
              <a:gd name="T33" fmla="*/ 10 h 98"/>
              <a:gd name="T34" fmla="*/ 204 w 495"/>
              <a:gd name="T35" fmla="*/ 9 h 98"/>
              <a:gd name="T36" fmla="*/ 244 w 495"/>
              <a:gd name="T37" fmla="*/ 7 h 98"/>
              <a:gd name="T38" fmla="*/ 413 w 495"/>
              <a:gd name="T39" fmla="*/ 3 h 98"/>
              <a:gd name="T40" fmla="*/ 382 w 495"/>
              <a:gd name="T41" fmla="*/ 0 h 98"/>
              <a:gd name="T42" fmla="*/ 4 w 495"/>
              <a:gd name="T43" fmla="*/ 25 h 98"/>
              <a:gd name="T44" fmla="*/ 24 w 495"/>
              <a:gd name="T45" fmla="*/ 27 h 98"/>
              <a:gd name="T46" fmla="*/ 10 w 495"/>
              <a:gd name="T47" fmla="*/ 32 h 98"/>
              <a:gd name="T48" fmla="*/ 8 w 495"/>
              <a:gd name="T49" fmla="*/ 39 h 98"/>
              <a:gd name="T50" fmla="*/ 3 w 495"/>
              <a:gd name="T51" fmla="*/ 47 h 98"/>
              <a:gd name="T52" fmla="*/ 3 w 495"/>
              <a:gd name="T53" fmla="*/ 52 h 98"/>
              <a:gd name="T54" fmla="*/ 7 w 495"/>
              <a:gd name="T55" fmla="*/ 60 h 98"/>
              <a:gd name="T56" fmla="*/ 3 w 495"/>
              <a:gd name="T57" fmla="*/ 65 h 98"/>
              <a:gd name="T58" fmla="*/ 5 w 495"/>
              <a:gd name="T59" fmla="*/ 73 h 98"/>
              <a:gd name="T60" fmla="*/ 10 w 495"/>
              <a:gd name="T61" fmla="*/ 82 h 98"/>
              <a:gd name="T62" fmla="*/ 174 w 495"/>
              <a:gd name="T63" fmla="*/ 90 h 98"/>
              <a:gd name="T64" fmla="*/ 288 w 495"/>
              <a:gd name="T65" fmla="*/ 85 h 98"/>
              <a:gd name="T66" fmla="*/ 447 w 495"/>
              <a:gd name="T67" fmla="*/ 76 h 98"/>
              <a:gd name="T68" fmla="*/ 483 w 495"/>
              <a:gd name="T69" fmla="*/ 66 h 98"/>
              <a:gd name="T70" fmla="*/ 463 w 495"/>
              <a:gd name="T71" fmla="*/ 61 h 98"/>
              <a:gd name="T72" fmla="*/ 452 w 495"/>
              <a:gd name="T73" fmla="*/ 24 h 98"/>
              <a:gd name="T74" fmla="*/ 450 w 495"/>
              <a:gd name="T75" fmla="*/ 23 h 98"/>
              <a:gd name="T76" fmla="*/ 434 w 495"/>
              <a:gd name="T77" fmla="*/ 20 h 98"/>
              <a:gd name="T78" fmla="*/ 426 w 495"/>
              <a:gd name="T79" fmla="*/ 12 h 98"/>
              <a:gd name="T80" fmla="*/ 460 w 495"/>
              <a:gd name="T81" fmla="*/ 38 h 98"/>
              <a:gd name="T82" fmla="*/ 394 w 495"/>
              <a:gd name="T83" fmla="*/ 25 h 98"/>
              <a:gd name="T84" fmla="*/ 382 w 495"/>
              <a:gd name="T85" fmla="*/ 25 h 98"/>
              <a:gd name="T86" fmla="*/ 380 w 495"/>
              <a:gd name="T87" fmla="*/ 21 h 98"/>
              <a:gd name="T88" fmla="*/ 413 w 495"/>
              <a:gd name="T89" fmla="*/ 30 h 98"/>
              <a:gd name="T90" fmla="*/ 349 w 495"/>
              <a:gd name="T91" fmla="*/ 40 h 98"/>
              <a:gd name="T92" fmla="*/ 363 w 495"/>
              <a:gd name="T93" fmla="*/ 34 h 98"/>
              <a:gd name="T94" fmla="*/ 365 w 495"/>
              <a:gd name="T95" fmla="*/ 39 h 98"/>
              <a:gd name="T96" fmla="*/ 435 w 495"/>
              <a:gd name="T97"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5" h="98">
                <a:moveTo>
                  <a:pt x="488" y="56"/>
                </a:moveTo>
                <a:cubicBezTo>
                  <a:pt x="481" y="55"/>
                  <a:pt x="481" y="55"/>
                  <a:pt x="481" y="55"/>
                </a:cubicBezTo>
                <a:cubicBezTo>
                  <a:pt x="481" y="55"/>
                  <a:pt x="481" y="55"/>
                  <a:pt x="481" y="55"/>
                </a:cubicBezTo>
                <a:cubicBezTo>
                  <a:pt x="478" y="55"/>
                  <a:pt x="476" y="54"/>
                  <a:pt x="474" y="54"/>
                </a:cubicBezTo>
                <a:cubicBezTo>
                  <a:pt x="478" y="52"/>
                  <a:pt x="483" y="52"/>
                  <a:pt x="488" y="51"/>
                </a:cubicBezTo>
                <a:cubicBezTo>
                  <a:pt x="485" y="51"/>
                  <a:pt x="483" y="51"/>
                  <a:pt x="481" y="50"/>
                </a:cubicBezTo>
                <a:cubicBezTo>
                  <a:pt x="482" y="49"/>
                  <a:pt x="483" y="50"/>
                  <a:pt x="484" y="50"/>
                </a:cubicBezTo>
                <a:cubicBezTo>
                  <a:pt x="487" y="47"/>
                  <a:pt x="492" y="48"/>
                  <a:pt x="495" y="46"/>
                </a:cubicBezTo>
                <a:cubicBezTo>
                  <a:pt x="490" y="46"/>
                  <a:pt x="485" y="47"/>
                  <a:pt x="481" y="46"/>
                </a:cubicBezTo>
                <a:cubicBezTo>
                  <a:pt x="484" y="45"/>
                  <a:pt x="484" y="45"/>
                  <a:pt x="484" y="45"/>
                </a:cubicBezTo>
                <a:cubicBezTo>
                  <a:pt x="482" y="45"/>
                  <a:pt x="482" y="45"/>
                  <a:pt x="482" y="45"/>
                </a:cubicBezTo>
                <a:cubicBezTo>
                  <a:pt x="482" y="45"/>
                  <a:pt x="481" y="44"/>
                  <a:pt x="481" y="44"/>
                </a:cubicBezTo>
                <a:cubicBezTo>
                  <a:pt x="467" y="43"/>
                  <a:pt x="452" y="44"/>
                  <a:pt x="437" y="43"/>
                </a:cubicBezTo>
                <a:cubicBezTo>
                  <a:pt x="451" y="41"/>
                  <a:pt x="465" y="42"/>
                  <a:pt x="477" y="41"/>
                </a:cubicBezTo>
                <a:cubicBezTo>
                  <a:pt x="475" y="40"/>
                  <a:pt x="473" y="41"/>
                  <a:pt x="471" y="40"/>
                </a:cubicBezTo>
                <a:cubicBezTo>
                  <a:pt x="482" y="38"/>
                  <a:pt x="482" y="38"/>
                  <a:pt x="482" y="38"/>
                </a:cubicBezTo>
                <a:cubicBezTo>
                  <a:pt x="471" y="37"/>
                  <a:pt x="471" y="37"/>
                  <a:pt x="471" y="37"/>
                </a:cubicBezTo>
                <a:cubicBezTo>
                  <a:pt x="476" y="34"/>
                  <a:pt x="485" y="37"/>
                  <a:pt x="490" y="33"/>
                </a:cubicBezTo>
                <a:cubicBezTo>
                  <a:pt x="456" y="34"/>
                  <a:pt x="425" y="34"/>
                  <a:pt x="391" y="34"/>
                </a:cubicBezTo>
                <a:cubicBezTo>
                  <a:pt x="395" y="31"/>
                  <a:pt x="401" y="33"/>
                  <a:pt x="404" y="33"/>
                </a:cubicBezTo>
                <a:cubicBezTo>
                  <a:pt x="476" y="31"/>
                  <a:pt x="476" y="31"/>
                  <a:pt x="476" y="31"/>
                </a:cubicBezTo>
                <a:cubicBezTo>
                  <a:pt x="455" y="31"/>
                  <a:pt x="434" y="32"/>
                  <a:pt x="413" y="31"/>
                </a:cubicBezTo>
                <a:cubicBezTo>
                  <a:pt x="413" y="30"/>
                  <a:pt x="413" y="30"/>
                  <a:pt x="413" y="30"/>
                </a:cubicBezTo>
                <a:cubicBezTo>
                  <a:pt x="434" y="29"/>
                  <a:pt x="458" y="30"/>
                  <a:pt x="480" y="28"/>
                </a:cubicBezTo>
                <a:cubicBezTo>
                  <a:pt x="478" y="28"/>
                  <a:pt x="476" y="28"/>
                  <a:pt x="474" y="28"/>
                </a:cubicBezTo>
                <a:cubicBezTo>
                  <a:pt x="474" y="27"/>
                  <a:pt x="474" y="27"/>
                  <a:pt x="474" y="27"/>
                </a:cubicBezTo>
                <a:cubicBezTo>
                  <a:pt x="478" y="26"/>
                  <a:pt x="484" y="27"/>
                  <a:pt x="488" y="25"/>
                </a:cubicBezTo>
                <a:cubicBezTo>
                  <a:pt x="473" y="25"/>
                  <a:pt x="473" y="25"/>
                  <a:pt x="473" y="25"/>
                </a:cubicBezTo>
                <a:cubicBezTo>
                  <a:pt x="471" y="22"/>
                  <a:pt x="467" y="25"/>
                  <a:pt x="464" y="26"/>
                </a:cubicBezTo>
                <a:cubicBezTo>
                  <a:pt x="463" y="23"/>
                  <a:pt x="463" y="23"/>
                  <a:pt x="463" y="23"/>
                </a:cubicBezTo>
                <a:cubicBezTo>
                  <a:pt x="467" y="21"/>
                  <a:pt x="472" y="23"/>
                  <a:pt x="477" y="21"/>
                </a:cubicBezTo>
                <a:cubicBezTo>
                  <a:pt x="465" y="21"/>
                  <a:pt x="451" y="22"/>
                  <a:pt x="438" y="20"/>
                </a:cubicBezTo>
                <a:cubicBezTo>
                  <a:pt x="453" y="19"/>
                  <a:pt x="466" y="20"/>
                  <a:pt x="481" y="17"/>
                </a:cubicBezTo>
                <a:cubicBezTo>
                  <a:pt x="423" y="17"/>
                  <a:pt x="423" y="17"/>
                  <a:pt x="423" y="17"/>
                </a:cubicBezTo>
                <a:cubicBezTo>
                  <a:pt x="422" y="16"/>
                  <a:pt x="422" y="16"/>
                  <a:pt x="422" y="16"/>
                </a:cubicBezTo>
                <a:cubicBezTo>
                  <a:pt x="429" y="15"/>
                  <a:pt x="439" y="15"/>
                  <a:pt x="445" y="14"/>
                </a:cubicBezTo>
                <a:cubicBezTo>
                  <a:pt x="444" y="15"/>
                  <a:pt x="444" y="15"/>
                  <a:pt x="444" y="15"/>
                </a:cubicBezTo>
                <a:cubicBezTo>
                  <a:pt x="454" y="15"/>
                  <a:pt x="464" y="16"/>
                  <a:pt x="474" y="15"/>
                </a:cubicBezTo>
                <a:cubicBezTo>
                  <a:pt x="467" y="14"/>
                  <a:pt x="456" y="14"/>
                  <a:pt x="448" y="13"/>
                </a:cubicBezTo>
                <a:cubicBezTo>
                  <a:pt x="447" y="12"/>
                  <a:pt x="447" y="12"/>
                  <a:pt x="447" y="12"/>
                </a:cubicBezTo>
                <a:cubicBezTo>
                  <a:pt x="448" y="11"/>
                  <a:pt x="450" y="13"/>
                  <a:pt x="451" y="12"/>
                </a:cubicBezTo>
                <a:cubicBezTo>
                  <a:pt x="450" y="11"/>
                  <a:pt x="450" y="11"/>
                  <a:pt x="450" y="11"/>
                </a:cubicBezTo>
                <a:cubicBezTo>
                  <a:pt x="395" y="10"/>
                  <a:pt x="395" y="10"/>
                  <a:pt x="395" y="10"/>
                </a:cubicBezTo>
                <a:cubicBezTo>
                  <a:pt x="250" y="15"/>
                  <a:pt x="250" y="15"/>
                  <a:pt x="250" y="15"/>
                </a:cubicBezTo>
                <a:cubicBezTo>
                  <a:pt x="148" y="20"/>
                  <a:pt x="148" y="20"/>
                  <a:pt x="148" y="20"/>
                </a:cubicBezTo>
                <a:cubicBezTo>
                  <a:pt x="114" y="21"/>
                  <a:pt x="114" y="21"/>
                  <a:pt x="114" y="21"/>
                </a:cubicBezTo>
                <a:cubicBezTo>
                  <a:pt x="114" y="20"/>
                  <a:pt x="114" y="20"/>
                  <a:pt x="114" y="20"/>
                </a:cubicBezTo>
                <a:cubicBezTo>
                  <a:pt x="90" y="22"/>
                  <a:pt x="65" y="25"/>
                  <a:pt x="42" y="25"/>
                </a:cubicBezTo>
                <a:cubicBezTo>
                  <a:pt x="43" y="24"/>
                  <a:pt x="43" y="24"/>
                  <a:pt x="43" y="24"/>
                </a:cubicBezTo>
                <a:cubicBezTo>
                  <a:pt x="125" y="17"/>
                  <a:pt x="125" y="17"/>
                  <a:pt x="125" y="17"/>
                </a:cubicBezTo>
                <a:cubicBezTo>
                  <a:pt x="227" y="12"/>
                  <a:pt x="227" y="12"/>
                  <a:pt x="227" y="12"/>
                </a:cubicBezTo>
                <a:cubicBezTo>
                  <a:pt x="329" y="8"/>
                  <a:pt x="329" y="8"/>
                  <a:pt x="329" y="8"/>
                </a:cubicBezTo>
                <a:cubicBezTo>
                  <a:pt x="328" y="7"/>
                  <a:pt x="328" y="7"/>
                  <a:pt x="328" y="7"/>
                </a:cubicBezTo>
                <a:cubicBezTo>
                  <a:pt x="255" y="6"/>
                  <a:pt x="179" y="11"/>
                  <a:pt x="98" y="17"/>
                </a:cubicBezTo>
                <a:cubicBezTo>
                  <a:pt x="80" y="18"/>
                  <a:pt x="80" y="18"/>
                  <a:pt x="80" y="18"/>
                </a:cubicBezTo>
                <a:cubicBezTo>
                  <a:pt x="102" y="15"/>
                  <a:pt x="123" y="14"/>
                  <a:pt x="143" y="12"/>
                </a:cubicBezTo>
                <a:cubicBezTo>
                  <a:pt x="145" y="11"/>
                  <a:pt x="148" y="13"/>
                  <a:pt x="150" y="11"/>
                </a:cubicBezTo>
                <a:cubicBezTo>
                  <a:pt x="152" y="12"/>
                  <a:pt x="155" y="12"/>
                  <a:pt x="157" y="10"/>
                </a:cubicBezTo>
                <a:cubicBezTo>
                  <a:pt x="158" y="11"/>
                  <a:pt x="158" y="11"/>
                  <a:pt x="158" y="11"/>
                </a:cubicBezTo>
                <a:cubicBezTo>
                  <a:pt x="160" y="10"/>
                  <a:pt x="160" y="10"/>
                  <a:pt x="160" y="10"/>
                </a:cubicBezTo>
                <a:cubicBezTo>
                  <a:pt x="160" y="11"/>
                  <a:pt x="162" y="9"/>
                  <a:pt x="162" y="11"/>
                </a:cubicBezTo>
                <a:cubicBezTo>
                  <a:pt x="169" y="11"/>
                  <a:pt x="169" y="11"/>
                  <a:pt x="169" y="11"/>
                </a:cubicBezTo>
                <a:cubicBezTo>
                  <a:pt x="170" y="9"/>
                  <a:pt x="172" y="9"/>
                  <a:pt x="174" y="10"/>
                </a:cubicBezTo>
                <a:cubicBezTo>
                  <a:pt x="174" y="10"/>
                  <a:pt x="173" y="10"/>
                  <a:pt x="173" y="10"/>
                </a:cubicBezTo>
                <a:cubicBezTo>
                  <a:pt x="182" y="11"/>
                  <a:pt x="182" y="11"/>
                  <a:pt x="182" y="11"/>
                </a:cubicBezTo>
                <a:cubicBezTo>
                  <a:pt x="184" y="9"/>
                  <a:pt x="184" y="9"/>
                  <a:pt x="184" y="9"/>
                </a:cubicBezTo>
                <a:cubicBezTo>
                  <a:pt x="184" y="9"/>
                  <a:pt x="185" y="9"/>
                  <a:pt x="185" y="10"/>
                </a:cubicBezTo>
                <a:cubicBezTo>
                  <a:pt x="193" y="10"/>
                  <a:pt x="193" y="10"/>
                  <a:pt x="193" y="10"/>
                </a:cubicBezTo>
                <a:cubicBezTo>
                  <a:pt x="192" y="9"/>
                  <a:pt x="195" y="9"/>
                  <a:pt x="194" y="9"/>
                </a:cubicBezTo>
                <a:cubicBezTo>
                  <a:pt x="197" y="7"/>
                  <a:pt x="199" y="11"/>
                  <a:pt x="202" y="9"/>
                </a:cubicBezTo>
                <a:cubicBezTo>
                  <a:pt x="202" y="9"/>
                  <a:pt x="202" y="8"/>
                  <a:pt x="203" y="8"/>
                </a:cubicBezTo>
                <a:cubicBezTo>
                  <a:pt x="204" y="7"/>
                  <a:pt x="204" y="9"/>
                  <a:pt x="204" y="9"/>
                </a:cubicBezTo>
                <a:cubicBezTo>
                  <a:pt x="241" y="7"/>
                  <a:pt x="241" y="7"/>
                  <a:pt x="241" y="7"/>
                </a:cubicBezTo>
                <a:cubicBezTo>
                  <a:pt x="240" y="7"/>
                  <a:pt x="239" y="7"/>
                  <a:pt x="239" y="6"/>
                </a:cubicBezTo>
                <a:cubicBezTo>
                  <a:pt x="241" y="6"/>
                  <a:pt x="243" y="5"/>
                  <a:pt x="245" y="6"/>
                </a:cubicBezTo>
                <a:cubicBezTo>
                  <a:pt x="244" y="7"/>
                  <a:pt x="244" y="7"/>
                  <a:pt x="244" y="7"/>
                </a:cubicBezTo>
                <a:cubicBezTo>
                  <a:pt x="244" y="6"/>
                  <a:pt x="249" y="8"/>
                  <a:pt x="249" y="5"/>
                </a:cubicBezTo>
                <a:cubicBezTo>
                  <a:pt x="412" y="1"/>
                  <a:pt x="412" y="1"/>
                  <a:pt x="412" y="1"/>
                </a:cubicBezTo>
                <a:cubicBezTo>
                  <a:pt x="413" y="2"/>
                  <a:pt x="413" y="2"/>
                  <a:pt x="413" y="2"/>
                </a:cubicBezTo>
                <a:cubicBezTo>
                  <a:pt x="413" y="2"/>
                  <a:pt x="413" y="2"/>
                  <a:pt x="413" y="3"/>
                </a:cubicBezTo>
                <a:cubicBezTo>
                  <a:pt x="414" y="2"/>
                  <a:pt x="414" y="2"/>
                  <a:pt x="414" y="2"/>
                </a:cubicBezTo>
                <a:cubicBezTo>
                  <a:pt x="414" y="2"/>
                  <a:pt x="414" y="2"/>
                  <a:pt x="414" y="2"/>
                </a:cubicBezTo>
                <a:cubicBezTo>
                  <a:pt x="441" y="1"/>
                  <a:pt x="441" y="1"/>
                  <a:pt x="441" y="1"/>
                </a:cubicBezTo>
                <a:cubicBezTo>
                  <a:pt x="424" y="1"/>
                  <a:pt x="402" y="0"/>
                  <a:pt x="382" y="0"/>
                </a:cubicBezTo>
                <a:cubicBezTo>
                  <a:pt x="227" y="5"/>
                  <a:pt x="227" y="5"/>
                  <a:pt x="227" y="5"/>
                </a:cubicBezTo>
                <a:cubicBezTo>
                  <a:pt x="107" y="12"/>
                  <a:pt x="107" y="12"/>
                  <a:pt x="107" y="12"/>
                </a:cubicBezTo>
                <a:cubicBezTo>
                  <a:pt x="80" y="16"/>
                  <a:pt x="51" y="18"/>
                  <a:pt x="23" y="18"/>
                </a:cubicBezTo>
                <a:cubicBezTo>
                  <a:pt x="18" y="23"/>
                  <a:pt x="10" y="22"/>
                  <a:pt x="4" y="25"/>
                </a:cubicBezTo>
                <a:cubicBezTo>
                  <a:pt x="4" y="25"/>
                  <a:pt x="4" y="25"/>
                  <a:pt x="4" y="25"/>
                </a:cubicBezTo>
                <a:cubicBezTo>
                  <a:pt x="9" y="25"/>
                  <a:pt x="9" y="25"/>
                  <a:pt x="9" y="25"/>
                </a:cubicBezTo>
                <a:cubicBezTo>
                  <a:pt x="13" y="27"/>
                  <a:pt x="20" y="26"/>
                  <a:pt x="25" y="26"/>
                </a:cubicBezTo>
                <a:cubicBezTo>
                  <a:pt x="24" y="27"/>
                  <a:pt x="24" y="27"/>
                  <a:pt x="24" y="27"/>
                </a:cubicBezTo>
                <a:cubicBezTo>
                  <a:pt x="17" y="27"/>
                  <a:pt x="11" y="28"/>
                  <a:pt x="6" y="29"/>
                </a:cubicBezTo>
                <a:cubicBezTo>
                  <a:pt x="7" y="29"/>
                  <a:pt x="9" y="29"/>
                  <a:pt x="11" y="30"/>
                </a:cubicBezTo>
                <a:cubicBezTo>
                  <a:pt x="7" y="31"/>
                  <a:pt x="7" y="31"/>
                  <a:pt x="7" y="31"/>
                </a:cubicBezTo>
                <a:cubicBezTo>
                  <a:pt x="10" y="32"/>
                  <a:pt x="10" y="32"/>
                  <a:pt x="10" y="32"/>
                </a:cubicBezTo>
                <a:cubicBezTo>
                  <a:pt x="9" y="34"/>
                  <a:pt x="5" y="34"/>
                  <a:pt x="3" y="36"/>
                </a:cubicBezTo>
                <a:cubicBezTo>
                  <a:pt x="4" y="36"/>
                  <a:pt x="4" y="36"/>
                  <a:pt x="4" y="36"/>
                </a:cubicBezTo>
                <a:cubicBezTo>
                  <a:pt x="5" y="36"/>
                  <a:pt x="4" y="37"/>
                  <a:pt x="3" y="38"/>
                </a:cubicBezTo>
                <a:cubicBezTo>
                  <a:pt x="5" y="39"/>
                  <a:pt x="7" y="37"/>
                  <a:pt x="8" y="39"/>
                </a:cubicBezTo>
                <a:cubicBezTo>
                  <a:pt x="6" y="41"/>
                  <a:pt x="3" y="39"/>
                  <a:pt x="2" y="41"/>
                </a:cubicBezTo>
                <a:cubicBezTo>
                  <a:pt x="3" y="42"/>
                  <a:pt x="0" y="44"/>
                  <a:pt x="3" y="45"/>
                </a:cubicBezTo>
                <a:cubicBezTo>
                  <a:pt x="1" y="46"/>
                  <a:pt x="1" y="46"/>
                  <a:pt x="1" y="46"/>
                </a:cubicBezTo>
                <a:cubicBezTo>
                  <a:pt x="3" y="47"/>
                  <a:pt x="3" y="47"/>
                  <a:pt x="3" y="47"/>
                </a:cubicBezTo>
                <a:cubicBezTo>
                  <a:pt x="2" y="48"/>
                  <a:pt x="2" y="48"/>
                  <a:pt x="2" y="48"/>
                </a:cubicBezTo>
                <a:cubicBezTo>
                  <a:pt x="4" y="49"/>
                  <a:pt x="7" y="49"/>
                  <a:pt x="8" y="50"/>
                </a:cubicBezTo>
                <a:cubicBezTo>
                  <a:pt x="2" y="51"/>
                  <a:pt x="2" y="51"/>
                  <a:pt x="2" y="51"/>
                </a:cubicBezTo>
                <a:cubicBezTo>
                  <a:pt x="2" y="52"/>
                  <a:pt x="3" y="52"/>
                  <a:pt x="3" y="52"/>
                </a:cubicBezTo>
                <a:cubicBezTo>
                  <a:pt x="3" y="54"/>
                  <a:pt x="7" y="55"/>
                  <a:pt x="4" y="56"/>
                </a:cubicBezTo>
                <a:cubicBezTo>
                  <a:pt x="5" y="57"/>
                  <a:pt x="5" y="57"/>
                  <a:pt x="5" y="57"/>
                </a:cubicBezTo>
                <a:cubicBezTo>
                  <a:pt x="4" y="58"/>
                  <a:pt x="4" y="58"/>
                  <a:pt x="4" y="58"/>
                </a:cubicBezTo>
                <a:cubicBezTo>
                  <a:pt x="7" y="60"/>
                  <a:pt x="7" y="60"/>
                  <a:pt x="7" y="60"/>
                </a:cubicBezTo>
                <a:cubicBezTo>
                  <a:pt x="6" y="60"/>
                  <a:pt x="6" y="60"/>
                  <a:pt x="5" y="60"/>
                </a:cubicBezTo>
                <a:cubicBezTo>
                  <a:pt x="6" y="61"/>
                  <a:pt x="4" y="63"/>
                  <a:pt x="6" y="63"/>
                </a:cubicBezTo>
                <a:cubicBezTo>
                  <a:pt x="5" y="65"/>
                  <a:pt x="4" y="64"/>
                  <a:pt x="3" y="64"/>
                </a:cubicBezTo>
                <a:cubicBezTo>
                  <a:pt x="3" y="65"/>
                  <a:pt x="3" y="65"/>
                  <a:pt x="3" y="65"/>
                </a:cubicBezTo>
                <a:cubicBezTo>
                  <a:pt x="4" y="66"/>
                  <a:pt x="5" y="66"/>
                  <a:pt x="6" y="67"/>
                </a:cubicBezTo>
                <a:cubicBezTo>
                  <a:pt x="6" y="68"/>
                  <a:pt x="5" y="67"/>
                  <a:pt x="4" y="67"/>
                </a:cubicBezTo>
                <a:cubicBezTo>
                  <a:pt x="6" y="69"/>
                  <a:pt x="3" y="70"/>
                  <a:pt x="3" y="71"/>
                </a:cubicBezTo>
                <a:cubicBezTo>
                  <a:pt x="5" y="73"/>
                  <a:pt x="5" y="73"/>
                  <a:pt x="5" y="73"/>
                </a:cubicBezTo>
                <a:cubicBezTo>
                  <a:pt x="4" y="74"/>
                  <a:pt x="4" y="75"/>
                  <a:pt x="3" y="75"/>
                </a:cubicBezTo>
                <a:cubicBezTo>
                  <a:pt x="3" y="78"/>
                  <a:pt x="8" y="78"/>
                  <a:pt x="10" y="80"/>
                </a:cubicBezTo>
                <a:cubicBezTo>
                  <a:pt x="9" y="81"/>
                  <a:pt x="9" y="81"/>
                  <a:pt x="9" y="81"/>
                </a:cubicBezTo>
                <a:cubicBezTo>
                  <a:pt x="10" y="81"/>
                  <a:pt x="10" y="81"/>
                  <a:pt x="10" y="82"/>
                </a:cubicBezTo>
                <a:cubicBezTo>
                  <a:pt x="8" y="83"/>
                  <a:pt x="6" y="83"/>
                  <a:pt x="4" y="83"/>
                </a:cubicBezTo>
                <a:cubicBezTo>
                  <a:pt x="4" y="86"/>
                  <a:pt x="7" y="87"/>
                  <a:pt x="9" y="89"/>
                </a:cubicBezTo>
                <a:cubicBezTo>
                  <a:pt x="33" y="98"/>
                  <a:pt x="64" y="95"/>
                  <a:pt x="90" y="93"/>
                </a:cubicBezTo>
                <a:cubicBezTo>
                  <a:pt x="174" y="90"/>
                  <a:pt x="174" y="90"/>
                  <a:pt x="174" y="90"/>
                </a:cubicBezTo>
                <a:cubicBezTo>
                  <a:pt x="201" y="88"/>
                  <a:pt x="201" y="88"/>
                  <a:pt x="201" y="88"/>
                </a:cubicBezTo>
                <a:cubicBezTo>
                  <a:pt x="282" y="84"/>
                  <a:pt x="282" y="84"/>
                  <a:pt x="282" y="84"/>
                </a:cubicBezTo>
                <a:cubicBezTo>
                  <a:pt x="283" y="86"/>
                  <a:pt x="283" y="86"/>
                  <a:pt x="283" y="86"/>
                </a:cubicBezTo>
                <a:cubicBezTo>
                  <a:pt x="288" y="85"/>
                  <a:pt x="288" y="85"/>
                  <a:pt x="288" y="85"/>
                </a:cubicBezTo>
                <a:cubicBezTo>
                  <a:pt x="448" y="80"/>
                  <a:pt x="448" y="80"/>
                  <a:pt x="448" y="80"/>
                </a:cubicBezTo>
                <a:cubicBezTo>
                  <a:pt x="456" y="78"/>
                  <a:pt x="466" y="80"/>
                  <a:pt x="473" y="75"/>
                </a:cubicBezTo>
                <a:cubicBezTo>
                  <a:pt x="464" y="76"/>
                  <a:pt x="455" y="77"/>
                  <a:pt x="446" y="77"/>
                </a:cubicBezTo>
                <a:cubicBezTo>
                  <a:pt x="447" y="76"/>
                  <a:pt x="447" y="76"/>
                  <a:pt x="447" y="76"/>
                </a:cubicBezTo>
                <a:cubicBezTo>
                  <a:pt x="459" y="75"/>
                  <a:pt x="470" y="73"/>
                  <a:pt x="481" y="71"/>
                </a:cubicBezTo>
                <a:cubicBezTo>
                  <a:pt x="484" y="68"/>
                  <a:pt x="484" y="68"/>
                  <a:pt x="484" y="68"/>
                </a:cubicBezTo>
                <a:cubicBezTo>
                  <a:pt x="482" y="68"/>
                  <a:pt x="481" y="69"/>
                  <a:pt x="479" y="68"/>
                </a:cubicBezTo>
                <a:cubicBezTo>
                  <a:pt x="480" y="67"/>
                  <a:pt x="482" y="67"/>
                  <a:pt x="483" y="66"/>
                </a:cubicBezTo>
                <a:cubicBezTo>
                  <a:pt x="478" y="64"/>
                  <a:pt x="471" y="68"/>
                  <a:pt x="464" y="66"/>
                </a:cubicBezTo>
                <a:cubicBezTo>
                  <a:pt x="469" y="64"/>
                  <a:pt x="475" y="64"/>
                  <a:pt x="479" y="62"/>
                </a:cubicBezTo>
                <a:cubicBezTo>
                  <a:pt x="463" y="63"/>
                  <a:pt x="463" y="63"/>
                  <a:pt x="463" y="63"/>
                </a:cubicBezTo>
                <a:cubicBezTo>
                  <a:pt x="463" y="61"/>
                  <a:pt x="463" y="61"/>
                  <a:pt x="463" y="61"/>
                </a:cubicBezTo>
                <a:cubicBezTo>
                  <a:pt x="470" y="59"/>
                  <a:pt x="481" y="61"/>
                  <a:pt x="488" y="56"/>
                </a:cubicBezTo>
                <a:close/>
                <a:moveTo>
                  <a:pt x="463" y="23"/>
                </a:moveTo>
                <a:cubicBezTo>
                  <a:pt x="460" y="25"/>
                  <a:pt x="458" y="23"/>
                  <a:pt x="455" y="24"/>
                </a:cubicBezTo>
                <a:cubicBezTo>
                  <a:pt x="452" y="24"/>
                  <a:pt x="452" y="24"/>
                  <a:pt x="452" y="24"/>
                </a:cubicBezTo>
                <a:cubicBezTo>
                  <a:pt x="455" y="23"/>
                  <a:pt x="459" y="23"/>
                  <a:pt x="463" y="23"/>
                </a:cubicBezTo>
                <a:close/>
                <a:moveTo>
                  <a:pt x="450" y="23"/>
                </a:moveTo>
                <a:cubicBezTo>
                  <a:pt x="450" y="24"/>
                  <a:pt x="448" y="24"/>
                  <a:pt x="447" y="24"/>
                </a:cubicBezTo>
                <a:cubicBezTo>
                  <a:pt x="448" y="23"/>
                  <a:pt x="449" y="24"/>
                  <a:pt x="450" y="23"/>
                </a:cubicBezTo>
                <a:close/>
                <a:moveTo>
                  <a:pt x="434" y="20"/>
                </a:moveTo>
                <a:cubicBezTo>
                  <a:pt x="434" y="21"/>
                  <a:pt x="434" y="21"/>
                  <a:pt x="434" y="21"/>
                </a:cubicBezTo>
                <a:cubicBezTo>
                  <a:pt x="429" y="20"/>
                  <a:pt x="429" y="20"/>
                  <a:pt x="429" y="20"/>
                </a:cubicBezTo>
                <a:lnTo>
                  <a:pt x="434" y="20"/>
                </a:lnTo>
                <a:close/>
                <a:moveTo>
                  <a:pt x="426" y="12"/>
                </a:moveTo>
                <a:cubicBezTo>
                  <a:pt x="446" y="12"/>
                  <a:pt x="446" y="12"/>
                  <a:pt x="446" y="12"/>
                </a:cubicBezTo>
                <a:cubicBezTo>
                  <a:pt x="439" y="13"/>
                  <a:pt x="433" y="12"/>
                  <a:pt x="425" y="13"/>
                </a:cubicBezTo>
                <a:lnTo>
                  <a:pt x="426" y="12"/>
                </a:lnTo>
                <a:close/>
                <a:moveTo>
                  <a:pt x="440" y="37"/>
                </a:moveTo>
                <a:cubicBezTo>
                  <a:pt x="439" y="37"/>
                  <a:pt x="439" y="37"/>
                  <a:pt x="439" y="37"/>
                </a:cubicBezTo>
                <a:cubicBezTo>
                  <a:pt x="460" y="37"/>
                  <a:pt x="460" y="37"/>
                  <a:pt x="460" y="37"/>
                </a:cubicBezTo>
                <a:cubicBezTo>
                  <a:pt x="460" y="38"/>
                  <a:pt x="460" y="38"/>
                  <a:pt x="460" y="38"/>
                </a:cubicBezTo>
                <a:cubicBezTo>
                  <a:pt x="435" y="38"/>
                  <a:pt x="435" y="38"/>
                  <a:pt x="435" y="38"/>
                </a:cubicBezTo>
                <a:lnTo>
                  <a:pt x="440" y="37"/>
                </a:lnTo>
                <a:close/>
                <a:moveTo>
                  <a:pt x="400" y="25"/>
                </a:moveTo>
                <a:cubicBezTo>
                  <a:pt x="394" y="25"/>
                  <a:pt x="394" y="25"/>
                  <a:pt x="394" y="25"/>
                </a:cubicBezTo>
                <a:cubicBezTo>
                  <a:pt x="392" y="25"/>
                  <a:pt x="391" y="25"/>
                  <a:pt x="390" y="25"/>
                </a:cubicBezTo>
                <a:cubicBezTo>
                  <a:pt x="394" y="25"/>
                  <a:pt x="394" y="25"/>
                  <a:pt x="394" y="25"/>
                </a:cubicBezTo>
                <a:cubicBezTo>
                  <a:pt x="396" y="24"/>
                  <a:pt x="398" y="23"/>
                  <a:pt x="400" y="25"/>
                </a:cubicBezTo>
                <a:close/>
                <a:moveTo>
                  <a:pt x="382" y="25"/>
                </a:moveTo>
                <a:cubicBezTo>
                  <a:pt x="380" y="25"/>
                  <a:pt x="380" y="25"/>
                  <a:pt x="380" y="25"/>
                </a:cubicBezTo>
                <a:cubicBezTo>
                  <a:pt x="382" y="25"/>
                  <a:pt x="382" y="25"/>
                  <a:pt x="382" y="25"/>
                </a:cubicBezTo>
                <a:close/>
                <a:moveTo>
                  <a:pt x="380" y="21"/>
                </a:moveTo>
                <a:cubicBezTo>
                  <a:pt x="380" y="21"/>
                  <a:pt x="380" y="21"/>
                  <a:pt x="380" y="21"/>
                </a:cubicBezTo>
                <a:cubicBezTo>
                  <a:pt x="379" y="21"/>
                  <a:pt x="379" y="21"/>
                  <a:pt x="379" y="21"/>
                </a:cubicBezTo>
                <a:lnTo>
                  <a:pt x="380" y="21"/>
                </a:lnTo>
                <a:close/>
                <a:moveTo>
                  <a:pt x="377" y="31"/>
                </a:moveTo>
                <a:cubicBezTo>
                  <a:pt x="413" y="30"/>
                  <a:pt x="413" y="30"/>
                  <a:pt x="413" y="30"/>
                </a:cubicBezTo>
                <a:cubicBezTo>
                  <a:pt x="376" y="31"/>
                  <a:pt x="376" y="31"/>
                  <a:pt x="376" y="31"/>
                </a:cubicBezTo>
                <a:lnTo>
                  <a:pt x="377" y="31"/>
                </a:lnTo>
                <a:close/>
                <a:moveTo>
                  <a:pt x="348" y="40"/>
                </a:moveTo>
                <a:cubicBezTo>
                  <a:pt x="349" y="40"/>
                  <a:pt x="349" y="40"/>
                  <a:pt x="349" y="40"/>
                </a:cubicBezTo>
                <a:cubicBezTo>
                  <a:pt x="357" y="40"/>
                  <a:pt x="357" y="40"/>
                  <a:pt x="357" y="40"/>
                </a:cubicBezTo>
                <a:lnTo>
                  <a:pt x="348" y="40"/>
                </a:lnTo>
                <a:close/>
                <a:moveTo>
                  <a:pt x="361" y="34"/>
                </a:moveTo>
                <a:cubicBezTo>
                  <a:pt x="363" y="34"/>
                  <a:pt x="363" y="34"/>
                  <a:pt x="363" y="34"/>
                </a:cubicBezTo>
                <a:cubicBezTo>
                  <a:pt x="363" y="34"/>
                  <a:pt x="363" y="34"/>
                  <a:pt x="363" y="34"/>
                </a:cubicBezTo>
                <a:lnTo>
                  <a:pt x="361" y="34"/>
                </a:lnTo>
                <a:close/>
                <a:moveTo>
                  <a:pt x="364" y="40"/>
                </a:moveTo>
                <a:cubicBezTo>
                  <a:pt x="365" y="39"/>
                  <a:pt x="365" y="39"/>
                  <a:pt x="365" y="39"/>
                </a:cubicBezTo>
                <a:cubicBezTo>
                  <a:pt x="386" y="39"/>
                  <a:pt x="386" y="39"/>
                  <a:pt x="386" y="39"/>
                </a:cubicBezTo>
                <a:lnTo>
                  <a:pt x="364" y="40"/>
                </a:lnTo>
                <a:close/>
                <a:moveTo>
                  <a:pt x="420" y="78"/>
                </a:moveTo>
                <a:cubicBezTo>
                  <a:pt x="435" y="77"/>
                  <a:pt x="435" y="77"/>
                  <a:pt x="435" y="77"/>
                </a:cubicBezTo>
                <a:cubicBezTo>
                  <a:pt x="440" y="77"/>
                  <a:pt x="440" y="77"/>
                  <a:pt x="440" y="77"/>
                </a:cubicBezTo>
                <a:lnTo>
                  <a:pt x="420" y="78"/>
                </a:lnTo>
                <a:close/>
              </a:path>
            </a:pathLst>
          </a:custGeom>
          <a:solidFill>
            <a:srgbClr val="FF0000"/>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5400" dirty="0">
                <a:solidFill>
                  <a:schemeClr val="bg1"/>
                </a:solidFill>
                <a:latin typeface="楷体" panose="02010609060101010101" charset="-122"/>
                <a:ea typeface="楷体" panose="02010609060101010101" charset="-122"/>
                <a:sym typeface="+mn-ea"/>
              </a:rPr>
              <a:t>感谢观看！</a:t>
            </a:r>
            <a:endParaRPr lang="zh-CN" altLang="en-US" sz="5400" dirty="0">
              <a:latin typeface="楷体" panose="02010609060101010101" charset="-122"/>
              <a:ea typeface="楷体" panose="02010609060101010101" charset="-122"/>
            </a:endParaRPr>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smtClean="0"/>
              <a:t>第一节 </a:t>
            </a:r>
            <a:r>
              <a:rPr lang="zh-CN" altLang="en-US" b="1" dirty="0">
                <a:solidFill>
                  <a:schemeClr val="tx1"/>
                </a:solidFill>
                <a:latin typeface="李旭科书法" panose="02000603000000000000" pitchFamily="2" charset="-122"/>
                <a:ea typeface="李旭科书法" panose="02000603000000000000" pitchFamily="2" charset="-122"/>
                <a:sym typeface="+mn-ea"/>
              </a:rPr>
              <a:t>组织与组织工作</a:t>
            </a:r>
            <a:br>
              <a:rPr lang="en-US" altLang="zh-CN" dirty="0" smtClean="0"/>
            </a:br>
            <a:endParaRPr lang="zh-CN" altLang="en-US" dirty="0"/>
          </a:p>
        </p:txBody>
      </p:sp>
      <p:grpSp>
        <p:nvGrpSpPr>
          <p:cNvPr id="74" name="组合 74"/>
          <p:cNvGrpSpPr/>
          <p:nvPr/>
        </p:nvGrpSpPr>
        <p:grpSpPr>
          <a:xfrm>
            <a:off x="544914" y="1788795"/>
            <a:ext cx="7198276" cy="4758690"/>
            <a:chOff x="3993" y="46562"/>
            <a:chExt cx="6823" cy="4852"/>
          </a:xfrm>
        </p:grpSpPr>
        <p:grpSp>
          <p:nvGrpSpPr>
            <p:cNvPr id="62" name="组合 62"/>
            <p:cNvGrpSpPr/>
            <p:nvPr/>
          </p:nvGrpSpPr>
          <p:grpSpPr>
            <a:xfrm>
              <a:off x="4648" y="46562"/>
              <a:ext cx="5453" cy="4852"/>
              <a:chOff x="3929" y="46840"/>
              <a:chExt cx="5453" cy="4852"/>
            </a:xfrm>
          </p:grpSpPr>
          <p:sp>
            <p:nvSpPr>
              <p:cNvPr id="19" name="正五边形 19"/>
              <p:cNvSpPr/>
              <p:nvPr/>
            </p:nvSpPr>
            <p:spPr>
              <a:xfrm>
                <a:off x="5378" y="48160"/>
                <a:ext cx="2532" cy="2107"/>
              </a:xfrm>
              <a:prstGeom prst="pentagon">
                <a:avLst/>
              </a:prstGeom>
              <a:solidFill>
                <a:srgbClr val="4F81BD"/>
              </a:solidFill>
              <a:ln w="25400" cap="flat" cmpd="sng" algn="ctr">
                <a:solidFill>
                  <a:srgbClr val="4F81BD">
                    <a:shade val="50000"/>
                  </a:srgbClr>
                </a:solidFill>
                <a:prstDash val="solid"/>
              </a:ln>
              <a:effectLst/>
            </p:spPr>
          </p:sp>
          <p:sp>
            <p:nvSpPr>
              <p:cNvPr id="21" name="右箭头 21"/>
              <p:cNvSpPr/>
              <p:nvPr/>
            </p:nvSpPr>
            <p:spPr>
              <a:xfrm>
                <a:off x="3929" y="48441"/>
                <a:ext cx="1416" cy="1054"/>
              </a:xfrm>
              <a:prstGeom prst="rightArrow">
                <a:avLst/>
              </a:prstGeom>
              <a:solidFill>
                <a:srgbClr val="4F81BD"/>
              </a:solidFill>
              <a:ln w="25400" cap="flat" cmpd="sng" algn="ctr">
                <a:solidFill>
                  <a:srgbClr val="4F81BD">
                    <a:shade val="50000"/>
                  </a:srgbClr>
                </a:solidFill>
                <a:prstDash val="solid"/>
              </a:ln>
              <a:effectLst/>
            </p:spPr>
          </p:sp>
          <p:sp>
            <p:nvSpPr>
              <p:cNvPr id="27" name="左箭头 27"/>
              <p:cNvSpPr/>
              <p:nvPr/>
            </p:nvSpPr>
            <p:spPr>
              <a:xfrm>
                <a:off x="7945" y="48461"/>
                <a:ext cx="1437" cy="1016"/>
              </a:xfrm>
              <a:prstGeom prst="leftArrow">
                <a:avLst/>
              </a:prstGeom>
              <a:solidFill>
                <a:srgbClr val="4F81BD"/>
              </a:solidFill>
              <a:ln w="25400" cap="flat" cmpd="sng" algn="ctr">
                <a:solidFill>
                  <a:srgbClr val="4F81BD">
                    <a:shade val="50000"/>
                  </a:srgbClr>
                </a:solidFill>
                <a:prstDash val="solid"/>
              </a:ln>
              <a:effectLst/>
            </p:spPr>
          </p:sp>
          <p:sp>
            <p:nvSpPr>
              <p:cNvPr id="50" name="下箭头 50"/>
              <p:cNvSpPr/>
              <p:nvPr/>
            </p:nvSpPr>
            <p:spPr>
              <a:xfrm>
                <a:off x="6052" y="46840"/>
                <a:ext cx="1159" cy="1295"/>
              </a:xfrm>
              <a:prstGeom prst="downArrow">
                <a:avLst/>
              </a:prstGeom>
              <a:solidFill>
                <a:srgbClr val="4F81BD"/>
              </a:solidFill>
              <a:ln w="25400" cap="flat" cmpd="sng" algn="ctr">
                <a:solidFill>
                  <a:srgbClr val="4F81BD">
                    <a:shade val="50000"/>
                  </a:srgbClr>
                </a:solidFill>
                <a:prstDash val="solid"/>
              </a:ln>
              <a:effectLst/>
            </p:spPr>
          </p:sp>
          <p:sp>
            <p:nvSpPr>
              <p:cNvPr id="51" name="上箭头 51"/>
              <p:cNvSpPr/>
              <p:nvPr/>
            </p:nvSpPr>
            <p:spPr>
              <a:xfrm>
                <a:off x="6100" y="50344"/>
                <a:ext cx="1111" cy="1348"/>
              </a:xfrm>
              <a:prstGeom prst="upArrow">
                <a:avLst/>
              </a:prstGeom>
              <a:solidFill>
                <a:srgbClr val="4F81BD"/>
              </a:solidFill>
              <a:ln w="25400" cap="flat" cmpd="sng" algn="ctr">
                <a:solidFill>
                  <a:srgbClr val="4F81BD">
                    <a:shade val="50000"/>
                  </a:srgbClr>
                </a:solidFill>
                <a:prstDash val="solid"/>
              </a:ln>
              <a:effectLst/>
            </p:spPr>
          </p:sp>
        </p:grpSp>
        <p:sp>
          <p:nvSpPr>
            <p:cNvPr id="64" name="文本框 64"/>
            <p:cNvSpPr txBox="1"/>
            <p:nvPr/>
          </p:nvSpPr>
          <p:spPr>
            <a:xfrm>
              <a:off x="3993" y="48183"/>
              <a:ext cx="1525" cy="1124"/>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800">
                  <a:latin typeface="宋体" panose="02010600030101010101" pitchFamily="2" charset="-122"/>
                  <a:sym typeface="+mn-ea"/>
                </a:rPr>
                <a:t>组织是一个人的系统</a:t>
              </a:r>
              <a:endParaRPr lang="en-US" altLang="zh-CN" sz="1800" kern="100">
                <a:ln w="9525">
                  <a:solidFill>
                    <a:srgbClr val="FF0000"/>
                  </a:solidFill>
                  <a:round/>
                </a:ln>
                <a:solidFill>
                  <a:sysClr val="windowText" lastClr="000000"/>
                </a:solidFill>
                <a:latin typeface="宋体" panose="02010600030101010101" pitchFamily="2" charset="-122"/>
                <a:cs typeface="Times New Roman" panose="02020603050405020304"/>
                <a:sym typeface="Times New Roman" panose="02020603050405020304"/>
              </a:endParaRPr>
            </a:p>
          </p:txBody>
        </p:sp>
        <p:sp>
          <p:nvSpPr>
            <p:cNvPr id="65" name="文本框 65"/>
            <p:cNvSpPr txBox="1"/>
            <p:nvPr/>
          </p:nvSpPr>
          <p:spPr>
            <a:xfrm>
              <a:off x="6537" y="46562"/>
              <a:ext cx="1602" cy="653"/>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600">
                  <a:latin typeface="宋体" panose="02010600030101010101" pitchFamily="2" charset="-122"/>
                  <a:sym typeface="+mn-ea"/>
                </a:rPr>
                <a:t>组织内部有分工与协作</a:t>
              </a:r>
              <a:endParaRPr lang="en-US" altLang="zh-CN" sz="1600" kern="100">
                <a:ln w="9525">
                  <a:solidFill>
                    <a:srgbClr val="FFFFFF"/>
                  </a:solidFill>
                  <a:round/>
                </a:ln>
                <a:solidFill>
                  <a:sysClr val="windowText" lastClr="000000"/>
                </a:solidFill>
                <a:latin typeface="宋体" panose="02010600030101010101" pitchFamily="2" charset="-122"/>
                <a:cs typeface="Times New Roman" panose="02020603050405020304"/>
                <a:sym typeface="Times New Roman" panose="02020603050405020304"/>
              </a:endParaRPr>
            </a:p>
          </p:txBody>
        </p:sp>
        <p:sp>
          <p:nvSpPr>
            <p:cNvPr id="67" name="文本框 67"/>
            <p:cNvSpPr txBox="1"/>
            <p:nvPr/>
          </p:nvSpPr>
          <p:spPr>
            <a:xfrm>
              <a:off x="6537" y="50598"/>
              <a:ext cx="1607" cy="715"/>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600">
                  <a:latin typeface="宋体" panose="02010600030101010101" pitchFamily="2" charset="-122"/>
                  <a:sym typeface="+mn-ea"/>
                </a:rPr>
                <a:t>组织有权责制度的设计</a:t>
              </a:r>
              <a:endParaRPr lang="en-US" altLang="zh-CN" sz="1600" kern="100">
                <a:solidFill>
                  <a:sysClr val="windowText" lastClr="000000"/>
                </a:solidFill>
                <a:latin typeface="宋体" panose="02010600030101010101" pitchFamily="2" charset="-122"/>
                <a:cs typeface="Times New Roman" panose="02020603050405020304"/>
                <a:sym typeface="Times New Roman" panose="02020603050405020304"/>
              </a:endParaRPr>
            </a:p>
          </p:txBody>
        </p:sp>
        <p:sp>
          <p:nvSpPr>
            <p:cNvPr id="69" name="文本框 69"/>
            <p:cNvSpPr txBox="1"/>
            <p:nvPr/>
          </p:nvSpPr>
          <p:spPr>
            <a:xfrm>
              <a:off x="9197" y="48163"/>
              <a:ext cx="1619" cy="986"/>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600">
                  <a:latin typeface="宋体" panose="02010600030101010101" pitchFamily="2" charset="-122"/>
                  <a:sym typeface="+mn-ea"/>
                </a:rPr>
                <a:t>组织都有特定的目标</a:t>
              </a:r>
              <a:endParaRPr lang="en-US" altLang="zh-CN" sz="1600" kern="100">
                <a:solidFill>
                  <a:sysClr val="windowText" lastClr="000000"/>
                </a:solidFill>
                <a:latin typeface="宋体" panose="02010600030101010101" pitchFamily="2" charset="-122"/>
                <a:cs typeface="Times New Roman" panose="02020603050405020304"/>
                <a:sym typeface="Times New Roman" panose="02020603050405020304"/>
              </a:endParaRPr>
            </a:p>
          </p:txBody>
        </p:sp>
        <p:sp>
          <p:nvSpPr>
            <p:cNvPr id="70" name="文本框 70"/>
            <p:cNvSpPr txBox="1"/>
            <p:nvPr/>
          </p:nvSpPr>
          <p:spPr>
            <a:xfrm>
              <a:off x="6865" y="48657"/>
              <a:ext cx="946" cy="650"/>
            </a:xfrm>
            <a:prstGeom prst="rect">
              <a:avLst/>
            </a:prstGeom>
            <a:solidFill>
              <a:sysClr val="window" lastClr="FFFFFF"/>
            </a:solidFill>
            <a:ln w="6350">
              <a:solidFill>
                <a:sysClr val="window" lastClr="FFFFFF"/>
              </a:solid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endParaRPr lang="en-US" altLang="zh-CN" sz="1050" kern="100">
                <a:solidFill>
                  <a:sysClr val="windowText" lastClr="000000"/>
                </a:solidFill>
                <a:latin typeface="Times New Roman" panose="02020603050405020304"/>
                <a:ea typeface="宋体" panose="02010600030101010101" pitchFamily="2" charset="-122"/>
                <a:cs typeface="Times New Roman" panose="02020603050405020304"/>
                <a:sym typeface="Times New Roman" panose="02020603050405020304"/>
              </a:endParaRPr>
            </a:p>
            <a:p>
              <a:pPr algn="ctr"/>
              <a:r>
                <a:rPr lang="zh-CN" altLang="en-US" sz="2000" dirty="0">
                  <a:latin typeface="李旭科书法" panose="02000603000000000000" pitchFamily="2" charset="-122"/>
                  <a:ea typeface="李旭科书法" panose="02000603000000000000" pitchFamily="2" charset="-122"/>
                  <a:sym typeface="+mn-ea"/>
                </a:rPr>
                <a:t>组织</a:t>
              </a:r>
              <a:endParaRPr lang="en-US" altLang="zh-CN" sz="2000" kern="100">
                <a:solidFill>
                  <a:sysClr val="windowText" lastClr="00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gr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smtClean="0"/>
              <a:t>第一节 </a:t>
            </a:r>
            <a:r>
              <a:rPr lang="zh-CN" altLang="en-US" b="1" dirty="0">
                <a:solidFill>
                  <a:schemeClr val="tx1"/>
                </a:solidFill>
                <a:latin typeface="李旭科书法" panose="02000603000000000000" pitchFamily="2" charset="-122"/>
                <a:ea typeface="李旭科书法" panose="02000603000000000000" pitchFamily="2" charset="-122"/>
                <a:sym typeface="+mn-ea"/>
              </a:rPr>
              <a:t>组织与组织工作</a:t>
            </a:r>
            <a:br>
              <a:rPr lang="zh-CN" altLang="en-US" dirty="0" smtClean="0"/>
            </a:br>
            <a:endParaRPr lang="zh-CN" altLang="en-US" dirty="0"/>
          </a:p>
        </p:txBody>
      </p:sp>
      <p:sp>
        <p:nvSpPr>
          <p:cNvPr id="15363" name="内容占位符 2"/>
          <p:cNvSpPr>
            <a:spLocks noGrp="1"/>
          </p:cNvSpPr>
          <p:nvPr>
            <p:ph idx="1"/>
          </p:nvPr>
        </p:nvSpPr>
        <p:spPr>
          <a:xfrm>
            <a:off x="-635" y="1373505"/>
            <a:ext cx="9144635" cy="5324475"/>
          </a:xfrm>
        </p:spPr>
        <p:txBody>
          <a:bodyPr/>
          <a:lstStyle/>
          <a:p>
            <a:pPr marL="0" indent="0" eaLnBrk="1" hangingPunct="1">
              <a:buFont typeface="Wingdings" panose="05000000000000000000" pitchFamily="2" charset="2"/>
              <a:buNone/>
            </a:pPr>
            <a:r>
              <a:rPr lang="zh-CN" altLang="en-US" sz="3200" smtClean="0"/>
              <a:t>二、</a:t>
            </a:r>
            <a:r>
              <a:rPr lang="zh-CN" altLang="en-US" dirty="0">
                <a:latin typeface="宋体" panose="02010600030101010101" pitchFamily="2" charset="-122"/>
                <a:ea typeface="宋体" panose="02010600030101010101" pitchFamily="2" charset="-122"/>
                <a:sym typeface="+mn-ea"/>
              </a:rPr>
              <a:t>组织的功能和作用</a:t>
            </a:r>
            <a:endParaRPr lang="zh-CN" altLang="en-US" sz="3200" smtClean="0"/>
          </a:p>
          <a:p>
            <a:pPr algn="l"/>
            <a:r>
              <a:rPr lang="en-US" altLang="zh-CN" sz="2200">
                <a:latin typeface="杨任东竹石体-Medium" panose="02000000000000000000" pitchFamily="2" charset="-122"/>
                <a:ea typeface="杨任东竹石体-Medium" panose="02000000000000000000" pitchFamily="2" charset="-122"/>
                <a:sym typeface="+mn-ea"/>
              </a:rPr>
              <a:t>       组织的功用，绝不是仅仅为了简单地把个体力量集合在一起。个体力量的集合可能是一盘散沙的聚集，也可能是一个团队的构建。团队的力量可以完成单独个体力量所无法完成的任务。组织的基本功用可以概括为以下三个方面：</a:t>
            </a:r>
            <a:endParaRPr lang="en-US" altLang="zh-CN" sz="2200">
              <a:latin typeface="杨任东竹石体-Medium" panose="02000000000000000000" pitchFamily="2" charset="-122"/>
              <a:ea typeface="杨任东竹石体-Medium" panose="02000000000000000000" pitchFamily="2" charset="-122"/>
              <a:sym typeface="+mn-ea"/>
            </a:endParaRPr>
          </a:p>
          <a:p>
            <a:pPr algn="l"/>
            <a:r>
              <a:rPr lang="en-US" altLang="zh-CN" sz="2000" dirty="0">
                <a:latin typeface="杨任东竹石体-Medium" panose="02000000000000000000" pitchFamily="2" charset="-122"/>
                <a:ea typeface="杨任东竹石体-Medium" panose="02000000000000000000" pitchFamily="2" charset="-122"/>
                <a:sym typeface="+mn-ea"/>
              </a:rPr>
              <a:t>(一)组织</a:t>
            </a:r>
            <a:r>
              <a:rPr lang="en-US" altLang="zh-CN" sz="2000" dirty="0">
                <a:latin typeface="杨任东竹石体-Medium" panose="02000000000000000000" pitchFamily="2" charset="-122"/>
                <a:ea typeface="杨任东竹石体-Medium" panose="02000000000000000000" pitchFamily="2" charset="-122"/>
                <a:sym typeface="+mn-ea"/>
              </a:rPr>
              <a:t>的力量聚合作用</a:t>
            </a:r>
            <a:endParaRPr lang="en-US" altLang="zh-CN" sz="2000" dirty="0">
              <a:latin typeface="杨任东竹石体-Medium" panose="02000000000000000000" pitchFamily="2" charset="-122"/>
              <a:ea typeface="杨任东竹石体-Medium" panose="02000000000000000000" pitchFamily="2" charset="-122"/>
            </a:endParaRPr>
          </a:p>
          <a:p>
            <a:pPr algn="l"/>
            <a:r>
              <a:rPr lang="en-US" altLang="zh-CN" sz="2000" dirty="0">
                <a:latin typeface="杨任东竹石体-Medium" panose="02000000000000000000" pitchFamily="2" charset="-122"/>
                <a:ea typeface="杨任东竹石体-Medium" panose="02000000000000000000" pitchFamily="2" charset="-122"/>
                <a:sym typeface="+mn-ea"/>
              </a:rPr>
              <a:t>       把分散的个体汇聚为整体，用“拧成一股绳”的力量去完成任务，这是组织力量汇聚作用的体现。</a:t>
            </a:r>
            <a:endParaRPr lang="en-US" altLang="zh-CN" sz="2000" dirty="0">
              <a:latin typeface="杨任东竹石体-Medium" panose="02000000000000000000" pitchFamily="2" charset="-122"/>
              <a:ea typeface="杨任东竹石体-Medium" panose="02000000000000000000" pitchFamily="2" charset="-122"/>
            </a:endParaRPr>
          </a:p>
          <a:p>
            <a:pPr algn="l"/>
            <a:r>
              <a:rPr lang="en-US" altLang="zh-CN" sz="2000" dirty="0">
                <a:latin typeface="杨任东竹石体-Medium" panose="02000000000000000000" pitchFamily="2" charset="-122"/>
                <a:ea typeface="杨任东竹石体-Medium" panose="02000000000000000000" pitchFamily="2" charset="-122"/>
                <a:sym typeface="+mn-ea"/>
              </a:rPr>
              <a:t>(二)组织的力量放大作用</a:t>
            </a:r>
            <a:endParaRPr lang="en-US" altLang="zh-CN" sz="2000" dirty="0">
              <a:latin typeface="杨任东竹石体-Medium" panose="02000000000000000000" pitchFamily="2" charset="-122"/>
              <a:ea typeface="杨任东竹石体-Medium" panose="02000000000000000000" pitchFamily="2" charset="-122"/>
            </a:endParaRPr>
          </a:p>
          <a:p>
            <a:pPr algn="l"/>
            <a:r>
              <a:rPr lang="en-US" altLang="zh-CN" sz="2000" dirty="0">
                <a:latin typeface="杨任东竹石体-Medium" panose="02000000000000000000" pitchFamily="2" charset="-122"/>
                <a:ea typeface="杨任东竹石体-Medium" panose="02000000000000000000" pitchFamily="2" charset="-122"/>
                <a:sym typeface="+mn-ea"/>
              </a:rPr>
              <a:t>        比力量汇聚的“相和”效果更进一步。良好的组织还能发挥“相乘”的效果。</a:t>
            </a:r>
            <a:endParaRPr lang="en-US" altLang="zh-CN" sz="2000" dirty="0">
              <a:latin typeface="杨任东竹石体-Medium" panose="02000000000000000000" pitchFamily="2" charset="-122"/>
              <a:ea typeface="杨任东竹石体-Medium" panose="02000000000000000000" pitchFamily="2" charset="-122"/>
            </a:endParaRPr>
          </a:p>
          <a:p>
            <a:pPr algn="l"/>
            <a:r>
              <a:rPr lang="en-US" altLang="zh-CN" sz="2000" dirty="0">
                <a:latin typeface="杨任东竹石体-Medium" panose="02000000000000000000" pitchFamily="2" charset="-122"/>
                <a:ea typeface="杨任东竹石体-Medium" panose="02000000000000000000" pitchFamily="2" charset="-122"/>
                <a:sym typeface="+mn-ea"/>
              </a:rPr>
              <a:t>(三)个人与组织之间的交换作用</a:t>
            </a:r>
            <a:endParaRPr lang="en-US" altLang="zh-CN" sz="2000" dirty="0">
              <a:latin typeface="杨任东竹石体-Medium" panose="02000000000000000000" pitchFamily="2" charset="-122"/>
              <a:ea typeface="杨任东竹石体-Medium" panose="02000000000000000000" pitchFamily="2" charset="-122"/>
            </a:endParaRPr>
          </a:p>
          <a:p>
            <a:pPr algn="l"/>
            <a:r>
              <a:rPr lang="en-US" altLang="zh-CN" sz="2000" dirty="0">
                <a:latin typeface="杨任东竹石体-Medium" panose="02000000000000000000" pitchFamily="2" charset="-122"/>
                <a:ea typeface="杨任东竹石体-Medium" panose="02000000000000000000" pitchFamily="2" charset="-122"/>
                <a:sym typeface="+mn-ea"/>
              </a:rPr>
              <a:t>       个人与组织之间的关系，可以说是建立在一种相辅相成、平等交换的基础之上，形成双方都感到满意的关系。</a:t>
            </a:r>
            <a:endParaRPr lang="zh-CN" altLang="en-US" sz="2000" smtClean="0"/>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smtClean="0"/>
              <a:t>第一节 </a:t>
            </a:r>
            <a:r>
              <a:rPr lang="zh-CN" altLang="en-US" b="1" dirty="0">
                <a:solidFill>
                  <a:schemeClr val="tx1"/>
                </a:solidFill>
                <a:latin typeface="李旭科书法" panose="02000603000000000000" pitchFamily="2" charset="-122"/>
                <a:ea typeface="李旭科书法" panose="02000603000000000000" pitchFamily="2" charset="-122"/>
                <a:sym typeface="+mn-ea"/>
              </a:rPr>
              <a:t>组织与组织工作</a:t>
            </a:r>
            <a:br>
              <a:rPr lang="zh-CN" altLang="en-US" dirty="0" smtClean="0"/>
            </a:br>
            <a:endParaRPr lang="zh-CN" altLang="en-US" dirty="0"/>
          </a:p>
        </p:txBody>
      </p:sp>
      <p:sp>
        <p:nvSpPr>
          <p:cNvPr id="15363" name="内容占位符 2"/>
          <p:cNvSpPr>
            <a:spLocks noGrp="1"/>
          </p:cNvSpPr>
          <p:nvPr>
            <p:ph idx="1"/>
          </p:nvPr>
        </p:nvSpPr>
        <p:spPr>
          <a:xfrm>
            <a:off x="428625" y="1409065"/>
            <a:ext cx="8229600" cy="3914140"/>
          </a:xfrm>
        </p:spPr>
        <p:txBody>
          <a:bodyPr/>
          <a:lstStyle/>
          <a:p>
            <a:pPr marL="0" indent="0" eaLnBrk="1" hangingPunct="1">
              <a:buFont typeface="Wingdings" panose="05000000000000000000" pitchFamily="2" charset="2"/>
              <a:buNone/>
            </a:pPr>
            <a:endParaRPr lang="zh-CN" altLang="en-US" sz="3200" smtClean="0"/>
          </a:p>
          <a:p>
            <a:pPr marL="0" indent="0" eaLnBrk="1" hangingPunct="1">
              <a:buFont typeface="Wingdings" panose="05000000000000000000" pitchFamily="2" charset="2"/>
              <a:buNone/>
            </a:pPr>
            <a:r>
              <a:rPr lang="zh-CN" altLang="en-US" sz="3200" smtClean="0"/>
              <a:t>三、</a:t>
            </a:r>
            <a:r>
              <a:rPr lang="zh-CN" altLang="en-US" b="1">
                <a:latin typeface="宋体" panose="02010600030101010101" pitchFamily="2" charset="-122"/>
                <a:ea typeface="宋体" panose="02010600030101010101" pitchFamily="2" charset="-122"/>
                <a:sym typeface="+mn-ea"/>
              </a:rPr>
              <a:t>组织工作的任务</a:t>
            </a:r>
            <a:endParaRPr lang="zh-CN" altLang="en-US" sz="2200" smtClean="0"/>
          </a:p>
          <a:p>
            <a:pPr eaLnBrk="1" latinLnBrk="0" hangingPunct="1">
              <a:spcBef>
                <a:spcPts val="1800"/>
              </a:spcBef>
              <a:buFont typeface="Wingdings" panose="05000000000000000000" pitchFamily="2" charset="2"/>
              <a:buChar char="Ø"/>
            </a:pPr>
            <a:r>
              <a:rPr lang="en-US" altLang="zh-CN" sz="2200" dirty="0">
                <a:latin typeface="杨任东竹石体-Medium" panose="02000000000000000000" pitchFamily="2" charset="-122"/>
                <a:ea typeface="杨任东竹石体-Medium" panose="02000000000000000000" pitchFamily="2" charset="-122"/>
                <a:sym typeface="+mn-ea"/>
              </a:rPr>
              <a:t>明确完成目标所需的活动并加以分类</a:t>
            </a:r>
            <a:r>
              <a:rPr lang="zh-CN" altLang="en-US" sz="2200" dirty="0">
                <a:latin typeface="杨任东竹石体-Medium" panose="02000000000000000000" pitchFamily="2" charset="-122"/>
                <a:ea typeface="杨任东竹石体-Medium" panose="02000000000000000000" pitchFamily="2" charset="-122"/>
                <a:sym typeface="+mn-ea"/>
              </a:rPr>
              <a:t>并</a:t>
            </a:r>
            <a:r>
              <a:rPr lang="en-US" altLang="zh-CN" sz="2200" dirty="0">
                <a:latin typeface="杨任东竹石体-Medium" panose="02000000000000000000" pitchFamily="2" charset="-122"/>
                <a:ea typeface="杨任东竹石体-Medium" panose="02000000000000000000" pitchFamily="2" charset="-122"/>
                <a:sym typeface="+mn-ea"/>
              </a:rPr>
              <a:t>对为实现目标必要的活动进行分组</a:t>
            </a:r>
            <a:endParaRPr lang="en-US" altLang="zh-CN" sz="2200" dirty="0">
              <a:latin typeface="杨任东竹石体-Medium" panose="02000000000000000000" pitchFamily="2" charset="-122"/>
              <a:ea typeface="杨任东竹石体-Medium" panose="02000000000000000000" pitchFamily="2" charset="-122"/>
            </a:endParaRPr>
          </a:p>
          <a:p>
            <a:pPr eaLnBrk="1" latinLnBrk="0" hangingPunct="1">
              <a:spcBef>
                <a:spcPts val="1800"/>
              </a:spcBef>
              <a:buFont typeface="Wingdings" panose="05000000000000000000" pitchFamily="2" charset="2"/>
              <a:buChar char="Ø"/>
            </a:pPr>
            <a:r>
              <a:rPr lang="en-US" altLang="zh-CN" sz="2200" dirty="0">
                <a:latin typeface="杨任东竹石体-Medium" panose="02000000000000000000" pitchFamily="2" charset="-122"/>
                <a:ea typeface="杨任东竹石体-Medium" panose="02000000000000000000" pitchFamily="2" charset="-122"/>
                <a:sym typeface="+mn-ea"/>
              </a:rPr>
              <a:t>把各个组分派给有必要权力的管理者来领导（授权）</a:t>
            </a:r>
            <a:endParaRPr lang="en-US" altLang="zh-CN" sz="2200" dirty="0">
              <a:latin typeface="杨任东竹石体-Medium" panose="02000000000000000000" pitchFamily="2" charset="-122"/>
              <a:ea typeface="杨任东竹石体-Medium" panose="02000000000000000000" pitchFamily="2" charset="-122"/>
            </a:endParaRPr>
          </a:p>
          <a:p>
            <a:pPr eaLnBrk="1" latinLnBrk="0" hangingPunct="1">
              <a:spcBef>
                <a:spcPts val="1800"/>
              </a:spcBef>
              <a:buFont typeface="Wingdings" panose="05000000000000000000" pitchFamily="2" charset="2"/>
              <a:buChar char="Ø"/>
            </a:pPr>
            <a:r>
              <a:rPr lang="en-US" altLang="zh-CN" sz="2200" dirty="0">
                <a:latin typeface="杨任东竹石体-Medium" panose="02000000000000000000" pitchFamily="2" charset="-122"/>
                <a:ea typeface="杨任东竹石体-Medium" panose="02000000000000000000" pitchFamily="2" charset="-122"/>
                <a:sym typeface="+mn-ea"/>
              </a:rPr>
              <a:t>根据企业环境的变化和组织战略的发展对组织结构进行变革</a:t>
            </a:r>
            <a:endParaRPr lang="zh-CN" altLang="en-US" sz="2200" smtClean="0"/>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smtClean="0"/>
              <a:t>第二节 </a:t>
            </a:r>
            <a:r>
              <a:rPr lang="zh-CN" altLang="en-US" b="1" dirty="0">
                <a:solidFill>
                  <a:schemeClr val="tx1"/>
                </a:solidFill>
                <a:latin typeface="李旭科书法" panose="02000603000000000000" pitchFamily="2" charset="-122"/>
                <a:ea typeface="李旭科书法" panose="02000603000000000000" pitchFamily="2" charset="-122"/>
                <a:sym typeface="+mn-ea"/>
              </a:rPr>
              <a:t>组织设计</a:t>
            </a:r>
            <a:br>
              <a:rPr lang="zh-CN" altLang="en-US" dirty="0" smtClean="0"/>
            </a:br>
            <a:endParaRPr lang="zh-CN" altLang="en-US" dirty="0"/>
          </a:p>
        </p:txBody>
      </p:sp>
      <p:sp>
        <p:nvSpPr>
          <p:cNvPr id="16387" name="内容占位符 2"/>
          <p:cNvSpPr>
            <a:spLocks noGrp="1"/>
          </p:cNvSpPr>
          <p:nvPr>
            <p:ph idx="1"/>
          </p:nvPr>
        </p:nvSpPr>
        <p:spPr>
          <a:xfrm>
            <a:off x="500380" y="1233170"/>
            <a:ext cx="8186420" cy="4687570"/>
          </a:xfrm>
        </p:spPr>
        <p:txBody>
          <a:bodyPr/>
          <a:lstStyle/>
          <a:p>
            <a:pPr eaLnBrk="1" hangingPunct="1">
              <a:buFont typeface="Arial" panose="020B0604020202020204" pitchFamily="34" charset="0"/>
              <a:buNone/>
            </a:pPr>
            <a:endParaRPr lang="zh-CN" altLang="en-US" b="1" smtClean="0"/>
          </a:p>
          <a:p>
            <a:pPr eaLnBrk="1" hangingPunct="1">
              <a:buFont typeface="Arial" panose="020B0604020202020204" pitchFamily="34" charset="0"/>
              <a:buNone/>
            </a:pPr>
            <a:endParaRPr lang="zh-CN" altLang="en-US" smtClean="0"/>
          </a:p>
        </p:txBody>
      </p:sp>
      <p:grpSp>
        <p:nvGrpSpPr>
          <p:cNvPr id="18" name="组合 17"/>
          <p:cNvGrpSpPr/>
          <p:nvPr/>
        </p:nvGrpSpPr>
        <p:grpSpPr>
          <a:xfrm>
            <a:off x="2125787" y="1369060"/>
            <a:ext cx="693613" cy="5488305"/>
            <a:chOff x="2707155" y="1797623"/>
            <a:chExt cx="693575" cy="5244465"/>
          </a:xfrm>
        </p:grpSpPr>
        <p:sp>
          <p:nvSpPr>
            <p:cNvPr id="14" name="文本框 13"/>
            <p:cNvSpPr txBox="1"/>
            <p:nvPr/>
          </p:nvSpPr>
          <p:spPr>
            <a:xfrm>
              <a:off x="2717565" y="2863153"/>
              <a:ext cx="613376" cy="4178935"/>
            </a:xfrm>
            <a:prstGeom prst="rect">
              <a:avLst/>
            </a:prstGeom>
            <a:noFill/>
          </p:spPr>
          <p:txBody>
            <a:bodyPr vert="eaVert" wrap="square" rtlCol="0">
              <a:spAutoFit/>
            </a:bodyPr>
            <a:lstStyle/>
            <a:p>
              <a:r>
                <a:rPr lang="zh-CN" altLang="en-US" sz="2800" dirty="0">
                  <a:latin typeface="宋体" panose="02010600030101010101" pitchFamily="2" charset="-122"/>
                  <a:ea typeface="宋体" panose="02010600030101010101" pitchFamily="2" charset="-122"/>
                </a:rPr>
                <a:t>组织结构与组织设计的含义</a:t>
              </a:r>
              <a:endParaRPr lang="zh-CN" altLang="en-US" sz="2800" dirty="0">
                <a:latin typeface="宋体" panose="02010600030101010101" pitchFamily="2" charset="-122"/>
                <a:ea typeface="宋体" panose="02010600030101010101" pitchFamily="2" charset="-122"/>
              </a:endParaRPr>
            </a:p>
          </p:txBody>
        </p:sp>
        <p:sp>
          <p:nvSpPr>
            <p:cNvPr id="16" name="Freeform 6741"/>
            <p:cNvSpPr>
              <a:spLocks noEditPoints="1"/>
            </p:cNvSpPr>
            <p:nvPr/>
          </p:nvSpPr>
          <p:spPr bwMode="auto">
            <a:xfrm>
              <a:off x="2707155" y="1797623"/>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文本框 16"/>
            <p:cNvSpPr txBox="1"/>
            <p:nvPr/>
          </p:nvSpPr>
          <p:spPr>
            <a:xfrm>
              <a:off x="2779156" y="1981873"/>
              <a:ext cx="55178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一</a:t>
              </a:r>
              <a:endParaRPr lang="zh-CN" altLang="en-US" dirty="0">
                <a:latin typeface="宋体" panose="02010600030101010101" pitchFamily="2" charset="-122"/>
                <a:ea typeface="宋体" panose="02010600030101010101" pitchFamily="2" charset="-122"/>
              </a:endParaRPr>
            </a:p>
          </p:txBody>
        </p:sp>
      </p:grpSp>
      <p:grpSp>
        <p:nvGrpSpPr>
          <p:cNvPr id="23" name="组合 22"/>
          <p:cNvGrpSpPr/>
          <p:nvPr/>
        </p:nvGrpSpPr>
        <p:grpSpPr>
          <a:xfrm>
            <a:off x="3070433" y="1369225"/>
            <a:ext cx="693575" cy="4048760"/>
            <a:chOff x="2707155" y="1797623"/>
            <a:chExt cx="693575" cy="4048760"/>
          </a:xfrm>
        </p:grpSpPr>
        <p:sp>
          <p:nvSpPr>
            <p:cNvPr id="24" name="文本框 23"/>
            <p:cNvSpPr txBox="1"/>
            <p:nvPr/>
          </p:nvSpPr>
          <p:spPr>
            <a:xfrm>
              <a:off x="2717531" y="2863153"/>
              <a:ext cx="613410" cy="2983230"/>
            </a:xfrm>
            <a:prstGeom prst="rect">
              <a:avLst/>
            </a:prstGeom>
            <a:noFill/>
          </p:spPr>
          <p:txBody>
            <a:bodyPr vert="eaVert" wrap="square" rtlCol="0">
              <a:spAutoFit/>
            </a:bodyPr>
            <a:lstStyle/>
            <a:p>
              <a:r>
                <a:rPr lang="zh-CN" altLang="en-US" sz="2800" dirty="0">
                  <a:latin typeface="宋体" panose="02010600030101010101" pitchFamily="2" charset="-122"/>
                  <a:ea typeface="宋体" panose="02010600030101010101" pitchFamily="2" charset="-122"/>
                </a:rPr>
                <a:t>组织设计的必要性</a:t>
              </a:r>
              <a:endParaRPr lang="zh-CN" altLang="en-US" sz="2800" dirty="0">
                <a:latin typeface="宋体" panose="02010600030101010101" pitchFamily="2" charset="-122"/>
                <a:ea typeface="宋体" panose="02010600030101010101" pitchFamily="2" charset="-122"/>
              </a:endParaRPr>
            </a:p>
          </p:txBody>
        </p:sp>
        <p:sp>
          <p:nvSpPr>
            <p:cNvPr id="25" name="Freeform 6741"/>
            <p:cNvSpPr>
              <a:spLocks noEditPoints="1"/>
            </p:cNvSpPr>
            <p:nvPr/>
          </p:nvSpPr>
          <p:spPr bwMode="auto">
            <a:xfrm>
              <a:off x="2707155" y="1797623"/>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文本框 25"/>
            <p:cNvSpPr txBox="1"/>
            <p:nvPr/>
          </p:nvSpPr>
          <p:spPr>
            <a:xfrm>
              <a:off x="2779126" y="1981873"/>
              <a:ext cx="55181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二</a:t>
              </a:r>
              <a:endParaRPr lang="zh-CN" altLang="en-US" dirty="0">
                <a:latin typeface="宋体" panose="02010600030101010101" pitchFamily="2" charset="-122"/>
                <a:ea typeface="宋体" panose="02010600030101010101" pitchFamily="2" charset="-122"/>
              </a:endParaRPr>
            </a:p>
          </p:txBody>
        </p:sp>
      </p:grpSp>
      <p:grpSp>
        <p:nvGrpSpPr>
          <p:cNvPr id="27" name="组合 26"/>
          <p:cNvGrpSpPr/>
          <p:nvPr/>
        </p:nvGrpSpPr>
        <p:grpSpPr>
          <a:xfrm>
            <a:off x="4085221" y="1357795"/>
            <a:ext cx="693575" cy="5368925"/>
            <a:chOff x="2707155" y="1797623"/>
            <a:chExt cx="693575" cy="5368925"/>
          </a:xfrm>
        </p:grpSpPr>
        <p:sp>
          <p:nvSpPr>
            <p:cNvPr id="28" name="文本框 27"/>
            <p:cNvSpPr txBox="1"/>
            <p:nvPr/>
          </p:nvSpPr>
          <p:spPr>
            <a:xfrm>
              <a:off x="2717531" y="2863153"/>
              <a:ext cx="613410" cy="4303395"/>
            </a:xfrm>
            <a:prstGeom prst="rect">
              <a:avLst/>
            </a:prstGeom>
            <a:noFill/>
          </p:spPr>
          <p:txBody>
            <a:bodyPr vert="eaVert" wrap="square" rtlCol="0">
              <a:spAutoFit/>
            </a:bodyPr>
            <a:lstStyle/>
            <a:p>
              <a:r>
                <a:rPr lang="zh-CN" altLang="en-US" sz="2800" dirty="0">
                  <a:latin typeface="宋体" panose="02010600030101010101" pitchFamily="2" charset="-122"/>
                  <a:ea typeface="宋体" panose="02010600030101010101" pitchFamily="2" charset="-122"/>
                </a:rPr>
                <a:t>组织设计的任务和原则</a:t>
              </a:r>
              <a:endParaRPr lang="zh-CN" altLang="en-US" sz="2800" dirty="0">
                <a:latin typeface="宋体" panose="02010600030101010101" pitchFamily="2" charset="-122"/>
                <a:ea typeface="宋体" panose="02010600030101010101" pitchFamily="2" charset="-122"/>
              </a:endParaRPr>
            </a:p>
          </p:txBody>
        </p:sp>
        <p:sp>
          <p:nvSpPr>
            <p:cNvPr id="29" name="Freeform 6741"/>
            <p:cNvSpPr>
              <a:spLocks noEditPoints="1"/>
            </p:cNvSpPr>
            <p:nvPr/>
          </p:nvSpPr>
          <p:spPr bwMode="auto">
            <a:xfrm>
              <a:off x="2707155" y="1797623"/>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文本框 29"/>
            <p:cNvSpPr txBox="1"/>
            <p:nvPr/>
          </p:nvSpPr>
          <p:spPr>
            <a:xfrm>
              <a:off x="2779126" y="1981873"/>
              <a:ext cx="55181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三</a:t>
              </a:r>
              <a:endParaRPr lang="zh-CN" altLang="en-US" dirty="0">
                <a:latin typeface="宋体" panose="02010600030101010101" pitchFamily="2" charset="-122"/>
                <a:ea typeface="宋体" panose="02010600030101010101" pitchFamily="2" charset="-122"/>
              </a:endParaRPr>
            </a:p>
          </p:txBody>
        </p:sp>
      </p:grpSp>
      <p:grpSp>
        <p:nvGrpSpPr>
          <p:cNvPr id="3" name="组合 2"/>
          <p:cNvGrpSpPr/>
          <p:nvPr/>
        </p:nvGrpSpPr>
        <p:grpSpPr>
          <a:xfrm>
            <a:off x="5050421" y="1361605"/>
            <a:ext cx="693575" cy="5368925"/>
            <a:chOff x="2707155" y="1797623"/>
            <a:chExt cx="693575" cy="5368925"/>
          </a:xfrm>
        </p:grpSpPr>
        <p:sp>
          <p:nvSpPr>
            <p:cNvPr id="4" name="文本框 3"/>
            <p:cNvSpPr txBox="1"/>
            <p:nvPr/>
          </p:nvSpPr>
          <p:spPr>
            <a:xfrm>
              <a:off x="2717531" y="2863153"/>
              <a:ext cx="613410" cy="4303395"/>
            </a:xfrm>
            <a:prstGeom prst="rect">
              <a:avLst/>
            </a:prstGeom>
            <a:noFill/>
          </p:spPr>
          <p:txBody>
            <a:bodyPr vert="eaVert" wrap="square" rtlCol="0">
              <a:spAutoFit/>
            </a:bodyPr>
            <a:lstStyle/>
            <a:p>
              <a:r>
                <a:rPr lang="zh-CN" altLang="en-US" sz="2800" dirty="0">
                  <a:latin typeface="宋体" panose="02010600030101010101" pitchFamily="2" charset="-122"/>
                  <a:ea typeface="宋体" panose="02010600030101010101" pitchFamily="2" charset="-122"/>
                </a:rPr>
                <a:t>组织设计的影响因素</a:t>
              </a:r>
              <a:endParaRPr lang="zh-CN" altLang="en-US" sz="2800" dirty="0">
                <a:latin typeface="宋体" panose="02010600030101010101" pitchFamily="2" charset="-122"/>
                <a:ea typeface="宋体" panose="02010600030101010101" pitchFamily="2" charset="-122"/>
              </a:endParaRPr>
            </a:p>
          </p:txBody>
        </p:sp>
        <p:sp>
          <p:nvSpPr>
            <p:cNvPr id="10" name="Freeform 6741"/>
            <p:cNvSpPr>
              <a:spLocks noEditPoints="1"/>
            </p:cNvSpPr>
            <p:nvPr/>
          </p:nvSpPr>
          <p:spPr bwMode="auto">
            <a:xfrm>
              <a:off x="2707155" y="1797623"/>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文本框 14"/>
            <p:cNvSpPr txBox="1"/>
            <p:nvPr/>
          </p:nvSpPr>
          <p:spPr>
            <a:xfrm>
              <a:off x="2779126" y="1981873"/>
              <a:ext cx="55181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四</a:t>
              </a:r>
              <a:endParaRPr lang="zh-CN" altLang="en-US" dirty="0">
                <a:latin typeface="宋体" panose="02010600030101010101" pitchFamily="2" charset="-122"/>
                <a:ea typeface="宋体" panose="02010600030101010101" pitchFamily="2" charset="-122"/>
              </a:endParaRPr>
            </a:p>
          </p:txBody>
        </p:sp>
      </p:grpSp>
      <p:grpSp>
        <p:nvGrpSpPr>
          <p:cNvPr id="19" name="组合 18"/>
          <p:cNvGrpSpPr/>
          <p:nvPr/>
        </p:nvGrpSpPr>
        <p:grpSpPr>
          <a:xfrm>
            <a:off x="5964821" y="1365415"/>
            <a:ext cx="693575" cy="5368925"/>
            <a:chOff x="2707155" y="1797623"/>
            <a:chExt cx="693575" cy="5368925"/>
          </a:xfrm>
        </p:grpSpPr>
        <p:sp>
          <p:nvSpPr>
            <p:cNvPr id="20" name="文本框 19"/>
            <p:cNvSpPr txBox="1"/>
            <p:nvPr/>
          </p:nvSpPr>
          <p:spPr>
            <a:xfrm>
              <a:off x="2717531" y="2863153"/>
              <a:ext cx="613410" cy="4303395"/>
            </a:xfrm>
            <a:prstGeom prst="rect">
              <a:avLst/>
            </a:prstGeom>
            <a:noFill/>
          </p:spPr>
          <p:txBody>
            <a:bodyPr vert="eaVert" wrap="square" rtlCol="0">
              <a:spAutoFit/>
            </a:bodyPr>
            <a:lstStyle/>
            <a:p>
              <a:r>
                <a:rPr lang="zh-CN" altLang="en-US" sz="2800" dirty="0">
                  <a:latin typeface="宋体" panose="02010600030101010101" pitchFamily="2" charset="-122"/>
                  <a:ea typeface="宋体" panose="02010600030101010101" pitchFamily="2" charset="-122"/>
                </a:rPr>
                <a:t>组织的部门化</a:t>
              </a:r>
              <a:endParaRPr lang="zh-CN" altLang="en-US" sz="2800" dirty="0">
                <a:latin typeface="宋体" panose="02010600030101010101" pitchFamily="2" charset="-122"/>
                <a:ea typeface="宋体" panose="02010600030101010101" pitchFamily="2" charset="-122"/>
              </a:endParaRPr>
            </a:p>
          </p:txBody>
        </p:sp>
        <p:sp>
          <p:nvSpPr>
            <p:cNvPr id="21" name="Freeform 6741"/>
            <p:cNvSpPr>
              <a:spLocks noEditPoints="1"/>
            </p:cNvSpPr>
            <p:nvPr/>
          </p:nvSpPr>
          <p:spPr bwMode="auto">
            <a:xfrm>
              <a:off x="2707155" y="1797623"/>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文本框 21"/>
            <p:cNvSpPr txBox="1"/>
            <p:nvPr/>
          </p:nvSpPr>
          <p:spPr>
            <a:xfrm>
              <a:off x="2779126" y="1981873"/>
              <a:ext cx="55181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五</a:t>
              </a:r>
              <a:endParaRPr lang="zh-CN" altLang="en-US" dirty="0">
                <a:latin typeface="宋体" panose="02010600030101010101" pitchFamily="2" charset="-122"/>
                <a:ea typeface="宋体" panose="02010600030101010101" pitchFamily="2" charset="-122"/>
              </a:endParaRPr>
            </a:p>
          </p:txBody>
        </p:sp>
      </p:grpSp>
      <p:grpSp>
        <p:nvGrpSpPr>
          <p:cNvPr id="31" name="组合 30"/>
          <p:cNvGrpSpPr/>
          <p:nvPr/>
        </p:nvGrpSpPr>
        <p:grpSpPr>
          <a:xfrm>
            <a:off x="6882396" y="1369225"/>
            <a:ext cx="693575" cy="5368925"/>
            <a:chOff x="2707155" y="1797623"/>
            <a:chExt cx="693575" cy="5368925"/>
          </a:xfrm>
        </p:grpSpPr>
        <p:sp>
          <p:nvSpPr>
            <p:cNvPr id="32" name="文本框 31"/>
            <p:cNvSpPr txBox="1"/>
            <p:nvPr/>
          </p:nvSpPr>
          <p:spPr>
            <a:xfrm>
              <a:off x="2717531" y="2863153"/>
              <a:ext cx="613410" cy="4303395"/>
            </a:xfrm>
            <a:prstGeom prst="rect">
              <a:avLst/>
            </a:prstGeom>
            <a:noFill/>
          </p:spPr>
          <p:txBody>
            <a:bodyPr vert="eaVert" wrap="square" rtlCol="0">
              <a:spAutoFit/>
            </a:bodyPr>
            <a:lstStyle/>
            <a:p>
              <a:r>
                <a:rPr lang="zh-CN" altLang="en-US" sz="2800" dirty="0">
                  <a:latin typeface="宋体" panose="02010600030101010101" pitchFamily="2" charset="-122"/>
                  <a:ea typeface="宋体" panose="02010600030101010101" pitchFamily="2" charset="-122"/>
                </a:rPr>
                <a:t>组织的层级化</a:t>
              </a:r>
              <a:endParaRPr lang="zh-CN" altLang="en-US" sz="2800" dirty="0">
                <a:latin typeface="宋体" panose="02010600030101010101" pitchFamily="2" charset="-122"/>
                <a:ea typeface="宋体" panose="02010600030101010101" pitchFamily="2" charset="-122"/>
              </a:endParaRPr>
            </a:p>
          </p:txBody>
        </p:sp>
        <p:sp>
          <p:nvSpPr>
            <p:cNvPr id="33" name="Freeform 6741"/>
            <p:cNvSpPr>
              <a:spLocks noEditPoints="1"/>
            </p:cNvSpPr>
            <p:nvPr/>
          </p:nvSpPr>
          <p:spPr bwMode="auto">
            <a:xfrm>
              <a:off x="2707155" y="1797623"/>
              <a:ext cx="693575" cy="649823"/>
            </a:xfrm>
            <a:custGeom>
              <a:avLst/>
              <a:gdLst>
                <a:gd name="T0" fmla="*/ 42 w 1699"/>
                <a:gd name="T1" fmla="*/ 1039 h 1592"/>
                <a:gd name="T2" fmla="*/ 340 w 1699"/>
                <a:gd name="T3" fmla="*/ 462 h 1592"/>
                <a:gd name="T4" fmla="*/ 843 w 1699"/>
                <a:gd name="T5" fmla="*/ 194 h 1592"/>
                <a:gd name="T6" fmla="*/ 1302 w 1699"/>
                <a:gd name="T7" fmla="*/ 337 h 1592"/>
                <a:gd name="T8" fmla="*/ 1538 w 1699"/>
                <a:gd name="T9" fmla="*/ 646 h 1592"/>
                <a:gd name="T10" fmla="*/ 1588 w 1699"/>
                <a:gd name="T11" fmla="*/ 925 h 1592"/>
                <a:gd name="T12" fmla="*/ 1549 w 1699"/>
                <a:gd name="T13" fmla="*/ 1194 h 1592"/>
                <a:gd name="T14" fmla="*/ 1456 w 1699"/>
                <a:gd name="T15" fmla="*/ 1402 h 1592"/>
                <a:gd name="T16" fmla="*/ 1615 w 1699"/>
                <a:gd name="T17" fmla="*/ 1091 h 1592"/>
                <a:gd name="T18" fmla="*/ 1543 w 1699"/>
                <a:gd name="T19" fmla="*/ 1312 h 1592"/>
                <a:gd name="T20" fmla="*/ 1433 w 1699"/>
                <a:gd name="T21" fmla="*/ 1491 h 1592"/>
                <a:gd name="T22" fmla="*/ 1646 w 1699"/>
                <a:gd name="T23" fmla="*/ 1167 h 1592"/>
                <a:gd name="T24" fmla="*/ 1689 w 1699"/>
                <a:gd name="T25" fmla="*/ 985 h 1592"/>
                <a:gd name="T26" fmla="*/ 1677 w 1699"/>
                <a:gd name="T27" fmla="*/ 750 h 1592"/>
                <a:gd name="T28" fmla="*/ 1679 w 1699"/>
                <a:gd name="T29" fmla="*/ 860 h 1592"/>
                <a:gd name="T30" fmla="*/ 1535 w 1699"/>
                <a:gd name="T31" fmla="*/ 459 h 1592"/>
                <a:gd name="T32" fmla="*/ 1426 w 1699"/>
                <a:gd name="T33" fmla="*/ 313 h 1592"/>
                <a:gd name="T34" fmla="*/ 1360 w 1699"/>
                <a:gd name="T35" fmla="*/ 264 h 1592"/>
                <a:gd name="T36" fmla="*/ 1143 w 1699"/>
                <a:gd name="T37" fmla="*/ 131 h 1592"/>
                <a:gd name="T38" fmla="*/ 1262 w 1699"/>
                <a:gd name="T39" fmla="*/ 172 h 1592"/>
                <a:gd name="T40" fmla="*/ 999 w 1699"/>
                <a:gd name="T41" fmla="*/ 109 h 1592"/>
                <a:gd name="T42" fmla="*/ 849 w 1699"/>
                <a:gd name="T43" fmla="*/ 81 h 1592"/>
                <a:gd name="T44" fmla="*/ 1254 w 1699"/>
                <a:gd name="T45" fmla="*/ 152 h 1592"/>
                <a:gd name="T46" fmla="*/ 1464 w 1699"/>
                <a:gd name="T47" fmla="*/ 294 h 1592"/>
                <a:gd name="T48" fmla="*/ 890 w 1699"/>
                <a:gd name="T49" fmla="*/ 45 h 1592"/>
                <a:gd name="T50" fmla="*/ 875 w 1699"/>
                <a:gd name="T51" fmla="*/ 16 h 1592"/>
                <a:gd name="T52" fmla="*/ 1641 w 1699"/>
                <a:gd name="T53" fmla="*/ 669 h 1592"/>
                <a:gd name="T54" fmla="*/ 856 w 1699"/>
                <a:gd name="T55" fmla="*/ 20 h 1592"/>
                <a:gd name="T56" fmla="*/ 160 w 1699"/>
                <a:gd name="T57" fmla="*/ 407 h 1592"/>
                <a:gd name="T58" fmla="*/ 282 w 1699"/>
                <a:gd name="T59" fmla="*/ 273 h 1592"/>
                <a:gd name="T60" fmla="*/ 105 w 1699"/>
                <a:gd name="T61" fmla="*/ 531 h 1592"/>
                <a:gd name="T62" fmla="*/ 361 w 1699"/>
                <a:gd name="T63" fmla="*/ 220 h 1592"/>
                <a:gd name="T64" fmla="*/ 1488 w 1699"/>
                <a:gd name="T65" fmla="*/ 324 h 1592"/>
                <a:gd name="T66" fmla="*/ 347 w 1699"/>
                <a:gd name="T67" fmla="*/ 249 h 1592"/>
                <a:gd name="T68" fmla="*/ 491 w 1699"/>
                <a:gd name="T69" fmla="*/ 156 h 1592"/>
                <a:gd name="T70" fmla="*/ 266 w 1699"/>
                <a:gd name="T71" fmla="*/ 336 h 1592"/>
                <a:gd name="T72" fmla="*/ 444 w 1699"/>
                <a:gd name="T73" fmla="*/ 197 h 1592"/>
                <a:gd name="T74" fmla="*/ 703 w 1699"/>
                <a:gd name="T75" fmla="*/ 96 h 1592"/>
                <a:gd name="T76" fmla="*/ 328 w 1699"/>
                <a:gd name="T77" fmla="*/ 295 h 1592"/>
                <a:gd name="T78" fmla="*/ 759 w 1699"/>
                <a:gd name="T79" fmla="*/ 99 h 1592"/>
                <a:gd name="T80" fmla="*/ 515 w 1699"/>
                <a:gd name="T81" fmla="*/ 179 h 1592"/>
                <a:gd name="T82" fmla="*/ 1681 w 1699"/>
                <a:gd name="T83" fmla="*/ 790 h 1592"/>
                <a:gd name="T84" fmla="*/ 812 w 1699"/>
                <a:gd name="T85" fmla="*/ 103 h 1592"/>
                <a:gd name="T86" fmla="*/ 161 w 1699"/>
                <a:gd name="T87" fmla="*/ 545 h 1592"/>
                <a:gd name="T88" fmla="*/ 1449 w 1699"/>
                <a:gd name="T89" fmla="*/ 346 h 1592"/>
                <a:gd name="T90" fmla="*/ 293 w 1699"/>
                <a:gd name="T91" fmla="*/ 362 h 1592"/>
                <a:gd name="T92" fmla="*/ 1417 w 1699"/>
                <a:gd name="T93" fmla="*/ 1503 h 1592"/>
                <a:gd name="T94" fmla="*/ 1468 w 1699"/>
                <a:gd name="T95" fmla="*/ 435 h 1592"/>
                <a:gd name="T96" fmla="*/ 1465 w 1699"/>
                <a:gd name="T97" fmla="*/ 409 h 1592"/>
                <a:gd name="T98" fmla="*/ 1013 w 1699"/>
                <a:gd name="T99" fmla="*/ 154 h 1592"/>
                <a:gd name="T100" fmla="*/ 951 w 1699"/>
                <a:gd name="T101" fmla="*/ 140 h 1592"/>
                <a:gd name="T102" fmla="*/ 883 w 1699"/>
                <a:gd name="T103" fmla="*/ 138 h 1592"/>
                <a:gd name="T104" fmla="*/ 1548 w 1699"/>
                <a:gd name="T105" fmla="*/ 551 h 1592"/>
                <a:gd name="T106" fmla="*/ 1459 w 1699"/>
                <a:gd name="T107" fmla="*/ 426 h 1592"/>
                <a:gd name="T108" fmla="*/ 1603 w 1699"/>
                <a:gd name="T109" fmla="*/ 699 h 1592"/>
                <a:gd name="T110" fmla="*/ 1601 w 1699"/>
                <a:gd name="T111" fmla="*/ 1113 h 1592"/>
                <a:gd name="T112" fmla="*/ 1489 w 1699"/>
                <a:gd name="T113" fmla="*/ 1353 h 1592"/>
                <a:gd name="T114" fmla="*/ 1603 w 1699"/>
                <a:gd name="T115" fmla="*/ 773 h 1592"/>
                <a:gd name="T116" fmla="*/ 1536 w 1699"/>
                <a:gd name="T117" fmla="*/ 608 h 1592"/>
                <a:gd name="T118" fmla="*/ 1221 w 1699"/>
                <a:gd name="T119" fmla="*/ 270 h 1592"/>
                <a:gd name="T120" fmla="*/ 997 w 1699"/>
                <a:gd name="T121" fmla="*/ 193 h 1592"/>
                <a:gd name="T122" fmla="*/ 855 w 1699"/>
                <a:gd name="T123" fmla="*/ 189 h 1592"/>
                <a:gd name="T124" fmla="*/ 1578 w 1699"/>
                <a:gd name="T125" fmla="*/ 89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92">
                  <a:moveTo>
                    <a:pt x="715" y="13"/>
                  </a:moveTo>
                  <a:cubicBezTo>
                    <a:pt x="703" y="15"/>
                    <a:pt x="685" y="19"/>
                    <a:pt x="668" y="23"/>
                  </a:cubicBezTo>
                  <a:cubicBezTo>
                    <a:pt x="650" y="27"/>
                    <a:pt x="634" y="31"/>
                    <a:pt x="626" y="32"/>
                  </a:cubicBezTo>
                  <a:cubicBezTo>
                    <a:pt x="626" y="33"/>
                    <a:pt x="620" y="35"/>
                    <a:pt x="613" y="37"/>
                  </a:cubicBezTo>
                  <a:cubicBezTo>
                    <a:pt x="607" y="39"/>
                    <a:pt x="600" y="41"/>
                    <a:pt x="598" y="40"/>
                  </a:cubicBezTo>
                  <a:cubicBezTo>
                    <a:pt x="588" y="43"/>
                    <a:pt x="592" y="43"/>
                    <a:pt x="584" y="45"/>
                  </a:cubicBezTo>
                  <a:cubicBezTo>
                    <a:pt x="582" y="47"/>
                    <a:pt x="579" y="49"/>
                    <a:pt x="574" y="51"/>
                  </a:cubicBezTo>
                  <a:cubicBezTo>
                    <a:pt x="570" y="54"/>
                    <a:pt x="562" y="57"/>
                    <a:pt x="549" y="62"/>
                  </a:cubicBezTo>
                  <a:cubicBezTo>
                    <a:pt x="544" y="62"/>
                    <a:pt x="556" y="58"/>
                    <a:pt x="536" y="64"/>
                  </a:cubicBezTo>
                  <a:cubicBezTo>
                    <a:pt x="549" y="57"/>
                    <a:pt x="569" y="49"/>
                    <a:pt x="589" y="42"/>
                  </a:cubicBezTo>
                  <a:cubicBezTo>
                    <a:pt x="609" y="35"/>
                    <a:pt x="627" y="30"/>
                    <a:pt x="637" y="28"/>
                  </a:cubicBezTo>
                  <a:cubicBezTo>
                    <a:pt x="642" y="26"/>
                    <a:pt x="653" y="22"/>
                    <a:pt x="664" y="19"/>
                  </a:cubicBezTo>
                  <a:cubicBezTo>
                    <a:pt x="663" y="18"/>
                    <a:pt x="652" y="21"/>
                    <a:pt x="651" y="20"/>
                  </a:cubicBezTo>
                  <a:cubicBezTo>
                    <a:pt x="642" y="22"/>
                    <a:pt x="634" y="25"/>
                    <a:pt x="626" y="27"/>
                  </a:cubicBezTo>
                  <a:cubicBezTo>
                    <a:pt x="625" y="29"/>
                    <a:pt x="618" y="32"/>
                    <a:pt x="608" y="35"/>
                  </a:cubicBezTo>
                  <a:cubicBezTo>
                    <a:pt x="598" y="38"/>
                    <a:pt x="585" y="41"/>
                    <a:pt x="575" y="46"/>
                  </a:cubicBezTo>
                  <a:cubicBezTo>
                    <a:pt x="565" y="49"/>
                    <a:pt x="579" y="42"/>
                    <a:pt x="569" y="46"/>
                  </a:cubicBezTo>
                  <a:cubicBezTo>
                    <a:pt x="567" y="47"/>
                    <a:pt x="559" y="50"/>
                    <a:pt x="551" y="54"/>
                  </a:cubicBezTo>
                  <a:cubicBezTo>
                    <a:pt x="542" y="57"/>
                    <a:pt x="533" y="60"/>
                    <a:pt x="528" y="62"/>
                  </a:cubicBezTo>
                  <a:cubicBezTo>
                    <a:pt x="529" y="63"/>
                    <a:pt x="531" y="63"/>
                    <a:pt x="527" y="65"/>
                  </a:cubicBezTo>
                  <a:cubicBezTo>
                    <a:pt x="516" y="68"/>
                    <a:pt x="508" y="74"/>
                    <a:pt x="493" y="80"/>
                  </a:cubicBezTo>
                  <a:cubicBezTo>
                    <a:pt x="490" y="80"/>
                    <a:pt x="489" y="79"/>
                    <a:pt x="474" y="87"/>
                  </a:cubicBezTo>
                  <a:cubicBezTo>
                    <a:pt x="482" y="84"/>
                    <a:pt x="472" y="90"/>
                    <a:pt x="463" y="95"/>
                  </a:cubicBezTo>
                  <a:cubicBezTo>
                    <a:pt x="463" y="94"/>
                    <a:pt x="456" y="98"/>
                    <a:pt x="450" y="101"/>
                  </a:cubicBezTo>
                  <a:cubicBezTo>
                    <a:pt x="444" y="104"/>
                    <a:pt x="438" y="107"/>
                    <a:pt x="438" y="106"/>
                  </a:cubicBezTo>
                  <a:cubicBezTo>
                    <a:pt x="430" y="110"/>
                    <a:pt x="429" y="112"/>
                    <a:pt x="419" y="117"/>
                  </a:cubicBezTo>
                  <a:cubicBezTo>
                    <a:pt x="422" y="117"/>
                    <a:pt x="417" y="120"/>
                    <a:pt x="412" y="124"/>
                  </a:cubicBezTo>
                  <a:cubicBezTo>
                    <a:pt x="402" y="128"/>
                    <a:pt x="406" y="128"/>
                    <a:pt x="397" y="134"/>
                  </a:cubicBezTo>
                  <a:cubicBezTo>
                    <a:pt x="392" y="136"/>
                    <a:pt x="400" y="129"/>
                    <a:pt x="394" y="133"/>
                  </a:cubicBezTo>
                  <a:cubicBezTo>
                    <a:pt x="388" y="139"/>
                    <a:pt x="378" y="145"/>
                    <a:pt x="367" y="153"/>
                  </a:cubicBezTo>
                  <a:cubicBezTo>
                    <a:pt x="356" y="161"/>
                    <a:pt x="344" y="169"/>
                    <a:pt x="333" y="178"/>
                  </a:cubicBezTo>
                  <a:cubicBezTo>
                    <a:pt x="330" y="179"/>
                    <a:pt x="325" y="182"/>
                    <a:pt x="319" y="186"/>
                  </a:cubicBezTo>
                  <a:cubicBezTo>
                    <a:pt x="308" y="197"/>
                    <a:pt x="309" y="200"/>
                    <a:pt x="305" y="204"/>
                  </a:cubicBezTo>
                  <a:cubicBezTo>
                    <a:pt x="295" y="213"/>
                    <a:pt x="291" y="215"/>
                    <a:pt x="288" y="216"/>
                  </a:cubicBezTo>
                  <a:cubicBezTo>
                    <a:pt x="284" y="218"/>
                    <a:pt x="281" y="219"/>
                    <a:pt x="275" y="224"/>
                  </a:cubicBezTo>
                  <a:cubicBezTo>
                    <a:pt x="274" y="227"/>
                    <a:pt x="266" y="236"/>
                    <a:pt x="253" y="248"/>
                  </a:cubicBezTo>
                  <a:cubicBezTo>
                    <a:pt x="253" y="247"/>
                    <a:pt x="257" y="243"/>
                    <a:pt x="252" y="247"/>
                  </a:cubicBezTo>
                  <a:cubicBezTo>
                    <a:pt x="245" y="256"/>
                    <a:pt x="251" y="252"/>
                    <a:pt x="257" y="249"/>
                  </a:cubicBezTo>
                  <a:cubicBezTo>
                    <a:pt x="255" y="251"/>
                    <a:pt x="255" y="252"/>
                    <a:pt x="253" y="254"/>
                  </a:cubicBezTo>
                  <a:cubicBezTo>
                    <a:pt x="241" y="263"/>
                    <a:pt x="243" y="259"/>
                    <a:pt x="237" y="263"/>
                  </a:cubicBezTo>
                  <a:cubicBezTo>
                    <a:pt x="226" y="273"/>
                    <a:pt x="219" y="281"/>
                    <a:pt x="213" y="289"/>
                  </a:cubicBezTo>
                  <a:cubicBezTo>
                    <a:pt x="207" y="297"/>
                    <a:pt x="202" y="304"/>
                    <a:pt x="195" y="312"/>
                  </a:cubicBezTo>
                  <a:cubicBezTo>
                    <a:pt x="195" y="312"/>
                    <a:pt x="195" y="311"/>
                    <a:pt x="196" y="309"/>
                  </a:cubicBezTo>
                  <a:cubicBezTo>
                    <a:pt x="188" y="319"/>
                    <a:pt x="186" y="320"/>
                    <a:pt x="179" y="329"/>
                  </a:cubicBezTo>
                  <a:cubicBezTo>
                    <a:pt x="176" y="337"/>
                    <a:pt x="166" y="347"/>
                    <a:pt x="158" y="361"/>
                  </a:cubicBezTo>
                  <a:cubicBezTo>
                    <a:pt x="158" y="358"/>
                    <a:pt x="153" y="365"/>
                    <a:pt x="148" y="373"/>
                  </a:cubicBezTo>
                  <a:cubicBezTo>
                    <a:pt x="148" y="374"/>
                    <a:pt x="151" y="372"/>
                    <a:pt x="148" y="376"/>
                  </a:cubicBezTo>
                  <a:cubicBezTo>
                    <a:pt x="147" y="376"/>
                    <a:pt x="142" y="384"/>
                    <a:pt x="142" y="382"/>
                  </a:cubicBezTo>
                  <a:cubicBezTo>
                    <a:pt x="136" y="391"/>
                    <a:pt x="136" y="391"/>
                    <a:pt x="130" y="400"/>
                  </a:cubicBezTo>
                  <a:cubicBezTo>
                    <a:pt x="128" y="403"/>
                    <a:pt x="123" y="412"/>
                    <a:pt x="118" y="421"/>
                  </a:cubicBezTo>
                  <a:cubicBezTo>
                    <a:pt x="113" y="431"/>
                    <a:pt x="107" y="441"/>
                    <a:pt x="103" y="447"/>
                  </a:cubicBezTo>
                  <a:cubicBezTo>
                    <a:pt x="99" y="455"/>
                    <a:pt x="92" y="469"/>
                    <a:pt x="86" y="482"/>
                  </a:cubicBezTo>
                  <a:cubicBezTo>
                    <a:pt x="80" y="496"/>
                    <a:pt x="74" y="508"/>
                    <a:pt x="70" y="514"/>
                  </a:cubicBezTo>
                  <a:cubicBezTo>
                    <a:pt x="70" y="517"/>
                    <a:pt x="67" y="524"/>
                    <a:pt x="64" y="531"/>
                  </a:cubicBezTo>
                  <a:cubicBezTo>
                    <a:pt x="61" y="538"/>
                    <a:pt x="58" y="545"/>
                    <a:pt x="56" y="548"/>
                  </a:cubicBezTo>
                  <a:cubicBezTo>
                    <a:pt x="56" y="551"/>
                    <a:pt x="53" y="560"/>
                    <a:pt x="50" y="570"/>
                  </a:cubicBezTo>
                  <a:cubicBezTo>
                    <a:pt x="46" y="580"/>
                    <a:pt x="42" y="590"/>
                    <a:pt x="40" y="594"/>
                  </a:cubicBezTo>
                  <a:cubicBezTo>
                    <a:pt x="28" y="637"/>
                    <a:pt x="18" y="680"/>
                    <a:pt x="11" y="726"/>
                  </a:cubicBezTo>
                  <a:cubicBezTo>
                    <a:pt x="4" y="771"/>
                    <a:pt x="0" y="819"/>
                    <a:pt x="2" y="871"/>
                  </a:cubicBezTo>
                  <a:cubicBezTo>
                    <a:pt x="3" y="902"/>
                    <a:pt x="6" y="933"/>
                    <a:pt x="10" y="961"/>
                  </a:cubicBezTo>
                  <a:cubicBezTo>
                    <a:pt x="15" y="990"/>
                    <a:pt x="20" y="1016"/>
                    <a:pt x="27" y="1036"/>
                  </a:cubicBezTo>
                  <a:cubicBezTo>
                    <a:pt x="26" y="1034"/>
                    <a:pt x="22" y="1015"/>
                    <a:pt x="23" y="1012"/>
                  </a:cubicBezTo>
                  <a:cubicBezTo>
                    <a:pt x="29" y="1037"/>
                    <a:pt x="37" y="1053"/>
                    <a:pt x="44" y="1069"/>
                  </a:cubicBezTo>
                  <a:cubicBezTo>
                    <a:pt x="44" y="1066"/>
                    <a:pt x="41" y="1053"/>
                    <a:pt x="41" y="1051"/>
                  </a:cubicBezTo>
                  <a:cubicBezTo>
                    <a:pt x="43" y="1053"/>
                    <a:pt x="45" y="1061"/>
                    <a:pt x="46" y="1063"/>
                  </a:cubicBezTo>
                  <a:cubicBezTo>
                    <a:pt x="46" y="1059"/>
                    <a:pt x="42" y="1045"/>
                    <a:pt x="42" y="1039"/>
                  </a:cubicBezTo>
                  <a:cubicBezTo>
                    <a:pt x="44" y="1046"/>
                    <a:pt x="46" y="1047"/>
                    <a:pt x="48" y="1049"/>
                  </a:cubicBezTo>
                  <a:cubicBezTo>
                    <a:pt x="50" y="1050"/>
                    <a:pt x="52" y="1053"/>
                    <a:pt x="55" y="1066"/>
                  </a:cubicBezTo>
                  <a:cubicBezTo>
                    <a:pt x="57" y="1069"/>
                    <a:pt x="53" y="1055"/>
                    <a:pt x="55" y="1058"/>
                  </a:cubicBezTo>
                  <a:cubicBezTo>
                    <a:pt x="57" y="1066"/>
                    <a:pt x="59" y="1072"/>
                    <a:pt x="60" y="1073"/>
                  </a:cubicBezTo>
                  <a:cubicBezTo>
                    <a:pt x="60" y="1062"/>
                    <a:pt x="66" y="1072"/>
                    <a:pt x="71" y="1079"/>
                  </a:cubicBezTo>
                  <a:cubicBezTo>
                    <a:pt x="73" y="1083"/>
                    <a:pt x="75" y="1086"/>
                    <a:pt x="77" y="1086"/>
                  </a:cubicBezTo>
                  <a:cubicBezTo>
                    <a:pt x="78" y="1085"/>
                    <a:pt x="78" y="1081"/>
                    <a:pt x="76" y="1070"/>
                  </a:cubicBezTo>
                  <a:cubicBezTo>
                    <a:pt x="76" y="1067"/>
                    <a:pt x="78" y="1076"/>
                    <a:pt x="79" y="1075"/>
                  </a:cubicBezTo>
                  <a:cubicBezTo>
                    <a:pt x="78" y="1069"/>
                    <a:pt x="75" y="1066"/>
                    <a:pt x="75" y="1062"/>
                  </a:cubicBezTo>
                  <a:cubicBezTo>
                    <a:pt x="78" y="1072"/>
                    <a:pt x="79" y="1072"/>
                    <a:pt x="79" y="1067"/>
                  </a:cubicBezTo>
                  <a:cubicBezTo>
                    <a:pt x="82" y="1077"/>
                    <a:pt x="84" y="1079"/>
                    <a:pt x="86" y="1080"/>
                  </a:cubicBezTo>
                  <a:cubicBezTo>
                    <a:pt x="84" y="1068"/>
                    <a:pt x="85" y="1063"/>
                    <a:pt x="86" y="1060"/>
                  </a:cubicBezTo>
                  <a:cubicBezTo>
                    <a:pt x="87" y="1058"/>
                    <a:pt x="89" y="1058"/>
                    <a:pt x="91" y="1058"/>
                  </a:cubicBezTo>
                  <a:cubicBezTo>
                    <a:pt x="96" y="1068"/>
                    <a:pt x="102" y="1083"/>
                    <a:pt x="107" y="1087"/>
                  </a:cubicBezTo>
                  <a:cubicBezTo>
                    <a:pt x="105" y="1080"/>
                    <a:pt x="104" y="1074"/>
                    <a:pt x="106" y="1075"/>
                  </a:cubicBezTo>
                  <a:cubicBezTo>
                    <a:pt x="109" y="1086"/>
                    <a:pt x="112" y="1091"/>
                    <a:pt x="114" y="1092"/>
                  </a:cubicBezTo>
                  <a:cubicBezTo>
                    <a:pt x="116" y="1093"/>
                    <a:pt x="117" y="1091"/>
                    <a:pt x="117" y="1088"/>
                  </a:cubicBezTo>
                  <a:cubicBezTo>
                    <a:pt x="116" y="1080"/>
                    <a:pt x="114" y="1072"/>
                    <a:pt x="113" y="1065"/>
                  </a:cubicBezTo>
                  <a:cubicBezTo>
                    <a:pt x="113" y="1065"/>
                    <a:pt x="114" y="1063"/>
                    <a:pt x="113" y="1060"/>
                  </a:cubicBezTo>
                  <a:cubicBezTo>
                    <a:pt x="115" y="1066"/>
                    <a:pt x="118" y="1079"/>
                    <a:pt x="118" y="1075"/>
                  </a:cubicBezTo>
                  <a:cubicBezTo>
                    <a:pt x="119" y="1074"/>
                    <a:pt x="117" y="1069"/>
                    <a:pt x="116" y="1063"/>
                  </a:cubicBezTo>
                  <a:cubicBezTo>
                    <a:pt x="114" y="1057"/>
                    <a:pt x="112" y="1050"/>
                    <a:pt x="112" y="1047"/>
                  </a:cubicBezTo>
                  <a:cubicBezTo>
                    <a:pt x="115" y="1058"/>
                    <a:pt x="119" y="1072"/>
                    <a:pt x="123" y="1083"/>
                  </a:cubicBezTo>
                  <a:cubicBezTo>
                    <a:pt x="127" y="1094"/>
                    <a:pt x="131" y="1103"/>
                    <a:pt x="133" y="1103"/>
                  </a:cubicBezTo>
                  <a:cubicBezTo>
                    <a:pt x="131" y="1094"/>
                    <a:pt x="128" y="1084"/>
                    <a:pt x="127" y="1078"/>
                  </a:cubicBezTo>
                  <a:cubicBezTo>
                    <a:pt x="127" y="1081"/>
                    <a:pt x="125" y="1076"/>
                    <a:pt x="124" y="1071"/>
                  </a:cubicBezTo>
                  <a:cubicBezTo>
                    <a:pt x="122" y="1066"/>
                    <a:pt x="121" y="1061"/>
                    <a:pt x="121" y="1060"/>
                  </a:cubicBezTo>
                  <a:cubicBezTo>
                    <a:pt x="126" y="1068"/>
                    <a:pt x="128" y="1068"/>
                    <a:pt x="128" y="1058"/>
                  </a:cubicBezTo>
                  <a:cubicBezTo>
                    <a:pt x="129" y="1061"/>
                    <a:pt x="132" y="1071"/>
                    <a:pt x="134" y="1078"/>
                  </a:cubicBezTo>
                  <a:cubicBezTo>
                    <a:pt x="136" y="1079"/>
                    <a:pt x="131" y="1065"/>
                    <a:pt x="131" y="1062"/>
                  </a:cubicBezTo>
                  <a:cubicBezTo>
                    <a:pt x="138" y="1077"/>
                    <a:pt x="145" y="1084"/>
                    <a:pt x="150" y="1083"/>
                  </a:cubicBezTo>
                  <a:cubicBezTo>
                    <a:pt x="154" y="1082"/>
                    <a:pt x="155" y="1073"/>
                    <a:pt x="152" y="1053"/>
                  </a:cubicBezTo>
                  <a:cubicBezTo>
                    <a:pt x="160" y="1066"/>
                    <a:pt x="169" y="1071"/>
                    <a:pt x="170" y="1059"/>
                  </a:cubicBezTo>
                  <a:cubicBezTo>
                    <a:pt x="165" y="1042"/>
                    <a:pt x="163" y="1029"/>
                    <a:pt x="158" y="1017"/>
                  </a:cubicBezTo>
                  <a:cubicBezTo>
                    <a:pt x="159" y="1016"/>
                    <a:pt x="159" y="1015"/>
                    <a:pt x="159" y="1013"/>
                  </a:cubicBezTo>
                  <a:cubicBezTo>
                    <a:pt x="164" y="1033"/>
                    <a:pt x="169" y="1048"/>
                    <a:pt x="175" y="1065"/>
                  </a:cubicBezTo>
                  <a:cubicBezTo>
                    <a:pt x="177" y="1063"/>
                    <a:pt x="177" y="1063"/>
                    <a:pt x="177" y="1063"/>
                  </a:cubicBezTo>
                  <a:cubicBezTo>
                    <a:pt x="173" y="1047"/>
                    <a:pt x="166" y="1030"/>
                    <a:pt x="167" y="1023"/>
                  </a:cubicBezTo>
                  <a:cubicBezTo>
                    <a:pt x="167" y="1025"/>
                    <a:pt x="169" y="1030"/>
                    <a:pt x="170" y="1034"/>
                  </a:cubicBezTo>
                  <a:cubicBezTo>
                    <a:pt x="171" y="1039"/>
                    <a:pt x="172" y="1042"/>
                    <a:pt x="173" y="1042"/>
                  </a:cubicBezTo>
                  <a:cubicBezTo>
                    <a:pt x="169" y="1027"/>
                    <a:pt x="172" y="1028"/>
                    <a:pt x="170" y="1017"/>
                  </a:cubicBezTo>
                  <a:cubicBezTo>
                    <a:pt x="172" y="1024"/>
                    <a:pt x="174" y="1030"/>
                    <a:pt x="177" y="1042"/>
                  </a:cubicBezTo>
                  <a:cubicBezTo>
                    <a:pt x="178" y="1038"/>
                    <a:pt x="182" y="1051"/>
                    <a:pt x="185" y="1055"/>
                  </a:cubicBezTo>
                  <a:cubicBezTo>
                    <a:pt x="188" y="1052"/>
                    <a:pt x="191" y="1059"/>
                    <a:pt x="192" y="1052"/>
                  </a:cubicBezTo>
                  <a:cubicBezTo>
                    <a:pt x="198" y="1066"/>
                    <a:pt x="202" y="1071"/>
                    <a:pt x="206" y="1075"/>
                  </a:cubicBezTo>
                  <a:cubicBezTo>
                    <a:pt x="210" y="1079"/>
                    <a:pt x="214" y="1081"/>
                    <a:pt x="220" y="1091"/>
                  </a:cubicBezTo>
                  <a:cubicBezTo>
                    <a:pt x="220" y="1089"/>
                    <a:pt x="219" y="1088"/>
                    <a:pt x="220" y="1088"/>
                  </a:cubicBezTo>
                  <a:cubicBezTo>
                    <a:pt x="218" y="1082"/>
                    <a:pt x="216" y="1073"/>
                    <a:pt x="215" y="1064"/>
                  </a:cubicBezTo>
                  <a:cubicBezTo>
                    <a:pt x="213" y="1055"/>
                    <a:pt x="212" y="1045"/>
                    <a:pt x="212" y="1038"/>
                  </a:cubicBezTo>
                  <a:cubicBezTo>
                    <a:pt x="212" y="1030"/>
                    <a:pt x="212" y="1025"/>
                    <a:pt x="214" y="1023"/>
                  </a:cubicBezTo>
                  <a:cubicBezTo>
                    <a:pt x="215" y="1022"/>
                    <a:pt x="217" y="1024"/>
                    <a:pt x="221" y="1033"/>
                  </a:cubicBezTo>
                  <a:cubicBezTo>
                    <a:pt x="223" y="1034"/>
                    <a:pt x="222" y="1029"/>
                    <a:pt x="222" y="1024"/>
                  </a:cubicBezTo>
                  <a:cubicBezTo>
                    <a:pt x="221" y="1019"/>
                    <a:pt x="220" y="1014"/>
                    <a:pt x="222" y="1017"/>
                  </a:cubicBezTo>
                  <a:cubicBezTo>
                    <a:pt x="216" y="985"/>
                    <a:pt x="210" y="950"/>
                    <a:pt x="207" y="912"/>
                  </a:cubicBezTo>
                  <a:cubicBezTo>
                    <a:pt x="205" y="875"/>
                    <a:pt x="205" y="835"/>
                    <a:pt x="209" y="795"/>
                  </a:cubicBezTo>
                  <a:cubicBezTo>
                    <a:pt x="213" y="756"/>
                    <a:pt x="221" y="716"/>
                    <a:pt x="232" y="679"/>
                  </a:cubicBezTo>
                  <a:cubicBezTo>
                    <a:pt x="242" y="642"/>
                    <a:pt x="256" y="608"/>
                    <a:pt x="271" y="579"/>
                  </a:cubicBezTo>
                  <a:cubicBezTo>
                    <a:pt x="275" y="570"/>
                    <a:pt x="282" y="557"/>
                    <a:pt x="288" y="547"/>
                  </a:cubicBezTo>
                  <a:cubicBezTo>
                    <a:pt x="294" y="536"/>
                    <a:pt x="299" y="528"/>
                    <a:pt x="297" y="528"/>
                  </a:cubicBezTo>
                  <a:cubicBezTo>
                    <a:pt x="301" y="525"/>
                    <a:pt x="305" y="517"/>
                    <a:pt x="311" y="509"/>
                  </a:cubicBezTo>
                  <a:cubicBezTo>
                    <a:pt x="316" y="501"/>
                    <a:pt x="322" y="491"/>
                    <a:pt x="327" y="485"/>
                  </a:cubicBezTo>
                  <a:cubicBezTo>
                    <a:pt x="327" y="483"/>
                    <a:pt x="321" y="491"/>
                    <a:pt x="321" y="489"/>
                  </a:cubicBezTo>
                  <a:cubicBezTo>
                    <a:pt x="327" y="482"/>
                    <a:pt x="330" y="477"/>
                    <a:pt x="333" y="473"/>
                  </a:cubicBezTo>
                  <a:cubicBezTo>
                    <a:pt x="332" y="477"/>
                    <a:pt x="324" y="488"/>
                    <a:pt x="332" y="478"/>
                  </a:cubicBezTo>
                  <a:cubicBezTo>
                    <a:pt x="331" y="476"/>
                    <a:pt x="338" y="472"/>
                    <a:pt x="342" y="465"/>
                  </a:cubicBezTo>
                  <a:cubicBezTo>
                    <a:pt x="345" y="460"/>
                    <a:pt x="335" y="469"/>
                    <a:pt x="340" y="462"/>
                  </a:cubicBezTo>
                  <a:cubicBezTo>
                    <a:pt x="343" y="458"/>
                    <a:pt x="345" y="456"/>
                    <a:pt x="346" y="455"/>
                  </a:cubicBezTo>
                  <a:cubicBezTo>
                    <a:pt x="341" y="462"/>
                    <a:pt x="346" y="459"/>
                    <a:pt x="344" y="463"/>
                  </a:cubicBezTo>
                  <a:cubicBezTo>
                    <a:pt x="355" y="448"/>
                    <a:pt x="365" y="436"/>
                    <a:pt x="382" y="419"/>
                  </a:cubicBezTo>
                  <a:cubicBezTo>
                    <a:pt x="382" y="418"/>
                    <a:pt x="379" y="419"/>
                    <a:pt x="382" y="416"/>
                  </a:cubicBezTo>
                  <a:cubicBezTo>
                    <a:pt x="390" y="410"/>
                    <a:pt x="394" y="404"/>
                    <a:pt x="405" y="395"/>
                  </a:cubicBezTo>
                  <a:cubicBezTo>
                    <a:pt x="405" y="395"/>
                    <a:pt x="404" y="395"/>
                    <a:pt x="406" y="393"/>
                  </a:cubicBezTo>
                  <a:cubicBezTo>
                    <a:pt x="408" y="392"/>
                    <a:pt x="412" y="387"/>
                    <a:pt x="409" y="391"/>
                  </a:cubicBezTo>
                  <a:cubicBezTo>
                    <a:pt x="424" y="377"/>
                    <a:pt x="436" y="367"/>
                    <a:pt x="446" y="358"/>
                  </a:cubicBezTo>
                  <a:cubicBezTo>
                    <a:pt x="457" y="350"/>
                    <a:pt x="467" y="342"/>
                    <a:pt x="480" y="333"/>
                  </a:cubicBezTo>
                  <a:cubicBezTo>
                    <a:pt x="485" y="330"/>
                    <a:pt x="475" y="335"/>
                    <a:pt x="483" y="329"/>
                  </a:cubicBezTo>
                  <a:cubicBezTo>
                    <a:pt x="487" y="326"/>
                    <a:pt x="489" y="326"/>
                    <a:pt x="490" y="327"/>
                  </a:cubicBezTo>
                  <a:cubicBezTo>
                    <a:pt x="509" y="313"/>
                    <a:pt x="524" y="306"/>
                    <a:pt x="533" y="298"/>
                  </a:cubicBezTo>
                  <a:cubicBezTo>
                    <a:pt x="548" y="291"/>
                    <a:pt x="565" y="281"/>
                    <a:pt x="584" y="272"/>
                  </a:cubicBezTo>
                  <a:cubicBezTo>
                    <a:pt x="571" y="278"/>
                    <a:pt x="577" y="273"/>
                    <a:pt x="567" y="278"/>
                  </a:cubicBezTo>
                  <a:cubicBezTo>
                    <a:pt x="568" y="276"/>
                    <a:pt x="575" y="273"/>
                    <a:pt x="582" y="269"/>
                  </a:cubicBezTo>
                  <a:cubicBezTo>
                    <a:pt x="590" y="266"/>
                    <a:pt x="597" y="263"/>
                    <a:pt x="600" y="262"/>
                  </a:cubicBezTo>
                  <a:cubicBezTo>
                    <a:pt x="598" y="263"/>
                    <a:pt x="597" y="264"/>
                    <a:pt x="598" y="264"/>
                  </a:cubicBezTo>
                  <a:cubicBezTo>
                    <a:pt x="594" y="266"/>
                    <a:pt x="590" y="268"/>
                    <a:pt x="585" y="270"/>
                  </a:cubicBezTo>
                  <a:cubicBezTo>
                    <a:pt x="586" y="271"/>
                    <a:pt x="586" y="271"/>
                    <a:pt x="586" y="271"/>
                  </a:cubicBezTo>
                  <a:cubicBezTo>
                    <a:pt x="587" y="271"/>
                    <a:pt x="590" y="270"/>
                    <a:pt x="592" y="269"/>
                  </a:cubicBezTo>
                  <a:cubicBezTo>
                    <a:pt x="592" y="266"/>
                    <a:pt x="600" y="267"/>
                    <a:pt x="608" y="263"/>
                  </a:cubicBezTo>
                  <a:cubicBezTo>
                    <a:pt x="606" y="261"/>
                    <a:pt x="612" y="260"/>
                    <a:pt x="626" y="254"/>
                  </a:cubicBezTo>
                  <a:cubicBezTo>
                    <a:pt x="632" y="251"/>
                    <a:pt x="626" y="253"/>
                    <a:pt x="632" y="250"/>
                  </a:cubicBezTo>
                  <a:cubicBezTo>
                    <a:pt x="625" y="253"/>
                    <a:pt x="618" y="255"/>
                    <a:pt x="611" y="258"/>
                  </a:cubicBezTo>
                  <a:cubicBezTo>
                    <a:pt x="616" y="254"/>
                    <a:pt x="604" y="262"/>
                    <a:pt x="603" y="261"/>
                  </a:cubicBezTo>
                  <a:cubicBezTo>
                    <a:pt x="604" y="259"/>
                    <a:pt x="611" y="256"/>
                    <a:pt x="618" y="254"/>
                  </a:cubicBezTo>
                  <a:cubicBezTo>
                    <a:pt x="624" y="251"/>
                    <a:pt x="629" y="249"/>
                    <a:pt x="627" y="248"/>
                  </a:cubicBezTo>
                  <a:cubicBezTo>
                    <a:pt x="636" y="246"/>
                    <a:pt x="638" y="244"/>
                    <a:pt x="651" y="240"/>
                  </a:cubicBezTo>
                  <a:cubicBezTo>
                    <a:pt x="649" y="242"/>
                    <a:pt x="666" y="236"/>
                    <a:pt x="675" y="235"/>
                  </a:cubicBezTo>
                  <a:cubicBezTo>
                    <a:pt x="669" y="233"/>
                    <a:pt x="688" y="230"/>
                    <a:pt x="690" y="229"/>
                  </a:cubicBezTo>
                  <a:cubicBezTo>
                    <a:pt x="693" y="226"/>
                    <a:pt x="685" y="228"/>
                    <a:pt x="688" y="226"/>
                  </a:cubicBezTo>
                  <a:cubicBezTo>
                    <a:pt x="691" y="225"/>
                    <a:pt x="696" y="224"/>
                    <a:pt x="696" y="224"/>
                  </a:cubicBezTo>
                  <a:cubicBezTo>
                    <a:pt x="700" y="225"/>
                    <a:pt x="693" y="226"/>
                    <a:pt x="695" y="227"/>
                  </a:cubicBezTo>
                  <a:cubicBezTo>
                    <a:pt x="707" y="225"/>
                    <a:pt x="713" y="224"/>
                    <a:pt x="724" y="222"/>
                  </a:cubicBezTo>
                  <a:cubicBezTo>
                    <a:pt x="726" y="222"/>
                    <a:pt x="722" y="223"/>
                    <a:pt x="718" y="224"/>
                  </a:cubicBezTo>
                  <a:cubicBezTo>
                    <a:pt x="714" y="225"/>
                    <a:pt x="710" y="226"/>
                    <a:pt x="712" y="227"/>
                  </a:cubicBezTo>
                  <a:cubicBezTo>
                    <a:pt x="720" y="224"/>
                    <a:pt x="735" y="223"/>
                    <a:pt x="746" y="220"/>
                  </a:cubicBezTo>
                  <a:cubicBezTo>
                    <a:pt x="743" y="219"/>
                    <a:pt x="744" y="215"/>
                    <a:pt x="745" y="214"/>
                  </a:cubicBezTo>
                  <a:cubicBezTo>
                    <a:pt x="754" y="213"/>
                    <a:pt x="751" y="216"/>
                    <a:pt x="763" y="213"/>
                  </a:cubicBezTo>
                  <a:cubicBezTo>
                    <a:pt x="763" y="211"/>
                    <a:pt x="764" y="212"/>
                    <a:pt x="767" y="210"/>
                  </a:cubicBezTo>
                  <a:cubicBezTo>
                    <a:pt x="758" y="212"/>
                    <a:pt x="757" y="211"/>
                    <a:pt x="755" y="210"/>
                  </a:cubicBezTo>
                  <a:cubicBezTo>
                    <a:pt x="759" y="210"/>
                    <a:pt x="767" y="209"/>
                    <a:pt x="775" y="208"/>
                  </a:cubicBezTo>
                  <a:cubicBezTo>
                    <a:pt x="770" y="210"/>
                    <a:pt x="780" y="209"/>
                    <a:pt x="780" y="211"/>
                  </a:cubicBezTo>
                  <a:cubicBezTo>
                    <a:pt x="788" y="210"/>
                    <a:pt x="792" y="210"/>
                    <a:pt x="795" y="209"/>
                  </a:cubicBezTo>
                  <a:cubicBezTo>
                    <a:pt x="799" y="209"/>
                    <a:pt x="802" y="208"/>
                    <a:pt x="809" y="208"/>
                  </a:cubicBezTo>
                  <a:cubicBezTo>
                    <a:pt x="810" y="206"/>
                    <a:pt x="810" y="207"/>
                    <a:pt x="807" y="205"/>
                  </a:cubicBezTo>
                  <a:cubicBezTo>
                    <a:pt x="819" y="204"/>
                    <a:pt x="816" y="204"/>
                    <a:pt x="827" y="204"/>
                  </a:cubicBezTo>
                  <a:cubicBezTo>
                    <a:pt x="830" y="202"/>
                    <a:pt x="832" y="201"/>
                    <a:pt x="837" y="200"/>
                  </a:cubicBezTo>
                  <a:cubicBezTo>
                    <a:pt x="824" y="201"/>
                    <a:pt x="819" y="200"/>
                    <a:pt x="812" y="199"/>
                  </a:cubicBezTo>
                  <a:cubicBezTo>
                    <a:pt x="811" y="200"/>
                    <a:pt x="823" y="201"/>
                    <a:pt x="814" y="202"/>
                  </a:cubicBezTo>
                  <a:cubicBezTo>
                    <a:pt x="802" y="202"/>
                    <a:pt x="817" y="203"/>
                    <a:pt x="809" y="204"/>
                  </a:cubicBezTo>
                  <a:cubicBezTo>
                    <a:pt x="802" y="204"/>
                    <a:pt x="810" y="201"/>
                    <a:pt x="800" y="203"/>
                  </a:cubicBezTo>
                  <a:cubicBezTo>
                    <a:pt x="801" y="204"/>
                    <a:pt x="800" y="205"/>
                    <a:pt x="792" y="206"/>
                  </a:cubicBezTo>
                  <a:cubicBezTo>
                    <a:pt x="785" y="206"/>
                    <a:pt x="796" y="205"/>
                    <a:pt x="794" y="203"/>
                  </a:cubicBezTo>
                  <a:cubicBezTo>
                    <a:pt x="788" y="204"/>
                    <a:pt x="779" y="206"/>
                    <a:pt x="771" y="207"/>
                  </a:cubicBezTo>
                  <a:cubicBezTo>
                    <a:pt x="763" y="208"/>
                    <a:pt x="757" y="208"/>
                    <a:pt x="758" y="206"/>
                  </a:cubicBezTo>
                  <a:cubicBezTo>
                    <a:pt x="767" y="205"/>
                    <a:pt x="768" y="204"/>
                    <a:pt x="775" y="203"/>
                  </a:cubicBezTo>
                  <a:cubicBezTo>
                    <a:pt x="775" y="204"/>
                    <a:pt x="784" y="204"/>
                    <a:pt x="787" y="203"/>
                  </a:cubicBezTo>
                  <a:cubicBezTo>
                    <a:pt x="780" y="204"/>
                    <a:pt x="778" y="203"/>
                    <a:pt x="775" y="203"/>
                  </a:cubicBezTo>
                  <a:cubicBezTo>
                    <a:pt x="782" y="202"/>
                    <a:pt x="795" y="200"/>
                    <a:pt x="798" y="200"/>
                  </a:cubicBezTo>
                  <a:cubicBezTo>
                    <a:pt x="796" y="201"/>
                    <a:pt x="790" y="202"/>
                    <a:pt x="796" y="202"/>
                  </a:cubicBezTo>
                  <a:cubicBezTo>
                    <a:pt x="810" y="201"/>
                    <a:pt x="797" y="201"/>
                    <a:pt x="803" y="199"/>
                  </a:cubicBezTo>
                  <a:cubicBezTo>
                    <a:pt x="810" y="200"/>
                    <a:pt x="810" y="197"/>
                    <a:pt x="824" y="197"/>
                  </a:cubicBezTo>
                  <a:cubicBezTo>
                    <a:pt x="820" y="199"/>
                    <a:pt x="827" y="200"/>
                    <a:pt x="840" y="199"/>
                  </a:cubicBezTo>
                  <a:cubicBezTo>
                    <a:pt x="840" y="198"/>
                    <a:pt x="851" y="198"/>
                    <a:pt x="853" y="197"/>
                  </a:cubicBezTo>
                  <a:cubicBezTo>
                    <a:pt x="843" y="198"/>
                    <a:pt x="837" y="196"/>
                    <a:pt x="843" y="194"/>
                  </a:cubicBezTo>
                  <a:cubicBezTo>
                    <a:pt x="825" y="194"/>
                    <a:pt x="809" y="196"/>
                    <a:pt x="791" y="198"/>
                  </a:cubicBezTo>
                  <a:cubicBezTo>
                    <a:pt x="773" y="200"/>
                    <a:pt x="753" y="203"/>
                    <a:pt x="727" y="209"/>
                  </a:cubicBezTo>
                  <a:cubicBezTo>
                    <a:pt x="725" y="208"/>
                    <a:pt x="718" y="210"/>
                    <a:pt x="720" y="208"/>
                  </a:cubicBezTo>
                  <a:cubicBezTo>
                    <a:pt x="733" y="208"/>
                    <a:pt x="744" y="202"/>
                    <a:pt x="752" y="203"/>
                  </a:cubicBezTo>
                  <a:cubicBezTo>
                    <a:pt x="753" y="202"/>
                    <a:pt x="755" y="201"/>
                    <a:pt x="757" y="201"/>
                  </a:cubicBezTo>
                  <a:cubicBezTo>
                    <a:pt x="778" y="198"/>
                    <a:pt x="805" y="194"/>
                    <a:pt x="832" y="193"/>
                  </a:cubicBezTo>
                  <a:cubicBezTo>
                    <a:pt x="859" y="191"/>
                    <a:pt x="886" y="190"/>
                    <a:pt x="906" y="191"/>
                  </a:cubicBezTo>
                  <a:cubicBezTo>
                    <a:pt x="906" y="193"/>
                    <a:pt x="906" y="193"/>
                    <a:pt x="906" y="193"/>
                  </a:cubicBezTo>
                  <a:cubicBezTo>
                    <a:pt x="923" y="194"/>
                    <a:pt x="924" y="192"/>
                    <a:pt x="939" y="195"/>
                  </a:cubicBezTo>
                  <a:cubicBezTo>
                    <a:pt x="949" y="195"/>
                    <a:pt x="966" y="197"/>
                    <a:pt x="982" y="199"/>
                  </a:cubicBezTo>
                  <a:cubicBezTo>
                    <a:pt x="999" y="202"/>
                    <a:pt x="1015" y="206"/>
                    <a:pt x="1027" y="209"/>
                  </a:cubicBezTo>
                  <a:cubicBezTo>
                    <a:pt x="1025" y="208"/>
                    <a:pt x="1030" y="209"/>
                    <a:pt x="1035" y="210"/>
                  </a:cubicBezTo>
                  <a:cubicBezTo>
                    <a:pt x="1039" y="211"/>
                    <a:pt x="1044" y="213"/>
                    <a:pt x="1043" y="211"/>
                  </a:cubicBezTo>
                  <a:cubicBezTo>
                    <a:pt x="1036" y="209"/>
                    <a:pt x="1024" y="206"/>
                    <a:pt x="1012" y="203"/>
                  </a:cubicBezTo>
                  <a:cubicBezTo>
                    <a:pt x="999" y="200"/>
                    <a:pt x="986" y="198"/>
                    <a:pt x="976" y="197"/>
                  </a:cubicBezTo>
                  <a:cubicBezTo>
                    <a:pt x="977" y="194"/>
                    <a:pt x="975" y="193"/>
                    <a:pt x="983" y="192"/>
                  </a:cubicBezTo>
                  <a:cubicBezTo>
                    <a:pt x="991" y="195"/>
                    <a:pt x="995" y="198"/>
                    <a:pt x="996" y="199"/>
                  </a:cubicBezTo>
                  <a:cubicBezTo>
                    <a:pt x="1002" y="198"/>
                    <a:pt x="1013" y="200"/>
                    <a:pt x="1025" y="203"/>
                  </a:cubicBezTo>
                  <a:cubicBezTo>
                    <a:pt x="1037" y="206"/>
                    <a:pt x="1049" y="209"/>
                    <a:pt x="1057" y="210"/>
                  </a:cubicBezTo>
                  <a:cubicBezTo>
                    <a:pt x="1066" y="214"/>
                    <a:pt x="1045" y="209"/>
                    <a:pt x="1060" y="214"/>
                  </a:cubicBezTo>
                  <a:cubicBezTo>
                    <a:pt x="1065" y="215"/>
                    <a:pt x="1059" y="213"/>
                    <a:pt x="1060" y="212"/>
                  </a:cubicBezTo>
                  <a:cubicBezTo>
                    <a:pt x="1066" y="214"/>
                    <a:pt x="1077" y="217"/>
                    <a:pt x="1089" y="221"/>
                  </a:cubicBezTo>
                  <a:cubicBezTo>
                    <a:pt x="1100" y="225"/>
                    <a:pt x="1112" y="229"/>
                    <a:pt x="1120" y="231"/>
                  </a:cubicBezTo>
                  <a:cubicBezTo>
                    <a:pt x="1116" y="230"/>
                    <a:pt x="1116" y="228"/>
                    <a:pt x="1120" y="230"/>
                  </a:cubicBezTo>
                  <a:cubicBezTo>
                    <a:pt x="1124" y="231"/>
                    <a:pt x="1122" y="232"/>
                    <a:pt x="1128" y="234"/>
                  </a:cubicBezTo>
                  <a:cubicBezTo>
                    <a:pt x="1129" y="234"/>
                    <a:pt x="1130" y="234"/>
                    <a:pt x="1134" y="236"/>
                  </a:cubicBezTo>
                  <a:cubicBezTo>
                    <a:pt x="1135" y="235"/>
                    <a:pt x="1125" y="230"/>
                    <a:pt x="1133" y="233"/>
                  </a:cubicBezTo>
                  <a:cubicBezTo>
                    <a:pt x="1138" y="236"/>
                    <a:pt x="1143" y="239"/>
                    <a:pt x="1140" y="239"/>
                  </a:cubicBezTo>
                  <a:cubicBezTo>
                    <a:pt x="1153" y="244"/>
                    <a:pt x="1161" y="248"/>
                    <a:pt x="1173" y="253"/>
                  </a:cubicBezTo>
                  <a:cubicBezTo>
                    <a:pt x="1174" y="255"/>
                    <a:pt x="1165" y="252"/>
                    <a:pt x="1175" y="256"/>
                  </a:cubicBezTo>
                  <a:cubicBezTo>
                    <a:pt x="1185" y="261"/>
                    <a:pt x="1170" y="252"/>
                    <a:pt x="1178" y="256"/>
                  </a:cubicBezTo>
                  <a:cubicBezTo>
                    <a:pt x="1186" y="260"/>
                    <a:pt x="1186" y="260"/>
                    <a:pt x="1186" y="260"/>
                  </a:cubicBezTo>
                  <a:cubicBezTo>
                    <a:pt x="1185" y="260"/>
                    <a:pt x="1183" y="259"/>
                    <a:pt x="1186" y="262"/>
                  </a:cubicBezTo>
                  <a:cubicBezTo>
                    <a:pt x="1195" y="266"/>
                    <a:pt x="1196" y="267"/>
                    <a:pt x="1205" y="272"/>
                  </a:cubicBezTo>
                  <a:cubicBezTo>
                    <a:pt x="1205" y="270"/>
                    <a:pt x="1191" y="264"/>
                    <a:pt x="1189" y="262"/>
                  </a:cubicBezTo>
                  <a:cubicBezTo>
                    <a:pt x="1199" y="266"/>
                    <a:pt x="1209" y="272"/>
                    <a:pt x="1218" y="277"/>
                  </a:cubicBezTo>
                  <a:cubicBezTo>
                    <a:pt x="1227" y="282"/>
                    <a:pt x="1235" y="287"/>
                    <a:pt x="1239" y="289"/>
                  </a:cubicBezTo>
                  <a:cubicBezTo>
                    <a:pt x="1249" y="294"/>
                    <a:pt x="1245" y="295"/>
                    <a:pt x="1252" y="300"/>
                  </a:cubicBezTo>
                  <a:cubicBezTo>
                    <a:pt x="1240" y="292"/>
                    <a:pt x="1228" y="285"/>
                    <a:pt x="1216" y="279"/>
                  </a:cubicBezTo>
                  <a:cubicBezTo>
                    <a:pt x="1205" y="273"/>
                    <a:pt x="1195" y="267"/>
                    <a:pt x="1186" y="264"/>
                  </a:cubicBezTo>
                  <a:cubicBezTo>
                    <a:pt x="1186" y="262"/>
                    <a:pt x="1186" y="262"/>
                    <a:pt x="1186" y="262"/>
                  </a:cubicBezTo>
                  <a:cubicBezTo>
                    <a:pt x="1180" y="260"/>
                    <a:pt x="1171" y="255"/>
                    <a:pt x="1163" y="251"/>
                  </a:cubicBezTo>
                  <a:cubicBezTo>
                    <a:pt x="1155" y="248"/>
                    <a:pt x="1149" y="245"/>
                    <a:pt x="1148" y="247"/>
                  </a:cubicBezTo>
                  <a:cubicBezTo>
                    <a:pt x="1128" y="236"/>
                    <a:pt x="1099" y="227"/>
                    <a:pt x="1069" y="217"/>
                  </a:cubicBezTo>
                  <a:cubicBezTo>
                    <a:pt x="1073" y="220"/>
                    <a:pt x="1060" y="215"/>
                    <a:pt x="1064" y="217"/>
                  </a:cubicBezTo>
                  <a:cubicBezTo>
                    <a:pt x="1075" y="221"/>
                    <a:pt x="1090" y="225"/>
                    <a:pt x="1105" y="231"/>
                  </a:cubicBezTo>
                  <a:cubicBezTo>
                    <a:pt x="1120" y="236"/>
                    <a:pt x="1134" y="242"/>
                    <a:pt x="1145" y="246"/>
                  </a:cubicBezTo>
                  <a:cubicBezTo>
                    <a:pt x="1147" y="248"/>
                    <a:pt x="1154" y="251"/>
                    <a:pt x="1161" y="254"/>
                  </a:cubicBezTo>
                  <a:cubicBezTo>
                    <a:pt x="1168" y="257"/>
                    <a:pt x="1175" y="259"/>
                    <a:pt x="1178" y="261"/>
                  </a:cubicBezTo>
                  <a:cubicBezTo>
                    <a:pt x="1187" y="265"/>
                    <a:pt x="1206" y="275"/>
                    <a:pt x="1221" y="283"/>
                  </a:cubicBezTo>
                  <a:cubicBezTo>
                    <a:pt x="1231" y="289"/>
                    <a:pt x="1248" y="299"/>
                    <a:pt x="1261" y="308"/>
                  </a:cubicBezTo>
                  <a:cubicBezTo>
                    <a:pt x="1275" y="317"/>
                    <a:pt x="1286" y="325"/>
                    <a:pt x="1287" y="324"/>
                  </a:cubicBezTo>
                  <a:cubicBezTo>
                    <a:pt x="1279" y="319"/>
                    <a:pt x="1276" y="317"/>
                    <a:pt x="1273" y="314"/>
                  </a:cubicBezTo>
                  <a:cubicBezTo>
                    <a:pt x="1270" y="312"/>
                    <a:pt x="1267" y="309"/>
                    <a:pt x="1257" y="304"/>
                  </a:cubicBezTo>
                  <a:cubicBezTo>
                    <a:pt x="1261" y="304"/>
                    <a:pt x="1252" y="298"/>
                    <a:pt x="1252" y="297"/>
                  </a:cubicBezTo>
                  <a:cubicBezTo>
                    <a:pt x="1258" y="300"/>
                    <a:pt x="1263" y="304"/>
                    <a:pt x="1268" y="307"/>
                  </a:cubicBezTo>
                  <a:cubicBezTo>
                    <a:pt x="1268" y="305"/>
                    <a:pt x="1257" y="296"/>
                    <a:pt x="1271" y="304"/>
                  </a:cubicBezTo>
                  <a:cubicBezTo>
                    <a:pt x="1271" y="306"/>
                    <a:pt x="1267" y="303"/>
                    <a:pt x="1265" y="303"/>
                  </a:cubicBezTo>
                  <a:cubicBezTo>
                    <a:pt x="1270" y="305"/>
                    <a:pt x="1272" y="307"/>
                    <a:pt x="1273" y="309"/>
                  </a:cubicBezTo>
                  <a:cubicBezTo>
                    <a:pt x="1281" y="314"/>
                    <a:pt x="1280" y="312"/>
                    <a:pt x="1286" y="316"/>
                  </a:cubicBezTo>
                  <a:cubicBezTo>
                    <a:pt x="1285" y="317"/>
                    <a:pt x="1295" y="323"/>
                    <a:pt x="1293" y="323"/>
                  </a:cubicBezTo>
                  <a:cubicBezTo>
                    <a:pt x="1288" y="320"/>
                    <a:pt x="1282" y="316"/>
                    <a:pt x="1280" y="315"/>
                  </a:cubicBezTo>
                  <a:cubicBezTo>
                    <a:pt x="1297" y="330"/>
                    <a:pt x="1297" y="330"/>
                    <a:pt x="1297" y="330"/>
                  </a:cubicBezTo>
                  <a:cubicBezTo>
                    <a:pt x="1302" y="334"/>
                    <a:pt x="1307" y="338"/>
                    <a:pt x="1314" y="344"/>
                  </a:cubicBezTo>
                  <a:cubicBezTo>
                    <a:pt x="1303" y="336"/>
                    <a:pt x="1299" y="332"/>
                    <a:pt x="1292" y="329"/>
                  </a:cubicBezTo>
                  <a:cubicBezTo>
                    <a:pt x="1297" y="332"/>
                    <a:pt x="1297" y="334"/>
                    <a:pt x="1302" y="337"/>
                  </a:cubicBezTo>
                  <a:cubicBezTo>
                    <a:pt x="1302" y="337"/>
                    <a:pt x="1301" y="335"/>
                    <a:pt x="1304" y="337"/>
                  </a:cubicBezTo>
                  <a:cubicBezTo>
                    <a:pt x="1309" y="342"/>
                    <a:pt x="1301" y="336"/>
                    <a:pt x="1306" y="341"/>
                  </a:cubicBezTo>
                  <a:cubicBezTo>
                    <a:pt x="1309" y="341"/>
                    <a:pt x="1313" y="346"/>
                    <a:pt x="1316" y="349"/>
                  </a:cubicBezTo>
                  <a:cubicBezTo>
                    <a:pt x="1323" y="354"/>
                    <a:pt x="1332" y="361"/>
                    <a:pt x="1341" y="369"/>
                  </a:cubicBezTo>
                  <a:cubicBezTo>
                    <a:pt x="1351" y="377"/>
                    <a:pt x="1360" y="386"/>
                    <a:pt x="1368" y="395"/>
                  </a:cubicBezTo>
                  <a:cubicBezTo>
                    <a:pt x="1372" y="398"/>
                    <a:pt x="1379" y="403"/>
                    <a:pt x="1375" y="399"/>
                  </a:cubicBezTo>
                  <a:cubicBezTo>
                    <a:pt x="1374" y="398"/>
                    <a:pt x="1373" y="398"/>
                    <a:pt x="1370" y="396"/>
                  </a:cubicBezTo>
                  <a:cubicBezTo>
                    <a:pt x="1374" y="396"/>
                    <a:pt x="1362" y="388"/>
                    <a:pt x="1364" y="387"/>
                  </a:cubicBezTo>
                  <a:cubicBezTo>
                    <a:pt x="1357" y="381"/>
                    <a:pt x="1350" y="376"/>
                    <a:pt x="1344" y="369"/>
                  </a:cubicBezTo>
                  <a:cubicBezTo>
                    <a:pt x="1347" y="371"/>
                    <a:pt x="1348" y="371"/>
                    <a:pt x="1349" y="372"/>
                  </a:cubicBezTo>
                  <a:cubicBezTo>
                    <a:pt x="1340" y="364"/>
                    <a:pt x="1343" y="367"/>
                    <a:pt x="1335" y="361"/>
                  </a:cubicBezTo>
                  <a:cubicBezTo>
                    <a:pt x="1335" y="360"/>
                    <a:pt x="1334" y="359"/>
                    <a:pt x="1333" y="357"/>
                  </a:cubicBezTo>
                  <a:cubicBezTo>
                    <a:pt x="1342" y="364"/>
                    <a:pt x="1350" y="370"/>
                    <a:pt x="1358" y="380"/>
                  </a:cubicBezTo>
                  <a:cubicBezTo>
                    <a:pt x="1361" y="380"/>
                    <a:pt x="1365" y="381"/>
                    <a:pt x="1371" y="385"/>
                  </a:cubicBezTo>
                  <a:cubicBezTo>
                    <a:pt x="1377" y="391"/>
                    <a:pt x="1380" y="394"/>
                    <a:pt x="1382" y="397"/>
                  </a:cubicBezTo>
                  <a:cubicBezTo>
                    <a:pt x="1384" y="400"/>
                    <a:pt x="1385" y="402"/>
                    <a:pt x="1387" y="405"/>
                  </a:cubicBezTo>
                  <a:cubicBezTo>
                    <a:pt x="1388" y="405"/>
                    <a:pt x="1387" y="403"/>
                    <a:pt x="1390" y="406"/>
                  </a:cubicBezTo>
                  <a:cubicBezTo>
                    <a:pt x="1396" y="414"/>
                    <a:pt x="1405" y="423"/>
                    <a:pt x="1414" y="432"/>
                  </a:cubicBezTo>
                  <a:cubicBezTo>
                    <a:pt x="1422" y="442"/>
                    <a:pt x="1429" y="451"/>
                    <a:pt x="1432" y="456"/>
                  </a:cubicBezTo>
                  <a:cubicBezTo>
                    <a:pt x="1426" y="450"/>
                    <a:pt x="1418" y="440"/>
                    <a:pt x="1411" y="431"/>
                  </a:cubicBezTo>
                  <a:cubicBezTo>
                    <a:pt x="1403" y="422"/>
                    <a:pt x="1396" y="415"/>
                    <a:pt x="1393" y="414"/>
                  </a:cubicBezTo>
                  <a:cubicBezTo>
                    <a:pt x="1410" y="430"/>
                    <a:pt x="1423" y="447"/>
                    <a:pt x="1435" y="463"/>
                  </a:cubicBezTo>
                  <a:cubicBezTo>
                    <a:pt x="1423" y="451"/>
                    <a:pt x="1431" y="462"/>
                    <a:pt x="1425" y="458"/>
                  </a:cubicBezTo>
                  <a:cubicBezTo>
                    <a:pt x="1432" y="468"/>
                    <a:pt x="1441" y="478"/>
                    <a:pt x="1449" y="490"/>
                  </a:cubicBezTo>
                  <a:cubicBezTo>
                    <a:pt x="1447" y="485"/>
                    <a:pt x="1450" y="489"/>
                    <a:pt x="1454" y="493"/>
                  </a:cubicBezTo>
                  <a:cubicBezTo>
                    <a:pt x="1447" y="485"/>
                    <a:pt x="1443" y="476"/>
                    <a:pt x="1435" y="469"/>
                  </a:cubicBezTo>
                  <a:cubicBezTo>
                    <a:pt x="1438" y="469"/>
                    <a:pt x="1435" y="464"/>
                    <a:pt x="1439" y="467"/>
                  </a:cubicBezTo>
                  <a:cubicBezTo>
                    <a:pt x="1451" y="484"/>
                    <a:pt x="1464" y="498"/>
                    <a:pt x="1467" y="509"/>
                  </a:cubicBezTo>
                  <a:cubicBezTo>
                    <a:pt x="1470" y="511"/>
                    <a:pt x="1478" y="523"/>
                    <a:pt x="1484" y="534"/>
                  </a:cubicBezTo>
                  <a:cubicBezTo>
                    <a:pt x="1490" y="544"/>
                    <a:pt x="1493" y="553"/>
                    <a:pt x="1488" y="548"/>
                  </a:cubicBezTo>
                  <a:cubicBezTo>
                    <a:pt x="1491" y="553"/>
                    <a:pt x="1492" y="553"/>
                    <a:pt x="1495" y="558"/>
                  </a:cubicBezTo>
                  <a:cubicBezTo>
                    <a:pt x="1493" y="553"/>
                    <a:pt x="1496" y="554"/>
                    <a:pt x="1494" y="548"/>
                  </a:cubicBezTo>
                  <a:cubicBezTo>
                    <a:pt x="1490" y="542"/>
                    <a:pt x="1488" y="538"/>
                    <a:pt x="1485" y="533"/>
                  </a:cubicBezTo>
                  <a:cubicBezTo>
                    <a:pt x="1482" y="528"/>
                    <a:pt x="1478" y="522"/>
                    <a:pt x="1473" y="514"/>
                  </a:cubicBezTo>
                  <a:cubicBezTo>
                    <a:pt x="1477" y="519"/>
                    <a:pt x="1474" y="511"/>
                    <a:pt x="1478" y="517"/>
                  </a:cubicBezTo>
                  <a:cubicBezTo>
                    <a:pt x="1480" y="524"/>
                    <a:pt x="1487" y="533"/>
                    <a:pt x="1498" y="553"/>
                  </a:cubicBezTo>
                  <a:cubicBezTo>
                    <a:pt x="1498" y="548"/>
                    <a:pt x="1494" y="542"/>
                    <a:pt x="1496" y="540"/>
                  </a:cubicBezTo>
                  <a:cubicBezTo>
                    <a:pt x="1504" y="556"/>
                    <a:pt x="1498" y="541"/>
                    <a:pt x="1502" y="546"/>
                  </a:cubicBezTo>
                  <a:cubicBezTo>
                    <a:pt x="1506" y="555"/>
                    <a:pt x="1505" y="557"/>
                    <a:pt x="1507" y="563"/>
                  </a:cubicBezTo>
                  <a:cubicBezTo>
                    <a:pt x="1508" y="559"/>
                    <a:pt x="1512" y="566"/>
                    <a:pt x="1508" y="557"/>
                  </a:cubicBezTo>
                  <a:cubicBezTo>
                    <a:pt x="1513" y="565"/>
                    <a:pt x="1516" y="573"/>
                    <a:pt x="1521" y="582"/>
                  </a:cubicBezTo>
                  <a:cubicBezTo>
                    <a:pt x="1521" y="583"/>
                    <a:pt x="1517" y="575"/>
                    <a:pt x="1517" y="578"/>
                  </a:cubicBezTo>
                  <a:cubicBezTo>
                    <a:pt x="1523" y="590"/>
                    <a:pt x="1524" y="593"/>
                    <a:pt x="1529" y="600"/>
                  </a:cubicBezTo>
                  <a:cubicBezTo>
                    <a:pt x="1530" y="604"/>
                    <a:pt x="1531" y="606"/>
                    <a:pt x="1530" y="607"/>
                  </a:cubicBezTo>
                  <a:cubicBezTo>
                    <a:pt x="1528" y="602"/>
                    <a:pt x="1524" y="596"/>
                    <a:pt x="1527" y="602"/>
                  </a:cubicBezTo>
                  <a:cubicBezTo>
                    <a:pt x="1528" y="602"/>
                    <a:pt x="1529" y="606"/>
                    <a:pt x="1531" y="610"/>
                  </a:cubicBezTo>
                  <a:cubicBezTo>
                    <a:pt x="1532" y="610"/>
                    <a:pt x="1532" y="608"/>
                    <a:pt x="1534" y="611"/>
                  </a:cubicBezTo>
                  <a:cubicBezTo>
                    <a:pt x="1535" y="617"/>
                    <a:pt x="1533" y="615"/>
                    <a:pt x="1531" y="611"/>
                  </a:cubicBezTo>
                  <a:cubicBezTo>
                    <a:pt x="1522" y="593"/>
                    <a:pt x="1515" y="579"/>
                    <a:pt x="1508" y="567"/>
                  </a:cubicBezTo>
                  <a:cubicBezTo>
                    <a:pt x="1505" y="565"/>
                    <a:pt x="1513" y="576"/>
                    <a:pt x="1510" y="574"/>
                  </a:cubicBezTo>
                  <a:cubicBezTo>
                    <a:pt x="1505" y="565"/>
                    <a:pt x="1506" y="564"/>
                    <a:pt x="1504" y="559"/>
                  </a:cubicBezTo>
                  <a:cubicBezTo>
                    <a:pt x="1503" y="559"/>
                    <a:pt x="1501" y="556"/>
                    <a:pt x="1501" y="558"/>
                  </a:cubicBezTo>
                  <a:cubicBezTo>
                    <a:pt x="1505" y="566"/>
                    <a:pt x="1511" y="578"/>
                    <a:pt x="1517" y="590"/>
                  </a:cubicBezTo>
                  <a:cubicBezTo>
                    <a:pt x="1523" y="602"/>
                    <a:pt x="1528" y="615"/>
                    <a:pt x="1531" y="624"/>
                  </a:cubicBezTo>
                  <a:cubicBezTo>
                    <a:pt x="1527" y="616"/>
                    <a:pt x="1522" y="603"/>
                    <a:pt x="1516" y="591"/>
                  </a:cubicBezTo>
                  <a:cubicBezTo>
                    <a:pt x="1510" y="580"/>
                    <a:pt x="1504" y="568"/>
                    <a:pt x="1499" y="561"/>
                  </a:cubicBezTo>
                  <a:cubicBezTo>
                    <a:pt x="1502" y="565"/>
                    <a:pt x="1504" y="570"/>
                    <a:pt x="1503" y="570"/>
                  </a:cubicBezTo>
                  <a:cubicBezTo>
                    <a:pt x="1506" y="576"/>
                    <a:pt x="1510" y="580"/>
                    <a:pt x="1511" y="583"/>
                  </a:cubicBezTo>
                  <a:cubicBezTo>
                    <a:pt x="1509" y="583"/>
                    <a:pt x="1509" y="582"/>
                    <a:pt x="1506" y="580"/>
                  </a:cubicBezTo>
                  <a:cubicBezTo>
                    <a:pt x="1511" y="591"/>
                    <a:pt x="1520" y="604"/>
                    <a:pt x="1521" y="605"/>
                  </a:cubicBezTo>
                  <a:cubicBezTo>
                    <a:pt x="1524" y="610"/>
                    <a:pt x="1529" y="621"/>
                    <a:pt x="1529" y="623"/>
                  </a:cubicBezTo>
                  <a:cubicBezTo>
                    <a:pt x="1527" y="622"/>
                    <a:pt x="1530" y="628"/>
                    <a:pt x="1530" y="634"/>
                  </a:cubicBezTo>
                  <a:cubicBezTo>
                    <a:pt x="1526" y="624"/>
                    <a:pt x="1529" y="637"/>
                    <a:pt x="1525" y="632"/>
                  </a:cubicBezTo>
                  <a:cubicBezTo>
                    <a:pt x="1531" y="645"/>
                    <a:pt x="1533" y="654"/>
                    <a:pt x="1539" y="666"/>
                  </a:cubicBezTo>
                  <a:cubicBezTo>
                    <a:pt x="1537" y="660"/>
                    <a:pt x="1532" y="648"/>
                    <a:pt x="1531" y="642"/>
                  </a:cubicBezTo>
                  <a:cubicBezTo>
                    <a:pt x="1534" y="643"/>
                    <a:pt x="1531" y="635"/>
                    <a:pt x="1538" y="646"/>
                  </a:cubicBezTo>
                  <a:cubicBezTo>
                    <a:pt x="1537" y="644"/>
                    <a:pt x="1536" y="640"/>
                    <a:pt x="1536" y="640"/>
                  </a:cubicBezTo>
                  <a:cubicBezTo>
                    <a:pt x="1540" y="652"/>
                    <a:pt x="1541" y="655"/>
                    <a:pt x="1543" y="659"/>
                  </a:cubicBezTo>
                  <a:cubicBezTo>
                    <a:pt x="1544" y="662"/>
                    <a:pt x="1546" y="666"/>
                    <a:pt x="1551" y="680"/>
                  </a:cubicBezTo>
                  <a:cubicBezTo>
                    <a:pt x="1551" y="680"/>
                    <a:pt x="1549" y="676"/>
                    <a:pt x="1548" y="676"/>
                  </a:cubicBezTo>
                  <a:cubicBezTo>
                    <a:pt x="1552" y="686"/>
                    <a:pt x="1555" y="696"/>
                    <a:pt x="1555" y="701"/>
                  </a:cubicBezTo>
                  <a:cubicBezTo>
                    <a:pt x="1557" y="705"/>
                    <a:pt x="1556" y="698"/>
                    <a:pt x="1558" y="702"/>
                  </a:cubicBezTo>
                  <a:cubicBezTo>
                    <a:pt x="1563" y="717"/>
                    <a:pt x="1566" y="732"/>
                    <a:pt x="1569" y="744"/>
                  </a:cubicBezTo>
                  <a:cubicBezTo>
                    <a:pt x="1568" y="741"/>
                    <a:pt x="1567" y="736"/>
                    <a:pt x="1566" y="736"/>
                  </a:cubicBezTo>
                  <a:cubicBezTo>
                    <a:pt x="1567" y="744"/>
                    <a:pt x="1567" y="743"/>
                    <a:pt x="1570" y="754"/>
                  </a:cubicBezTo>
                  <a:cubicBezTo>
                    <a:pt x="1571" y="754"/>
                    <a:pt x="1571" y="752"/>
                    <a:pt x="1572" y="756"/>
                  </a:cubicBezTo>
                  <a:cubicBezTo>
                    <a:pt x="1574" y="765"/>
                    <a:pt x="1576" y="775"/>
                    <a:pt x="1576" y="778"/>
                  </a:cubicBezTo>
                  <a:cubicBezTo>
                    <a:pt x="1574" y="772"/>
                    <a:pt x="1574" y="776"/>
                    <a:pt x="1571" y="764"/>
                  </a:cubicBezTo>
                  <a:cubicBezTo>
                    <a:pt x="1573" y="774"/>
                    <a:pt x="1573" y="781"/>
                    <a:pt x="1576" y="798"/>
                  </a:cubicBezTo>
                  <a:cubicBezTo>
                    <a:pt x="1577" y="795"/>
                    <a:pt x="1578" y="794"/>
                    <a:pt x="1578" y="790"/>
                  </a:cubicBezTo>
                  <a:cubicBezTo>
                    <a:pt x="1579" y="795"/>
                    <a:pt x="1582" y="808"/>
                    <a:pt x="1581" y="809"/>
                  </a:cubicBezTo>
                  <a:cubicBezTo>
                    <a:pt x="1577" y="793"/>
                    <a:pt x="1581" y="810"/>
                    <a:pt x="1580" y="810"/>
                  </a:cubicBezTo>
                  <a:cubicBezTo>
                    <a:pt x="1578" y="810"/>
                    <a:pt x="1574" y="797"/>
                    <a:pt x="1576" y="813"/>
                  </a:cubicBezTo>
                  <a:cubicBezTo>
                    <a:pt x="1573" y="797"/>
                    <a:pt x="1574" y="795"/>
                    <a:pt x="1574" y="793"/>
                  </a:cubicBezTo>
                  <a:cubicBezTo>
                    <a:pt x="1570" y="785"/>
                    <a:pt x="1567" y="784"/>
                    <a:pt x="1566" y="796"/>
                  </a:cubicBezTo>
                  <a:cubicBezTo>
                    <a:pt x="1569" y="798"/>
                    <a:pt x="1570" y="795"/>
                    <a:pt x="1572" y="795"/>
                  </a:cubicBezTo>
                  <a:cubicBezTo>
                    <a:pt x="1573" y="811"/>
                    <a:pt x="1574" y="819"/>
                    <a:pt x="1576" y="827"/>
                  </a:cubicBezTo>
                  <a:cubicBezTo>
                    <a:pt x="1577" y="835"/>
                    <a:pt x="1579" y="844"/>
                    <a:pt x="1579" y="863"/>
                  </a:cubicBezTo>
                  <a:cubicBezTo>
                    <a:pt x="1578" y="857"/>
                    <a:pt x="1578" y="848"/>
                    <a:pt x="1577" y="855"/>
                  </a:cubicBezTo>
                  <a:cubicBezTo>
                    <a:pt x="1577" y="853"/>
                    <a:pt x="1576" y="847"/>
                    <a:pt x="1576" y="841"/>
                  </a:cubicBezTo>
                  <a:cubicBezTo>
                    <a:pt x="1575" y="835"/>
                    <a:pt x="1574" y="829"/>
                    <a:pt x="1573" y="828"/>
                  </a:cubicBezTo>
                  <a:cubicBezTo>
                    <a:pt x="1574" y="836"/>
                    <a:pt x="1575" y="846"/>
                    <a:pt x="1575" y="853"/>
                  </a:cubicBezTo>
                  <a:cubicBezTo>
                    <a:pt x="1573" y="852"/>
                    <a:pt x="1573" y="857"/>
                    <a:pt x="1573" y="861"/>
                  </a:cubicBezTo>
                  <a:cubicBezTo>
                    <a:pt x="1572" y="848"/>
                    <a:pt x="1572" y="835"/>
                    <a:pt x="1569" y="831"/>
                  </a:cubicBezTo>
                  <a:cubicBezTo>
                    <a:pt x="1571" y="841"/>
                    <a:pt x="1571" y="847"/>
                    <a:pt x="1571" y="851"/>
                  </a:cubicBezTo>
                  <a:cubicBezTo>
                    <a:pt x="1571" y="856"/>
                    <a:pt x="1570" y="859"/>
                    <a:pt x="1569" y="863"/>
                  </a:cubicBezTo>
                  <a:cubicBezTo>
                    <a:pt x="1569" y="860"/>
                    <a:pt x="1569" y="855"/>
                    <a:pt x="1568" y="854"/>
                  </a:cubicBezTo>
                  <a:cubicBezTo>
                    <a:pt x="1569" y="858"/>
                    <a:pt x="1569" y="862"/>
                    <a:pt x="1569" y="867"/>
                  </a:cubicBezTo>
                  <a:cubicBezTo>
                    <a:pt x="1571" y="870"/>
                    <a:pt x="1570" y="859"/>
                    <a:pt x="1571" y="859"/>
                  </a:cubicBezTo>
                  <a:cubicBezTo>
                    <a:pt x="1573" y="867"/>
                    <a:pt x="1573" y="874"/>
                    <a:pt x="1574" y="879"/>
                  </a:cubicBezTo>
                  <a:cubicBezTo>
                    <a:pt x="1574" y="875"/>
                    <a:pt x="1574" y="868"/>
                    <a:pt x="1574" y="867"/>
                  </a:cubicBezTo>
                  <a:cubicBezTo>
                    <a:pt x="1575" y="871"/>
                    <a:pt x="1575" y="877"/>
                    <a:pt x="1576" y="875"/>
                  </a:cubicBezTo>
                  <a:cubicBezTo>
                    <a:pt x="1575" y="870"/>
                    <a:pt x="1574" y="868"/>
                    <a:pt x="1575" y="866"/>
                  </a:cubicBezTo>
                  <a:cubicBezTo>
                    <a:pt x="1576" y="864"/>
                    <a:pt x="1576" y="870"/>
                    <a:pt x="1577" y="876"/>
                  </a:cubicBezTo>
                  <a:cubicBezTo>
                    <a:pt x="1577" y="882"/>
                    <a:pt x="1577" y="889"/>
                    <a:pt x="1577" y="890"/>
                  </a:cubicBezTo>
                  <a:cubicBezTo>
                    <a:pt x="1575" y="881"/>
                    <a:pt x="1574" y="888"/>
                    <a:pt x="1574" y="895"/>
                  </a:cubicBezTo>
                  <a:cubicBezTo>
                    <a:pt x="1573" y="881"/>
                    <a:pt x="1571" y="879"/>
                    <a:pt x="1570" y="873"/>
                  </a:cubicBezTo>
                  <a:cubicBezTo>
                    <a:pt x="1570" y="882"/>
                    <a:pt x="1571" y="896"/>
                    <a:pt x="1569" y="895"/>
                  </a:cubicBezTo>
                  <a:cubicBezTo>
                    <a:pt x="1570" y="890"/>
                    <a:pt x="1568" y="874"/>
                    <a:pt x="1567" y="868"/>
                  </a:cubicBezTo>
                  <a:cubicBezTo>
                    <a:pt x="1566" y="868"/>
                    <a:pt x="1567" y="872"/>
                    <a:pt x="1566" y="872"/>
                  </a:cubicBezTo>
                  <a:cubicBezTo>
                    <a:pt x="1568" y="884"/>
                    <a:pt x="1565" y="893"/>
                    <a:pt x="1567" y="899"/>
                  </a:cubicBezTo>
                  <a:cubicBezTo>
                    <a:pt x="1568" y="897"/>
                    <a:pt x="1574" y="911"/>
                    <a:pt x="1574" y="898"/>
                  </a:cubicBezTo>
                  <a:cubicBezTo>
                    <a:pt x="1575" y="899"/>
                    <a:pt x="1574" y="912"/>
                    <a:pt x="1576" y="910"/>
                  </a:cubicBezTo>
                  <a:cubicBezTo>
                    <a:pt x="1575" y="903"/>
                    <a:pt x="1575" y="898"/>
                    <a:pt x="1576" y="897"/>
                  </a:cubicBezTo>
                  <a:cubicBezTo>
                    <a:pt x="1577" y="906"/>
                    <a:pt x="1579" y="907"/>
                    <a:pt x="1580" y="909"/>
                  </a:cubicBezTo>
                  <a:cubicBezTo>
                    <a:pt x="1581" y="911"/>
                    <a:pt x="1582" y="914"/>
                    <a:pt x="1581" y="926"/>
                  </a:cubicBezTo>
                  <a:cubicBezTo>
                    <a:pt x="1581" y="922"/>
                    <a:pt x="1581" y="918"/>
                    <a:pt x="1580" y="920"/>
                  </a:cubicBezTo>
                  <a:cubicBezTo>
                    <a:pt x="1579" y="928"/>
                    <a:pt x="1582" y="935"/>
                    <a:pt x="1579" y="936"/>
                  </a:cubicBezTo>
                  <a:cubicBezTo>
                    <a:pt x="1579" y="947"/>
                    <a:pt x="1580" y="947"/>
                    <a:pt x="1580" y="947"/>
                  </a:cubicBezTo>
                  <a:cubicBezTo>
                    <a:pt x="1581" y="947"/>
                    <a:pt x="1581" y="948"/>
                    <a:pt x="1581" y="959"/>
                  </a:cubicBezTo>
                  <a:cubicBezTo>
                    <a:pt x="1582" y="956"/>
                    <a:pt x="1582" y="939"/>
                    <a:pt x="1583" y="937"/>
                  </a:cubicBezTo>
                  <a:cubicBezTo>
                    <a:pt x="1584" y="950"/>
                    <a:pt x="1583" y="935"/>
                    <a:pt x="1584" y="930"/>
                  </a:cubicBezTo>
                  <a:cubicBezTo>
                    <a:pt x="1585" y="930"/>
                    <a:pt x="1585" y="935"/>
                    <a:pt x="1584" y="941"/>
                  </a:cubicBezTo>
                  <a:cubicBezTo>
                    <a:pt x="1584" y="948"/>
                    <a:pt x="1583" y="955"/>
                    <a:pt x="1584" y="958"/>
                  </a:cubicBezTo>
                  <a:cubicBezTo>
                    <a:pt x="1584" y="944"/>
                    <a:pt x="1586" y="950"/>
                    <a:pt x="1585" y="939"/>
                  </a:cubicBezTo>
                  <a:cubicBezTo>
                    <a:pt x="1587" y="939"/>
                    <a:pt x="1588" y="925"/>
                    <a:pt x="1589" y="921"/>
                  </a:cubicBezTo>
                  <a:cubicBezTo>
                    <a:pt x="1589" y="931"/>
                    <a:pt x="1589" y="943"/>
                    <a:pt x="1588" y="952"/>
                  </a:cubicBezTo>
                  <a:cubicBezTo>
                    <a:pt x="1588" y="961"/>
                    <a:pt x="1588" y="969"/>
                    <a:pt x="1588" y="971"/>
                  </a:cubicBezTo>
                  <a:cubicBezTo>
                    <a:pt x="1589" y="958"/>
                    <a:pt x="1589" y="947"/>
                    <a:pt x="1590" y="936"/>
                  </a:cubicBezTo>
                  <a:cubicBezTo>
                    <a:pt x="1590" y="926"/>
                    <a:pt x="1591" y="916"/>
                    <a:pt x="1590" y="905"/>
                  </a:cubicBezTo>
                  <a:cubicBezTo>
                    <a:pt x="1589" y="910"/>
                    <a:pt x="1588" y="906"/>
                    <a:pt x="1587" y="907"/>
                  </a:cubicBezTo>
                  <a:cubicBezTo>
                    <a:pt x="1586" y="916"/>
                    <a:pt x="1589" y="921"/>
                    <a:pt x="1588" y="925"/>
                  </a:cubicBezTo>
                  <a:cubicBezTo>
                    <a:pt x="1586" y="921"/>
                    <a:pt x="1586" y="910"/>
                    <a:pt x="1585" y="898"/>
                  </a:cubicBezTo>
                  <a:cubicBezTo>
                    <a:pt x="1585" y="886"/>
                    <a:pt x="1584" y="873"/>
                    <a:pt x="1584" y="864"/>
                  </a:cubicBezTo>
                  <a:cubicBezTo>
                    <a:pt x="1583" y="869"/>
                    <a:pt x="1584" y="880"/>
                    <a:pt x="1584" y="891"/>
                  </a:cubicBezTo>
                  <a:cubicBezTo>
                    <a:pt x="1584" y="901"/>
                    <a:pt x="1584" y="911"/>
                    <a:pt x="1583" y="915"/>
                  </a:cubicBezTo>
                  <a:cubicBezTo>
                    <a:pt x="1583" y="902"/>
                    <a:pt x="1583" y="891"/>
                    <a:pt x="1582" y="881"/>
                  </a:cubicBezTo>
                  <a:cubicBezTo>
                    <a:pt x="1582" y="871"/>
                    <a:pt x="1581" y="862"/>
                    <a:pt x="1581" y="852"/>
                  </a:cubicBezTo>
                  <a:cubicBezTo>
                    <a:pt x="1580" y="850"/>
                    <a:pt x="1579" y="849"/>
                    <a:pt x="1578" y="841"/>
                  </a:cubicBezTo>
                  <a:cubicBezTo>
                    <a:pt x="1578" y="833"/>
                    <a:pt x="1576" y="821"/>
                    <a:pt x="1578" y="821"/>
                  </a:cubicBezTo>
                  <a:cubicBezTo>
                    <a:pt x="1578" y="825"/>
                    <a:pt x="1580" y="840"/>
                    <a:pt x="1580" y="830"/>
                  </a:cubicBezTo>
                  <a:cubicBezTo>
                    <a:pt x="1578" y="817"/>
                    <a:pt x="1578" y="814"/>
                    <a:pt x="1579" y="815"/>
                  </a:cubicBezTo>
                  <a:cubicBezTo>
                    <a:pt x="1581" y="815"/>
                    <a:pt x="1582" y="818"/>
                    <a:pt x="1583" y="818"/>
                  </a:cubicBezTo>
                  <a:cubicBezTo>
                    <a:pt x="1584" y="831"/>
                    <a:pt x="1585" y="833"/>
                    <a:pt x="1586" y="846"/>
                  </a:cubicBezTo>
                  <a:cubicBezTo>
                    <a:pt x="1585" y="845"/>
                    <a:pt x="1585" y="843"/>
                    <a:pt x="1584" y="847"/>
                  </a:cubicBezTo>
                  <a:cubicBezTo>
                    <a:pt x="1586" y="857"/>
                    <a:pt x="1587" y="856"/>
                    <a:pt x="1587" y="868"/>
                  </a:cubicBezTo>
                  <a:cubicBezTo>
                    <a:pt x="1589" y="866"/>
                    <a:pt x="1587" y="877"/>
                    <a:pt x="1588" y="880"/>
                  </a:cubicBezTo>
                  <a:cubicBezTo>
                    <a:pt x="1590" y="880"/>
                    <a:pt x="1590" y="874"/>
                    <a:pt x="1591" y="875"/>
                  </a:cubicBezTo>
                  <a:cubicBezTo>
                    <a:pt x="1592" y="885"/>
                    <a:pt x="1592" y="899"/>
                    <a:pt x="1592" y="909"/>
                  </a:cubicBezTo>
                  <a:cubicBezTo>
                    <a:pt x="1591" y="920"/>
                    <a:pt x="1591" y="927"/>
                    <a:pt x="1592" y="923"/>
                  </a:cubicBezTo>
                  <a:cubicBezTo>
                    <a:pt x="1592" y="929"/>
                    <a:pt x="1592" y="938"/>
                    <a:pt x="1592" y="945"/>
                  </a:cubicBezTo>
                  <a:cubicBezTo>
                    <a:pt x="1591" y="953"/>
                    <a:pt x="1591" y="959"/>
                    <a:pt x="1592" y="960"/>
                  </a:cubicBezTo>
                  <a:cubicBezTo>
                    <a:pt x="1592" y="952"/>
                    <a:pt x="1593" y="946"/>
                    <a:pt x="1594" y="947"/>
                  </a:cubicBezTo>
                  <a:cubicBezTo>
                    <a:pt x="1594" y="964"/>
                    <a:pt x="1591" y="966"/>
                    <a:pt x="1590" y="967"/>
                  </a:cubicBezTo>
                  <a:cubicBezTo>
                    <a:pt x="1591" y="972"/>
                    <a:pt x="1590" y="979"/>
                    <a:pt x="1589" y="988"/>
                  </a:cubicBezTo>
                  <a:cubicBezTo>
                    <a:pt x="1589" y="996"/>
                    <a:pt x="1587" y="1004"/>
                    <a:pt x="1587" y="1010"/>
                  </a:cubicBezTo>
                  <a:cubicBezTo>
                    <a:pt x="1589" y="1002"/>
                    <a:pt x="1590" y="1006"/>
                    <a:pt x="1590" y="1014"/>
                  </a:cubicBezTo>
                  <a:cubicBezTo>
                    <a:pt x="1590" y="1022"/>
                    <a:pt x="1589" y="1034"/>
                    <a:pt x="1586" y="1041"/>
                  </a:cubicBezTo>
                  <a:cubicBezTo>
                    <a:pt x="1589" y="1026"/>
                    <a:pt x="1588" y="1022"/>
                    <a:pt x="1587" y="1022"/>
                  </a:cubicBezTo>
                  <a:cubicBezTo>
                    <a:pt x="1586" y="1022"/>
                    <a:pt x="1584" y="1026"/>
                    <a:pt x="1582" y="1028"/>
                  </a:cubicBezTo>
                  <a:cubicBezTo>
                    <a:pt x="1580" y="1040"/>
                    <a:pt x="1580" y="1038"/>
                    <a:pt x="1578" y="1046"/>
                  </a:cubicBezTo>
                  <a:cubicBezTo>
                    <a:pt x="1580" y="1043"/>
                    <a:pt x="1579" y="1050"/>
                    <a:pt x="1580" y="1049"/>
                  </a:cubicBezTo>
                  <a:cubicBezTo>
                    <a:pt x="1582" y="1040"/>
                    <a:pt x="1581" y="1034"/>
                    <a:pt x="1583" y="1030"/>
                  </a:cubicBezTo>
                  <a:cubicBezTo>
                    <a:pt x="1584" y="1030"/>
                    <a:pt x="1584" y="1030"/>
                    <a:pt x="1584" y="1030"/>
                  </a:cubicBezTo>
                  <a:cubicBezTo>
                    <a:pt x="1583" y="1037"/>
                    <a:pt x="1582" y="1044"/>
                    <a:pt x="1581" y="1051"/>
                  </a:cubicBezTo>
                  <a:cubicBezTo>
                    <a:pt x="1582" y="1059"/>
                    <a:pt x="1584" y="1056"/>
                    <a:pt x="1586" y="1049"/>
                  </a:cubicBezTo>
                  <a:cubicBezTo>
                    <a:pt x="1587" y="1052"/>
                    <a:pt x="1586" y="1064"/>
                    <a:pt x="1583" y="1071"/>
                  </a:cubicBezTo>
                  <a:cubicBezTo>
                    <a:pt x="1580" y="1082"/>
                    <a:pt x="1585" y="1054"/>
                    <a:pt x="1580" y="1072"/>
                  </a:cubicBezTo>
                  <a:cubicBezTo>
                    <a:pt x="1584" y="1069"/>
                    <a:pt x="1579" y="1081"/>
                    <a:pt x="1578" y="1084"/>
                  </a:cubicBezTo>
                  <a:cubicBezTo>
                    <a:pt x="1579" y="1092"/>
                    <a:pt x="1573" y="1110"/>
                    <a:pt x="1570" y="1124"/>
                  </a:cubicBezTo>
                  <a:cubicBezTo>
                    <a:pt x="1569" y="1122"/>
                    <a:pt x="1568" y="1126"/>
                    <a:pt x="1567" y="1130"/>
                  </a:cubicBezTo>
                  <a:cubicBezTo>
                    <a:pt x="1565" y="1134"/>
                    <a:pt x="1564" y="1139"/>
                    <a:pt x="1563" y="1137"/>
                  </a:cubicBezTo>
                  <a:cubicBezTo>
                    <a:pt x="1564" y="1135"/>
                    <a:pt x="1566" y="1129"/>
                    <a:pt x="1567" y="1124"/>
                  </a:cubicBezTo>
                  <a:cubicBezTo>
                    <a:pt x="1568" y="1120"/>
                    <a:pt x="1569" y="1117"/>
                    <a:pt x="1567" y="1122"/>
                  </a:cubicBezTo>
                  <a:cubicBezTo>
                    <a:pt x="1564" y="1135"/>
                    <a:pt x="1563" y="1131"/>
                    <a:pt x="1561" y="1138"/>
                  </a:cubicBezTo>
                  <a:cubicBezTo>
                    <a:pt x="1565" y="1132"/>
                    <a:pt x="1558" y="1151"/>
                    <a:pt x="1558" y="1155"/>
                  </a:cubicBezTo>
                  <a:cubicBezTo>
                    <a:pt x="1560" y="1151"/>
                    <a:pt x="1561" y="1145"/>
                    <a:pt x="1562" y="1146"/>
                  </a:cubicBezTo>
                  <a:cubicBezTo>
                    <a:pt x="1557" y="1156"/>
                    <a:pt x="1563" y="1148"/>
                    <a:pt x="1561" y="1155"/>
                  </a:cubicBezTo>
                  <a:cubicBezTo>
                    <a:pt x="1559" y="1159"/>
                    <a:pt x="1557" y="1166"/>
                    <a:pt x="1556" y="1167"/>
                  </a:cubicBezTo>
                  <a:cubicBezTo>
                    <a:pt x="1557" y="1163"/>
                    <a:pt x="1558" y="1160"/>
                    <a:pt x="1558" y="1158"/>
                  </a:cubicBezTo>
                  <a:cubicBezTo>
                    <a:pt x="1556" y="1164"/>
                    <a:pt x="1553" y="1173"/>
                    <a:pt x="1551" y="1177"/>
                  </a:cubicBezTo>
                  <a:cubicBezTo>
                    <a:pt x="1555" y="1165"/>
                    <a:pt x="1554" y="1159"/>
                    <a:pt x="1559" y="1147"/>
                  </a:cubicBezTo>
                  <a:cubicBezTo>
                    <a:pt x="1558" y="1146"/>
                    <a:pt x="1556" y="1152"/>
                    <a:pt x="1555" y="1150"/>
                  </a:cubicBezTo>
                  <a:cubicBezTo>
                    <a:pt x="1561" y="1131"/>
                    <a:pt x="1565" y="1120"/>
                    <a:pt x="1567" y="1108"/>
                  </a:cubicBezTo>
                  <a:cubicBezTo>
                    <a:pt x="1565" y="1113"/>
                    <a:pt x="1566" y="1107"/>
                    <a:pt x="1565" y="1108"/>
                  </a:cubicBezTo>
                  <a:cubicBezTo>
                    <a:pt x="1562" y="1121"/>
                    <a:pt x="1561" y="1127"/>
                    <a:pt x="1557" y="1133"/>
                  </a:cubicBezTo>
                  <a:cubicBezTo>
                    <a:pt x="1558" y="1135"/>
                    <a:pt x="1555" y="1147"/>
                    <a:pt x="1555" y="1150"/>
                  </a:cubicBezTo>
                  <a:cubicBezTo>
                    <a:pt x="1552" y="1157"/>
                    <a:pt x="1551" y="1158"/>
                    <a:pt x="1552" y="1154"/>
                  </a:cubicBezTo>
                  <a:cubicBezTo>
                    <a:pt x="1550" y="1158"/>
                    <a:pt x="1549" y="1162"/>
                    <a:pt x="1548" y="1166"/>
                  </a:cubicBezTo>
                  <a:cubicBezTo>
                    <a:pt x="1549" y="1167"/>
                    <a:pt x="1546" y="1183"/>
                    <a:pt x="1537" y="1201"/>
                  </a:cubicBezTo>
                  <a:cubicBezTo>
                    <a:pt x="1539" y="1196"/>
                    <a:pt x="1542" y="1191"/>
                    <a:pt x="1542" y="1186"/>
                  </a:cubicBezTo>
                  <a:cubicBezTo>
                    <a:pt x="1538" y="1196"/>
                    <a:pt x="1535" y="1201"/>
                    <a:pt x="1538" y="1193"/>
                  </a:cubicBezTo>
                  <a:cubicBezTo>
                    <a:pt x="1525" y="1222"/>
                    <a:pt x="1539" y="1192"/>
                    <a:pt x="1536" y="1207"/>
                  </a:cubicBezTo>
                  <a:cubicBezTo>
                    <a:pt x="1540" y="1196"/>
                    <a:pt x="1541" y="1194"/>
                    <a:pt x="1542" y="1194"/>
                  </a:cubicBezTo>
                  <a:cubicBezTo>
                    <a:pt x="1543" y="1193"/>
                    <a:pt x="1544" y="1193"/>
                    <a:pt x="1547" y="1186"/>
                  </a:cubicBezTo>
                  <a:cubicBezTo>
                    <a:pt x="1547" y="1182"/>
                    <a:pt x="1550" y="1170"/>
                    <a:pt x="1552" y="1168"/>
                  </a:cubicBezTo>
                  <a:cubicBezTo>
                    <a:pt x="1550" y="1181"/>
                    <a:pt x="1546" y="1191"/>
                    <a:pt x="1543" y="1203"/>
                  </a:cubicBezTo>
                  <a:cubicBezTo>
                    <a:pt x="1544" y="1202"/>
                    <a:pt x="1548" y="1189"/>
                    <a:pt x="1549" y="1194"/>
                  </a:cubicBezTo>
                  <a:cubicBezTo>
                    <a:pt x="1545" y="1203"/>
                    <a:pt x="1543" y="1207"/>
                    <a:pt x="1542" y="1209"/>
                  </a:cubicBezTo>
                  <a:cubicBezTo>
                    <a:pt x="1542" y="1212"/>
                    <a:pt x="1542" y="1214"/>
                    <a:pt x="1541" y="1218"/>
                  </a:cubicBezTo>
                  <a:cubicBezTo>
                    <a:pt x="1535" y="1227"/>
                    <a:pt x="1535" y="1227"/>
                    <a:pt x="1535" y="1227"/>
                  </a:cubicBezTo>
                  <a:cubicBezTo>
                    <a:pt x="1538" y="1224"/>
                    <a:pt x="1543" y="1216"/>
                    <a:pt x="1546" y="1208"/>
                  </a:cubicBezTo>
                  <a:cubicBezTo>
                    <a:pt x="1550" y="1199"/>
                    <a:pt x="1553" y="1191"/>
                    <a:pt x="1555" y="1190"/>
                  </a:cubicBezTo>
                  <a:cubicBezTo>
                    <a:pt x="1557" y="1184"/>
                    <a:pt x="1551" y="1196"/>
                    <a:pt x="1555" y="1184"/>
                  </a:cubicBezTo>
                  <a:cubicBezTo>
                    <a:pt x="1559" y="1173"/>
                    <a:pt x="1566" y="1156"/>
                    <a:pt x="1568" y="1147"/>
                  </a:cubicBezTo>
                  <a:cubicBezTo>
                    <a:pt x="1566" y="1158"/>
                    <a:pt x="1570" y="1147"/>
                    <a:pt x="1572" y="1144"/>
                  </a:cubicBezTo>
                  <a:cubicBezTo>
                    <a:pt x="1568" y="1155"/>
                    <a:pt x="1575" y="1145"/>
                    <a:pt x="1569" y="1159"/>
                  </a:cubicBezTo>
                  <a:cubicBezTo>
                    <a:pt x="1566" y="1162"/>
                    <a:pt x="1570" y="1153"/>
                    <a:pt x="1569" y="1150"/>
                  </a:cubicBezTo>
                  <a:cubicBezTo>
                    <a:pt x="1568" y="1158"/>
                    <a:pt x="1566" y="1161"/>
                    <a:pt x="1565" y="1164"/>
                  </a:cubicBezTo>
                  <a:cubicBezTo>
                    <a:pt x="1564" y="1166"/>
                    <a:pt x="1563" y="1169"/>
                    <a:pt x="1560" y="1175"/>
                  </a:cubicBezTo>
                  <a:cubicBezTo>
                    <a:pt x="1563" y="1173"/>
                    <a:pt x="1555" y="1189"/>
                    <a:pt x="1555" y="1193"/>
                  </a:cubicBezTo>
                  <a:cubicBezTo>
                    <a:pt x="1558" y="1187"/>
                    <a:pt x="1564" y="1167"/>
                    <a:pt x="1563" y="1177"/>
                  </a:cubicBezTo>
                  <a:cubicBezTo>
                    <a:pt x="1555" y="1195"/>
                    <a:pt x="1552" y="1205"/>
                    <a:pt x="1547" y="1220"/>
                  </a:cubicBezTo>
                  <a:cubicBezTo>
                    <a:pt x="1545" y="1221"/>
                    <a:pt x="1546" y="1217"/>
                    <a:pt x="1550" y="1208"/>
                  </a:cubicBezTo>
                  <a:cubicBezTo>
                    <a:pt x="1547" y="1209"/>
                    <a:pt x="1544" y="1215"/>
                    <a:pt x="1542" y="1222"/>
                  </a:cubicBezTo>
                  <a:cubicBezTo>
                    <a:pt x="1539" y="1229"/>
                    <a:pt x="1536" y="1237"/>
                    <a:pt x="1532" y="1244"/>
                  </a:cubicBezTo>
                  <a:cubicBezTo>
                    <a:pt x="1532" y="1245"/>
                    <a:pt x="1535" y="1240"/>
                    <a:pt x="1536" y="1238"/>
                  </a:cubicBezTo>
                  <a:cubicBezTo>
                    <a:pt x="1531" y="1247"/>
                    <a:pt x="1531" y="1247"/>
                    <a:pt x="1528" y="1256"/>
                  </a:cubicBezTo>
                  <a:cubicBezTo>
                    <a:pt x="1526" y="1254"/>
                    <a:pt x="1521" y="1267"/>
                    <a:pt x="1519" y="1267"/>
                  </a:cubicBezTo>
                  <a:cubicBezTo>
                    <a:pt x="1521" y="1268"/>
                    <a:pt x="1515" y="1278"/>
                    <a:pt x="1517" y="1276"/>
                  </a:cubicBezTo>
                  <a:cubicBezTo>
                    <a:pt x="1514" y="1281"/>
                    <a:pt x="1511" y="1286"/>
                    <a:pt x="1508" y="1290"/>
                  </a:cubicBezTo>
                  <a:cubicBezTo>
                    <a:pt x="1512" y="1281"/>
                    <a:pt x="1512" y="1279"/>
                    <a:pt x="1513" y="1277"/>
                  </a:cubicBezTo>
                  <a:cubicBezTo>
                    <a:pt x="1514" y="1275"/>
                    <a:pt x="1515" y="1272"/>
                    <a:pt x="1522" y="1259"/>
                  </a:cubicBezTo>
                  <a:cubicBezTo>
                    <a:pt x="1523" y="1261"/>
                    <a:pt x="1528" y="1249"/>
                    <a:pt x="1532" y="1244"/>
                  </a:cubicBezTo>
                  <a:cubicBezTo>
                    <a:pt x="1532" y="1240"/>
                    <a:pt x="1536" y="1228"/>
                    <a:pt x="1531" y="1236"/>
                  </a:cubicBezTo>
                  <a:cubicBezTo>
                    <a:pt x="1529" y="1244"/>
                    <a:pt x="1524" y="1247"/>
                    <a:pt x="1522" y="1250"/>
                  </a:cubicBezTo>
                  <a:cubicBezTo>
                    <a:pt x="1522" y="1254"/>
                    <a:pt x="1525" y="1249"/>
                    <a:pt x="1524" y="1253"/>
                  </a:cubicBezTo>
                  <a:cubicBezTo>
                    <a:pt x="1520" y="1259"/>
                    <a:pt x="1517" y="1262"/>
                    <a:pt x="1513" y="1271"/>
                  </a:cubicBezTo>
                  <a:cubicBezTo>
                    <a:pt x="1514" y="1266"/>
                    <a:pt x="1522" y="1254"/>
                    <a:pt x="1518" y="1256"/>
                  </a:cubicBezTo>
                  <a:cubicBezTo>
                    <a:pt x="1508" y="1276"/>
                    <a:pt x="1502" y="1288"/>
                    <a:pt x="1496" y="1296"/>
                  </a:cubicBezTo>
                  <a:cubicBezTo>
                    <a:pt x="1499" y="1293"/>
                    <a:pt x="1493" y="1303"/>
                    <a:pt x="1496" y="1302"/>
                  </a:cubicBezTo>
                  <a:cubicBezTo>
                    <a:pt x="1501" y="1292"/>
                    <a:pt x="1504" y="1286"/>
                    <a:pt x="1505" y="1282"/>
                  </a:cubicBezTo>
                  <a:cubicBezTo>
                    <a:pt x="1504" y="1287"/>
                    <a:pt x="1507" y="1280"/>
                    <a:pt x="1509" y="1279"/>
                  </a:cubicBezTo>
                  <a:cubicBezTo>
                    <a:pt x="1503" y="1289"/>
                    <a:pt x="1510" y="1281"/>
                    <a:pt x="1506" y="1288"/>
                  </a:cubicBezTo>
                  <a:cubicBezTo>
                    <a:pt x="1504" y="1290"/>
                    <a:pt x="1501" y="1295"/>
                    <a:pt x="1498" y="1300"/>
                  </a:cubicBezTo>
                  <a:cubicBezTo>
                    <a:pt x="1495" y="1305"/>
                    <a:pt x="1491" y="1309"/>
                    <a:pt x="1490" y="1310"/>
                  </a:cubicBezTo>
                  <a:cubicBezTo>
                    <a:pt x="1493" y="1310"/>
                    <a:pt x="1486" y="1324"/>
                    <a:pt x="1477" y="1335"/>
                  </a:cubicBezTo>
                  <a:cubicBezTo>
                    <a:pt x="1484" y="1325"/>
                    <a:pt x="1481" y="1328"/>
                    <a:pt x="1478" y="1329"/>
                  </a:cubicBezTo>
                  <a:cubicBezTo>
                    <a:pt x="1479" y="1328"/>
                    <a:pt x="1489" y="1312"/>
                    <a:pt x="1482" y="1321"/>
                  </a:cubicBezTo>
                  <a:cubicBezTo>
                    <a:pt x="1477" y="1330"/>
                    <a:pt x="1472" y="1337"/>
                    <a:pt x="1460" y="1354"/>
                  </a:cubicBezTo>
                  <a:cubicBezTo>
                    <a:pt x="1462" y="1354"/>
                    <a:pt x="1473" y="1344"/>
                    <a:pt x="1467" y="1354"/>
                  </a:cubicBezTo>
                  <a:cubicBezTo>
                    <a:pt x="1466" y="1355"/>
                    <a:pt x="1464" y="1358"/>
                    <a:pt x="1461" y="1362"/>
                  </a:cubicBezTo>
                  <a:cubicBezTo>
                    <a:pt x="1463" y="1362"/>
                    <a:pt x="1462" y="1366"/>
                    <a:pt x="1459" y="1371"/>
                  </a:cubicBezTo>
                  <a:cubicBezTo>
                    <a:pt x="1455" y="1374"/>
                    <a:pt x="1447" y="1390"/>
                    <a:pt x="1448" y="1384"/>
                  </a:cubicBezTo>
                  <a:cubicBezTo>
                    <a:pt x="1441" y="1393"/>
                    <a:pt x="1445" y="1392"/>
                    <a:pt x="1433" y="1404"/>
                  </a:cubicBezTo>
                  <a:cubicBezTo>
                    <a:pt x="1433" y="1407"/>
                    <a:pt x="1436" y="1406"/>
                    <a:pt x="1434" y="1410"/>
                  </a:cubicBezTo>
                  <a:cubicBezTo>
                    <a:pt x="1433" y="1410"/>
                    <a:pt x="1428" y="1414"/>
                    <a:pt x="1423" y="1420"/>
                  </a:cubicBezTo>
                  <a:cubicBezTo>
                    <a:pt x="1423" y="1422"/>
                    <a:pt x="1428" y="1415"/>
                    <a:pt x="1429" y="1415"/>
                  </a:cubicBezTo>
                  <a:cubicBezTo>
                    <a:pt x="1425" y="1420"/>
                    <a:pt x="1426" y="1421"/>
                    <a:pt x="1424" y="1423"/>
                  </a:cubicBezTo>
                  <a:cubicBezTo>
                    <a:pt x="1415" y="1433"/>
                    <a:pt x="1418" y="1428"/>
                    <a:pt x="1419" y="1425"/>
                  </a:cubicBezTo>
                  <a:cubicBezTo>
                    <a:pt x="1413" y="1432"/>
                    <a:pt x="1413" y="1430"/>
                    <a:pt x="1409" y="1435"/>
                  </a:cubicBezTo>
                  <a:cubicBezTo>
                    <a:pt x="1409" y="1436"/>
                    <a:pt x="1406" y="1441"/>
                    <a:pt x="1411" y="1435"/>
                  </a:cubicBezTo>
                  <a:cubicBezTo>
                    <a:pt x="1411" y="1435"/>
                    <a:pt x="1410" y="1434"/>
                    <a:pt x="1414" y="1430"/>
                  </a:cubicBezTo>
                  <a:cubicBezTo>
                    <a:pt x="1415" y="1432"/>
                    <a:pt x="1414" y="1435"/>
                    <a:pt x="1409" y="1441"/>
                  </a:cubicBezTo>
                  <a:cubicBezTo>
                    <a:pt x="1417" y="1432"/>
                    <a:pt x="1414" y="1440"/>
                    <a:pt x="1419" y="1434"/>
                  </a:cubicBezTo>
                  <a:cubicBezTo>
                    <a:pt x="1418" y="1434"/>
                    <a:pt x="1423" y="1429"/>
                    <a:pt x="1428" y="1423"/>
                  </a:cubicBezTo>
                  <a:cubicBezTo>
                    <a:pt x="1434" y="1417"/>
                    <a:pt x="1439" y="1411"/>
                    <a:pt x="1439" y="1408"/>
                  </a:cubicBezTo>
                  <a:cubicBezTo>
                    <a:pt x="1443" y="1409"/>
                    <a:pt x="1443" y="1409"/>
                    <a:pt x="1443" y="1409"/>
                  </a:cubicBezTo>
                  <a:cubicBezTo>
                    <a:pt x="1436" y="1418"/>
                    <a:pt x="1432" y="1424"/>
                    <a:pt x="1431" y="1427"/>
                  </a:cubicBezTo>
                  <a:cubicBezTo>
                    <a:pt x="1438" y="1420"/>
                    <a:pt x="1442" y="1412"/>
                    <a:pt x="1447" y="1409"/>
                  </a:cubicBezTo>
                  <a:cubicBezTo>
                    <a:pt x="1444" y="1413"/>
                    <a:pt x="1435" y="1423"/>
                    <a:pt x="1437" y="1422"/>
                  </a:cubicBezTo>
                  <a:cubicBezTo>
                    <a:pt x="1439" y="1423"/>
                    <a:pt x="1448" y="1413"/>
                    <a:pt x="1444" y="1421"/>
                  </a:cubicBezTo>
                  <a:cubicBezTo>
                    <a:pt x="1450" y="1413"/>
                    <a:pt x="1451" y="1411"/>
                    <a:pt x="1451" y="1410"/>
                  </a:cubicBezTo>
                  <a:cubicBezTo>
                    <a:pt x="1451" y="1409"/>
                    <a:pt x="1451" y="1408"/>
                    <a:pt x="1456" y="1402"/>
                  </a:cubicBezTo>
                  <a:cubicBezTo>
                    <a:pt x="1456" y="1402"/>
                    <a:pt x="1454" y="1407"/>
                    <a:pt x="1458" y="1402"/>
                  </a:cubicBezTo>
                  <a:cubicBezTo>
                    <a:pt x="1457" y="1400"/>
                    <a:pt x="1468" y="1387"/>
                    <a:pt x="1469" y="1386"/>
                  </a:cubicBezTo>
                  <a:cubicBezTo>
                    <a:pt x="1466" y="1392"/>
                    <a:pt x="1468" y="1391"/>
                    <a:pt x="1465" y="1397"/>
                  </a:cubicBezTo>
                  <a:cubicBezTo>
                    <a:pt x="1468" y="1393"/>
                    <a:pt x="1470" y="1390"/>
                    <a:pt x="1473" y="1386"/>
                  </a:cubicBezTo>
                  <a:cubicBezTo>
                    <a:pt x="1470" y="1386"/>
                    <a:pt x="1470" y="1386"/>
                    <a:pt x="1470" y="1386"/>
                  </a:cubicBezTo>
                  <a:cubicBezTo>
                    <a:pt x="1480" y="1370"/>
                    <a:pt x="1492" y="1354"/>
                    <a:pt x="1503" y="1339"/>
                  </a:cubicBezTo>
                  <a:cubicBezTo>
                    <a:pt x="1504" y="1338"/>
                    <a:pt x="1501" y="1342"/>
                    <a:pt x="1499" y="1346"/>
                  </a:cubicBezTo>
                  <a:cubicBezTo>
                    <a:pt x="1496" y="1350"/>
                    <a:pt x="1494" y="1354"/>
                    <a:pt x="1495" y="1353"/>
                  </a:cubicBezTo>
                  <a:cubicBezTo>
                    <a:pt x="1497" y="1352"/>
                    <a:pt x="1501" y="1346"/>
                    <a:pt x="1504" y="1340"/>
                  </a:cubicBezTo>
                  <a:cubicBezTo>
                    <a:pt x="1508" y="1334"/>
                    <a:pt x="1512" y="1327"/>
                    <a:pt x="1515" y="1325"/>
                  </a:cubicBezTo>
                  <a:cubicBezTo>
                    <a:pt x="1510" y="1331"/>
                    <a:pt x="1508" y="1336"/>
                    <a:pt x="1507" y="1340"/>
                  </a:cubicBezTo>
                  <a:cubicBezTo>
                    <a:pt x="1505" y="1344"/>
                    <a:pt x="1503" y="1349"/>
                    <a:pt x="1499" y="1356"/>
                  </a:cubicBezTo>
                  <a:cubicBezTo>
                    <a:pt x="1501" y="1352"/>
                    <a:pt x="1505" y="1346"/>
                    <a:pt x="1506" y="1345"/>
                  </a:cubicBezTo>
                  <a:cubicBezTo>
                    <a:pt x="1506" y="1347"/>
                    <a:pt x="1504" y="1349"/>
                    <a:pt x="1500" y="1356"/>
                  </a:cubicBezTo>
                  <a:cubicBezTo>
                    <a:pt x="1500" y="1359"/>
                    <a:pt x="1506" y="1347"/>
                    <a:pt x="1510" y="1342"/>
                  </a:cubicBezTo>
                  <a:cubicBezTo>
                    <a:pt x="1510" y="1340"/>
                    <a:pt x="1505" y="1345"/>
                    <a:pt x="1509" y="1339"/>
                  </a:cubicBezTo>
                  <a:cubicBezTo>
                    <a:pt x="1511" y="1338"/>
                    <a:pt x="1518" y="1324"/>
                    <a:pt x="1521" y="1322"/>
                  </a:cubicBezTo>
                  <a:cubicBezTo>
                    <a:pt x="1524" y="1320"/>
                    <a:pt x="1512" y="1335"/>
                    <a:pt x="1515" y="1333"/>
                  </a:cubicBezTo>
                  <a:cubicBezTo>
                    <a:pt x="1521" y="1322"/>
                    <a:pt x="1520" y="1328"/>
                    <a:pt x="1525" y="1319"/>
                  </a:cubicBezTo>
                  <a:cubicBezTo>
                    <a:pt x="1525" y="1316"/>
                    <a:pt x="1522" y="1317"/>
                    <a:pt x="1525" y="1310"/>
                  </a:cubicBezTo>
                  <a:cubicBezTo>
                    <a:pt x="1529" y="1307"/>
                    <a:pt x="1532" y="1300"/>
                    <a:pt x="1537" y="1292"/>
                  </a:cubicBezTo>
                  <a:cubicBezTo>
                    <a:pt x="1537" y="1290"/>
                    <a:pt x="1538" y="1287"/>
                    <a:pt x="1537" y="1287"/>
                  </a:cubicBezTo>
                  <a:cubicBezTo>
                    <a:pt x="1532" y="1296"/>
                    <a:pt x="1532" y="1298"/>
                    <a:pt x="1530" y="1301"/>
                  </a:cubicBezTo>
                  <a:cubicBezTo>
                    <a:pt x="1528" y="1302"/>
                    <a:pt x="1522" y="1313"/>
                    <a:pt x="1520" y="1313"/>
                  </a:cubicBezTo>
                  <a:cubicBezTo>
                    <a:pt x="1523" y="1307"/>
                    <a:pt x="1529" y="1298"/>
                    <a:pt x="1533" y="1292"/>
                  </a:cubicBezTo>
                  <a:cubicBezTo>
                    <a:pt x="1530" y="1293"/>
                    <a:pt x="1537" y="1284"/>
                    <a:pt x="1539" y="1281"/>
                  </a:cubicBezTo>
                  <a:cubicBezTo>
                    <a:pt x="1542" y="1272"/>
                    <a:pt x="1542" y="1272"/>
                    <a:pt x="1542" y="1272"/>
                  </a:cubicBezTo>
                  <a:cubicBezTo>
                    <a:pt x="1554" y="1251"/>
                    <a:pt x="1554" y="1251"/>
                    <a:pt x="1554" y="1251"/>
                  </a:cubicBezTo>
                  <a:cubicBezTo>
                    <a:pt x="1549" y="1255"/>
                    <a:pt x="1558" y="1238"/>
                    <a:pt x="1561" y="1229"/>
                  </a:cubicBezTo>
                  <a:cubicBezTo>
                    <a:pt x="1562" y="1229"/>
                    <a:pt x="1560" y="1233"/>
                    <a:pt x="1562" y="1232"/>
                  </a:cubicBezTo>
                  <a:cubicBezTo>
                    <a:pt x="1565" y="1224"/>
                    <a:pt x="1567" y="1218"/>
                    <a:pt x="1568" y="1214"/>
                  </a:cubicBezTo>
                  <a:cubicBezTo>
                    <a:pt x="1560" y="1234"/>
                    <a:pt x="1566" y="1212"/>
                    <a:pt x="1569" y="1205"/>
                  </a:cubicBezTo>
                  <a:cubicBezTo>
                    <a:pt x="1570" y="1204"/>
                    <a:pt x="1572" y="1198"/>
                    <a:pt x="1574" y="1193"/>
                  </a:cubicBezTo>
                  <a:cubicBezTo>
                    <a:pt x="1576" y="1187"/>
                    <a:pt x="1578" y="1181"/>
                    <a:pt x="1580" y="1180"/>
                  </a:cubicBezTo>
                  <a:cubicBezTo>
                    <a:pt x="1581" y="1175"/>
                    <a:pt x="1577" y="1181"/>
                    <a:pt x="1581" y="1171"/>
                  </a:cubicBezTo>
                  <a:cubicBezTo>
                    <a:pt x="1584" y="1166"/>
                    <a:pt x="1580" y="1176"/>
                    <a:pt x="1585" y="1167"/>
                  </a:cubicBezTo>
                  <a:cubicBezTo>
                    <a:pt x="1582" y="1176"/>
                    <a:pt x="1582" y="1176"/>
                    <a:pt x="1582" y="1176"/>
                  </a:cubicBezTo>
                  <a:cubicBezTo>
                    <a:pt x="1584" y="1174"/>
                    <a:pt x="1587" y="1169"/>
                    <a:pt x="1589" y="1163"/>
                  </a:cubicBezTo>
                  <a:cubicBezTo>
                    <a:pt x="1586" y="1169"/>
                    <a:pt x="1588" y="1161"/>
                    <a:pt x="1588" y="1158"/>
                  </a:cubicBezTo>
                  <a:cubicBezTo>
                    <a:pt x="1590" y="1152"/>
                    <a:pt x="1593" y="1143"/>
                    <a:pt x="1596" y="1135"/>
                  </a:cubicBezTo>
                  <a:cubicBezTo>
                    <a:pt x="1598" y="1127"/>
                    <a:pt x="1600" y="1120"/>
                    <a:pt x="1602" y="1118"/>
                  </a:cubicBezTo>
                  <a:cubicBezTo>
                    <a:pt x="1600" y="1132"/>
                    <a:pt x="1592" y="1151"/>
                    <a:pt x="1597" y="1144"/>
                  </a:cubicBezTo>
                  <a:cubicBezTo>
                    <a:pt x="1595" y="1150"/>
                    <a:pt x="1591" y="1167"/>
                    <a:pt x="1588" y="1172"/>
                  </a:cubicBezTo>
                  <a:cubicBezTo>
                    <a:pt x="1587" y="1172"/>
                    <a:pt x="1588" y="1168"/>
                    <a:pt x="1587" y="1170"/>
                  </a:cubicBezTo>
                  <a:cubicBezTo>
                    <a:pt x="1584" y="1177"/>
                    <a:pt x="1582" y="1185"/>
                    <a:pt x="1580" y="1189"/>
                  </a:cubicBezTo>
                  <a:cubicBezTo>
                    <a:pt x="1584" y="1183"/>
                    <a:pt x="1584" y="1187"/>
                    <a:pt x="1588" y="1181"/>
                  </a:cubicBezTo>
                  <a:cubicBezTo>
                    <a:pt x="1587" y="1182"/>
                    <a:pt x="1586" y="1181"/>
                    <a:pt x="1588" y="1175"/>
                  </a:cubicBezTo>
                  <a:cubicBezTo>
                    <a:pt x="1589" y="1176"/>
                    <a:pt x="1592" y="1166"/>
                    <a:pt x="1593" y="1165"/>
                  </a:cubicBezTo>
                  <a:cubicBezTo>
                    <a:pt x="1595" y="1165"/>
                    <a:pt x="1591" y="1177"/>
                    <a:pt x="1594" y="1174"/>
                  </a:cubicBezTo>
                  <a:cubicBezTo>
                    <a:pt x="1599" y="1161"/>
                    <a:pt x="1592" y="1173"/>
                    <a:pt x="1595" y="1165"/>
                  </a:cubicBezTo>
                  <a:cubicBezTo>
                    <a:pt x="1596" y="1168"/>
                    <a:pt x="1602" y="1153"/>
                    <a:pt x="1596" y="1170"/>
                  </a:cubicBezTo>
                  <a:cubicBezTo>
                    <a:pt x="1597" y="1171"/>
                    <a:pt x="1600" y="1163"/>
                    <a:pt x="1602" y="1157"/>
                  </a:cubicBezTo>
                  <a:cubicBezTo>
                    <a:pt x="1600" y="1156"/>
                    <a:pt x="1603" y="1145"/>
                    <a:pt x="1605" y="1136"/>
                  </a:cubicBezTo>
                  <a:cubicBezTo>
                    <a:pt x="1602" y="1142"/>
                    <a:pt x="1600" y="1143"/>
                    <a:pt x="1596" y="1153"/>
                  </a:cubicBezTo>
                  <a:cubicBezTo>
                    <a:pt x="1597" y="1156"/>
                    <a:pt x="1600" y="1144"/>
                    <a:pt x="1602" y="1145"/>
                  </a:cubicBezTo>
                  <a:cubicBezTo>
                    <a:pt x="1598" y="1157"/>
                    <a:pt x="1595" y="1163"/>
                    <a:pt x="1592" y="1166"/>
                  </a:cubicBezTo>
                  <a:cubicBezTo>
                    <a:pt x="1596" y="1153"/>
                    <a:pt x="1597" y="1147"/>
                    <a:pt x="1598" y="1141"/>
                  </a:cubicBezTo>
                  <a:cubicBezTo>
                    <a:pt x="1599" y="1135"/>
                    <a:pt x="1600" y="1129"/>
                    <a:pt x="1604" y="1118"/>
                  </a:cubicBezTo>
                  <a:cubicBezTo>
                    <a:pt x="1604" y="1118"/>
                    <a:pt x="1604" y="1119"/>
                    <a:pt x="1604" y="1121"/>
                  </a:cubicBezTo>
                  <a:cubicBezTo>
                    <a:pt x="1608" y="1108"/>
                    <a:pt x="1605" y="1112"/>
                    <a:pt x="1609" y="1098"/>
                  </a:cubicBezTo>
                  <a:cubicBezTo>
                    <a:pt x="1611" y="1095"/>
                    <a:pt x="1611" y="1100"/>
                    <a:pt x="1615" y="1084"/>
                  </a:cubicBezTo>
                  <a:cubicBezTo>
                    <a:pt x="1612" y="1087"/>
                    <a:pt x="1613" y="1081"/>
                    <a:pt x="1610" y="1086"/>
                  </a:cubicBezTo>
                  <a:cubicBezTo>
                    <a:pt x="1612" y="1081"/>
                    <a:pt x="1613" y="1069"/>
                    <a:pt x="1614" y="1070"/>
                  </a:cubicBezTo>
                  <a:cubicBezTo>
                    <a:pt x="1613" y="1081"/>
                    <a:pt x="1617" y="1073"/>
                    <a:pt x="1619" y="1071"/>
                  </a:cubicBezTo>
                  <a:cubicBezTo>
                    <a:pt x="1618" y="1074"/>
                    <a:pt x="1618" y="1075"/>
                    <a:pt x="1618" y="1077"/>
                  </a:cubicBezTo>
                  <a:cubicBezTo>
                    <a:pt x="1616" y="1085"/>
                    <a:pt x="1615" y="1088"/>
                    <a:pt x="1615" y="1091"/>
                  </a:cubicBezTo>
                  <a:cubicBezTo>
                    <a:pt x="1611" y="1107"/>
                    <a:pt x="1611" y="1107"/>
                    <a:pt x="1611" y="1107"/>
                  </a:cubicBezTo>
                  <a:cubicBezTo>
                    <a:pt x="1611" y="1107"/>
                    <a:pt x="1613" y="1106"/>
                    <a:pt x="1612" y="1110"/>
                  </a:cubicBezTo>
                  <a:cubicBezTo>
                    <a:pt x="1609" y="1117"/>
                    <a:pt x="1607" y="1122"/>
                    <a:pt x="1607" y="1126"/>
                  </a:cubicBezTo>
                  <a:cubicBezTo>
                    <a:pt x="1609" y="1121"/>
                    <a:pt x="1608" y="1127"/>
                    <a:pt x="1610" y="1119"/>
                  </a:cubicBezTo>
                  <a:cubicBezTo>
                    <a:pt x="1609" y="1123"/>
                    <a:pt x="1608" y="1128"/>
                    <a:pt x="1608" y="1129"/>
                  </a:cubicBezTo>
                  <a:cubicBezTo>
                    <a:pt x="1610" y="1123"/>
                    <a:pt x="1611" y="1126"/>
                    <a:pt x="1612" y="1122"/>
                  </a:cubicBezTo>
                  <a:cubicBezTo>
                    <a:pt x="1611" y="1128"/>
                    <a:pt x="1611" y="1130"/>
                    <a:pt x="1610" y="1134"/>
                  </a:cubicBezTo>
                  <a:cubicBezTo>
                    <a:pt x="1609" y="1135"/>
                    <a:pt x="1609" y="1134"/>
                    <a:pt x="1607" y="1138"/>
                  </a:cubicBezTo>
                  <a:cubicBezTo>
                    <a:pt x="1606" y="1148"/>
                    <a:pt x="1609" y="1137"/>
                    <a:pt x="1608" y="1141"/>
                  </a:cubicBezTo>
                  <a:cubicBezTo>
                    <a:pt x="1605" y="1149"/>
                    <a:pt x="1603" y="1157"/>
                    <a:pt x="1602" y="1163"/>
                  </a:cubicBezTo>
                  <a:cubicBezTo>
                    <a:pt x="1605" y="1156"/>
                    <a:pt x="1607" y="1147"/>
                    <a:pt x="1610" y="1139"/>
                  </a:cubicBezTo>
                  <a:cubicBezTo>
                    <a:pt x="1612" y="1131"/>
                    <a:pt x="1614" y="1125"/>
                    <a:pt x="1615" y="1124"/>
                  </a:cubicBezTo>
                  <a:cubicBezTo>
                    <a:pt x="1611" y="1135"/>
                    <a:pt x="1609" y="1144"/>
                    <a:pt x="1608" y="1151"/>
                  </a:cubicBezTo>
                  <a:cubicBezTo>
                    <a:pt x="1606" y="1158"/>
                    <a:pt x="1605" y="1163"/>
                    <a:pt x="1602" y="1169"/>
                  </a:cubicBezTo>
                  <a:cubicBezTo>
                    <a:pt x="1604" y="1169"/>
                    <a:pt x="1606" y="1164"/>
                    <a:pt x="1608" y="1159"/>
                  </a:cubicBezTo>
                  <a:cubicBezTo>
                    <a:pt x="1606" y="1158"/>
                    <a:pt x="1608" y="1150"/>
                    <a:pt x="1611" y="1140"/>
                  </a:cubicBezTo>
                  <a:cubicBezTo>
                    <a:pt x="1614" y="1131"/>
                    <a:pt x="1617" y="1121"/>
                    <a:pt x="1619" y="1117"/>
                  </a:cubicBezTo>
                  <a:cubicBezTo>
                    <a:pt x="1617" y="1123"/>
                    <a:pt x="1618" y="1124"/>
                    <a:pt x="1616" y="1129"/>
                  </a:cubicBezTo>
                  <a:cubicBezTo>
                    <a:pt x="1615" y="1130"/>
                    <a:pt x="1614" y="1130"/>
                    <a:pt x="1613" y="1137"/>
                  </a:cubicBezTo>
                  <a:cubicBezTo>
                    <a:pt x="1614" y="1134"/>
                    <a:pt x="1613" y="1142"/>
                    <a:pt x="1608" y="1159"/>
                  </a:cubicBezTo>
                  <a:cubicBezTo>
                    <a:pt x="1608" y="1163"/>
                    <a:pt x="1613" y="1146"/>
                    <a:pt x="1611" y="1155"/>
                  </a:cubicBezTo>
                  <a:cubicBezTo>
                    <a:pt x="1607" y="1169"/>
                    <a:pt x="1609" y="1168"/>
                    <a:pt x="1603" y="1181"/>
                  </a:cubicBezTo>
                  <a:cubicBezTo>
                    <a:pt x="1604" y="1175"/>
                    <a:pt x="1606" y="1167"/>
                    <a:pt x="1606" y="1165"/>
                  </a:cubicBezTo>
                  <a:cubicBezTo>
                    <a:pt x="1602" y="1173"/>
                    <a:pt x="1601" y="1173"/>
                    <a:pt x="1600" y="1174"/>
                  </a:cubicBezTo>
                  <a:cubicBezTo>
                    <a:pt x="1598" y="1174"/>
                    <a:pt x="1597" y="1175"/>
                    <a:pt x="1594" y="1183"/>
                  </a:cubicBezTo>
                  <a:cubicBezTo>
                    <a:pt x="1596" y="1184"/>
                    <a:pt x="1599" y="1180"/>
                    <a:pt x="1602" y="1175"/>
                  </a:cubicBezTo>
                  <a:cubicBezTo>
                    <a:pt x="1600" y="1186"/>
                    <a:pt x="1599" y="1193"/>
                    <a:pt x="1601" y="1193"/>
                  </a:cubicBezTo>
                  <a:cubicBezTo>
                    <a:pt x="1601" y="1194"/>
                    <a:pt x="1600" y="1194"/>
                    <a:pt x="1600" y="1197"/>
                  </a:cubicBezTo>
                  <a:cubicBezTo>
                    <a:pt x="1606" y="1184"/>
                    <a:pt x="1604" y="1184"/>
                    <a:pt x="1605" y="1177"/>
                  </a:cubicBezTo>
                  <a:cubicBezTo>
                    <a:pt x="1611" y="1165"/>
                    <a:pt x="1606" y="1184"/>
                    <a:pt x="1606" y="1186"/>
                  </a:cubicBezTo>
                  <a:cubicBezTo>
                    <a:pt x="1608" y="1181"/>
                    <a:pt x="1610" y="1174"/>
                    <a:pt x="1611" y="1173"/>
                  </a:cubicBezTo>
                  <a:cubicBezTo>
                    <a:pt x="1604" y="1191"/>
                    <a:pt x="1606" y="1196"/>
                    <a:pt x="1605" y="1201"/>
                  </a:cubicBezTo>
                  <a:cubicBezTo>
                    <a:pt x="1601" y="1212"/>
                    <a:pt x="1597" y="1219"/>
                    <a:pt x="1594" y="1221"/>
                  </a:cubicBezTo>
                  <a:cubicBezTo>
                    <a:pt x="1596" y="1216"/>
                    <a:pt x="1598" y="1211"/>
                    <a:pt x="1600" y="1205"/>
                  </a:cubicBezTo>
                  <a:cubicBezTo>
                    <a:pt x="1595" y="1215"/>
                    <a:pt x="1596" y="1210"/>
                    <a:pt x="1596" y="1203"/>
                  </a:cubicBezTo>
                  <a:cubicBezTo>
                    <a:pt x="1593" y="1211"/>
                    <a:pt x="1593" y="1213"/>
                    <a:pt x="1591" y="1216"/>
                  </a:cubicBezTo>
                  <a:cubicBezTo>
                    <a:pt x="1594" y="1206"/>
                    <a:pt x="1594" y="1204"/>
                    <a:pt x="1596" y="1197"/>
                  </a:cubicBezTo>
                  <a:cubicBezTo>
                    <a:pt x="1595" y="1200"/>
                    <a:pt x="1594" y="1201"/>
                    <a:pt x="1593" y="1201"/>
                  </a:cubicBezTo>
                  <a:cubicBezTo>
                    <a:pt x="1590" y="1210"/>
                    <a:pt x="1589" y="1215"/>
                    <a:pt x="1587" y="1220"/>
                  </a:cubicBezTo>
                  <a:cubicBezTo>
                    <a:pt x="1584" y="1226"/>
                    <a:pt x="1582" y="1232"/>
                    <a:pt x="1577" y="1242"/>
                  </a:cubicBezTo>
                  <a:cubicBezTo>
                    <a:pt x="1582" y="1235"/>
                    <a:pt x="1585" y="1229"/>
                    <a:pt x="1584" y="1235"/>
                  </a:cubicBezTo>
                  <a:cubicBezTo>
                    <a:pt x="1589" y="1225"/>
                    <a:pt x="1587" y="1222"/>
                    <a:pt x="1590" y="1219"/>
                  </a:cubicBezTo>
                  <a:cubicBezTo>
                    <a:pt x="1594" y="1212"/>
                    <a:pt x="1586" y="1236"/>
                    <a:pt x="1595" y="1215"/>
                  </a:cubicBezTo>
                  <a:cubicBezTo>
                    <a:pt x="1595" y="1216"/>
                    <a:pt x="1595" y="1219"/>
                    <a:pt x="1594" y="1222"/>
                  </a:cubicBezTo>
                  <a:cubicBezTo>
                    <a:pt x="1591" y="1227"/>
                    <a:pt x="1589" y="1232"/>
                    <a:pt x="1587" y="1234"/>
                  </a:cubicBezTo>
                  <a:cubicBezTo>
                    <a:pt x="1588" y="1231"/>
                    <a:pt x="1585" y="1236"/>
                    <a:pt x="1587" y="1229"/>
                  </a:cubicBezTo>
                  <a:cubicBezTo>
                    <a:pt x="1583" y="1237"/>
                    <a:pt x="1582" y="1240"/>
                    <a:pt x="1582" y="1243"/>
                  </a:cubicBezTo>
                  <a:cubicBezTo>
                    <a:pt x="1581" y="1246"/>
                    <a:pt x="1581" y="1248"/>
                    <a:pt x="1578" y="1254"/>
                  </a:cubicBezTo>
                  <a:cubicBezTo>
                    <a:pt x="1583" y="1248"/>
                    <a:pt x="1580" y="1257"/>
                    <a:pt x="1578" y="1262"/>
                  </a:cubicBezTo>
                  <a:cubicBezTo>
                    <a:pt x="1573" y="1274"/>
                    <a:pt x="1569" y="1281"/>
                    <a:pt x="1567" y="1281"/>
                  </a:cubicBezTo>
                  <a:cubicBezTo>
                    <a:pt x="1568" y="1277"/>
                    <a:pt x="1573" y="1270"/>
                    <a:pt x="1573" y="1269"/>
                  </a:cubicBezTo>
                  <a:cubicBezTo>
                    <a:pt x="1569" y="1276"/>
                    <a:pt x="1573" y="1266"/>
                    <a:pt x="1567" y="1275"/>
                  </a:cubicBezTo>
                  <a:cubicBezTo>
                    <a:pt x="1569" y="1272"/>
                    <a:pt x="1570" y="1268"/>
                    <a:pt x="1571" y="1266"/>
                  </a:cubicBezTo>
                  <a:cubicBezTo>
                    <a:pt x="1569" y="1270"/>
                    <a:pt x="1567" y="1274"/>
                    <a:pt x="1565" y="1279"/>
                  </a:cubicBezTo>
                  <a:cubicBezTo>
                    <a:pt x="1566" y="1284"/>
                    <a:pt x="1572" y="1276"/>
                    <a:pt x="1565" y="1293"/>
                  </a:cubicBezTo>
                  <a:cubicBezTo>
                    <a:pt x="1565" y="1290"/>
                    <a:pt x="1563" y="1294"/>
                    <a:pt x="1560" y="1299"/>
                  </a:cubicBezTo>
                  <a:cubicBezTo>
                    <a:pt x="1557" y="1304"/>
                    <a:pt x="1554" y="1310"/>
                    <a:pt x="1552" y="1312"/>
                  </a:cubicBezTo>
                  <a:cubicBezTo>
                    <a:pt x="1552" y="1316"/>
                    <a:pt x="1560" y="1303"/>
                    <a:pt x="1555" y="1312"/>
                  </a:cubicBezTo>
                  <a:cubicBezTo>
                    <a:pt x="1546" y="1326"/>
                    <a:pt x="1548" y="1322"/>
                    <a:pt x="1543" y="1333"/>
                  </a:cubicBezTo>
                  <a:cubicBezTo>
                    <a:pt x="1543" y="1327"/>
                    <a:pt x="1540" y="1333"/>
                    <a:pt x="1537" y="1333"/>
                  </a:cubicBezTo>
                  <a:cubicBezTo>
                    <a:pt x="1542" y="1324"/>
                    <a:pt x="1540" y="1320"/>
                    <a:pt x="1548" y="1309"/>
                  </a:cubicBezTo>
                  <a:cubicBezTo>
                    <a:pt x="1547" y="1314"/>
                    <a:pt x="1549" y="1314"/>
                    <a:pt x="1553" y="1309"/>
                  </a:cubicBezTo>
                  <a:cubicBezTo>
                    <a:pt x="1553" y="1307"/>
                    <a:pt x="1551" y="1307"/>
                    <a:pt x="1555" y="1300"/>
                  </a:cubicBezTo>
                  <a:cubicBezTo>
                    <a:pt x="1558" y="1295"/>
                    <a:pt x="1561" y="1291"/>
                    <a:pt x="1564" y="1288"/>
                  </a:cubicBezTo>
                  <a:cubicBezTo>
                    <a:pt x="1557" y="1294"/>
                    <a:pt x="1555" y="1297"/>
                    <a:pt x="1550" y="1297"/>
                  </a:cubicBezTo>
                  <a:cubicBezTo>
                    <a:pt x="1543" y="1312"/>
                    <a:pt x="1543" y="1312"/>
                    <a:pt x="1543" y="1312"/>
                  </a:cubicBezTo>
                  <a:cubicBezTo>
                    <a:pt x="1541" y="1315"/>
                    <a:pt x="1539" y="1318"/>
                    <a:pt x="1536" y="1324"/>
                  </a:cubicBezTo>
                  <a:cubicBezTo>
                    <a:pt x="1537" y="1326"/>
                    <a:pt x="1533" y="1331"/>
                    <a:pt x="1539" y="1324"/>
                  </a:cubicBezTo>
                  <a:cubicBezTo>
                    <a:pt x="1535" y="1332"/>
                    <a:pt x="1533" y="1333"/>
                    <a:pt x="1532" y="1334"/>
                  </a:cubicBezTo>
                  <a:cubicBezTo>
                    <a:pt x="1531" y="1335"/>
                    <a:pt x="1529" y="1336"/>
                    <a:pt x="1526" y="1342"/>
                  </a:cubicBezTo>
                  <a:cubicBezTo>
                    <a:pt x="1532" y="1337"/>
                    <a:pt x="1526" y="1351"/>
                    <a:pt x="1535" y="1339"/>
                  </a:cubicBezTo>
                  <a:cubicBezTo>
                    <a:pt x="1529" y="1349"/>
                    <a:pt x="1538" y="1339"/>
                    <a:pt x="1534" y="1348"/>
                  </a:cubicBezTo>
                  <a:cubicBezTo>
                    <a:pt x="1529" y="1355"/>
                    <a:pt x="1528" y="1355"/>
                    <a:pt x="1532" y="1348"/>
                  </a:cubicBezTo>
                  <a:cubicBezTo>
                    <a:pt x="1530" y="1350"/>
                    <a:pt x="1529" y="1351"/>
                    <a:pt x="1529" y="1351"/>
                  </a:cubicBezTo>
                  <a:cubicBezTo>
                    <a:pt x="1523" y="1360"/>
                    <a:pt x="1528" y="1354"/>
                    <a:pt x="1521" y="1366"/>
                  </a:cubicBezTo>
                  <a:cubicBezTo>
                    <a:pt x="1520" y="1368"/>
                    <a:pt x="1523" y="1367"/>
                    <a:pt x="1520" y="1371"/>
                  </a:cubicBezTo>
                  <a:cubicBezTo>
                    <a:pt x="1516" y="1377"/>
                    <a:pt x="1512" y="1380"/>
                    <a:pt x="1511" y="1380"/>
                  </a:cubicBezTo>
                  <a:cubicBezTo>
                    <a:pt x="1509" y="1380"/>
                    <a:pt x="1510" y="1376"/>
                    <a:pt x="1515" y="1368"/>
                  </a:cubicBezTo>
                  <a:cubicBezTo>
                    <a:pt x="1517" y="1367"/>
                    <a:pt x="1519" y="1365"/>
                    <a:pt x="1517" y="1368"/>
                  </a:cubicBezTo>
                  <a:cubicBezTo>
                    <a:pt x="1521" y="1359"/>
                    <a:pt x="1521" y="1356"/>
                    <a:pt x="1518" y="1357"/>
                  </a:cubicBezTo>
                  <a:cubicBezTo>
                    <a:pt x="1515" y="1357"/>
                    <a:pt x="1509" y="1362"/>
                    <a:pt x="1503" y="1368"/>
                  </a:cubicBezTo>
                  <a:cubicBezTo>
                    <a:pt x="1501" y="1374"/>
                    <a:pt x="1505" y="1369"/>
                    <a:pt x="1509" y="1365"/>
                  </a:cubicBezTo>
                  <a:cubicBezTo>
                    <a:pt x="1513" y="1362"/>
                    <a:pt x="1516" y="1359"/>
                    <a:pt x="1510" y="1368"/>
                  </a:cubicBezTo>
                  <a:cubicBezTo>
                    <a:pt x="1506" y="1372"/>
                    <a:pt x="1501" y="1378"/>
                    <a:pt x="1495" y="1385"/>
                  </a:cubicBezTo>
                  <a:cubicBezTo>
                    <a:pt x="1496" y="1385"/>
                    <a:pt x="1491" y="1393"/>
                    <a:pt x="1494" y="1391"/>
                  </a:cubicBezTo>
                  <a:cubicBezTo>
                    <a:pt x="1498" y="1384"/>
                    <a:pt x="1502" y="1378"/>
                    <a:pt x="1506" y="1374"/>
                  </a:cubicBezTo>
                  <a:cubicBezTo>
                    <a:pt x="1505" y="1377"/>
                    <a:pt x="1508" y="1375"/>
                    <a:pt x="1510" y="1374"/>
                  </a:cubicBezTo>
                  <a:cubicBezTo>
                    <a:pt x="1504" y="1385"/>
                    <a:pt x="1503" y="1387"/>
                    <a:pt x="1496" y="1394"/>
                  </a:cubicBezTo>
                  <a:cubicBezTo>
                    <a:pt x="1500" y="1391"/>
                    <a:pt x="1509" y="1384"/>
                    <a:pt x="1497" y="1400"/>
                  </a:cubicBezTo>
                  <a:cubicBezTo>
                    <a:pt x="1502" y="1396"/>
                    <a:pt x="1502" y="1396"/>
                    <a:pt x="1507" y="1389"/>
                  </a:cubicBezTo>
                  <a:cubicBezTo>
                    <a:pt x="1504" y="1394"/>
                    <a:pt x="1499" y="1402"/>
                    <a:pt x="1499" y="1403"/>
                  </a:cubicBezTo>
                  <a:cubicBezTo>
                    <a:pt x="1496" y="1408"/>
                    <a:pt x="1493" y="1410"/>
                    <a:pt x="1492" y="1411"/>
                  </a:cubicBezTo>
                  <a:cubicBezTo>
                    <a:pt x="1495" y="1407"/>
                    <a:pt x="1497" y="1404"/>
                    <a:pt x="1497" y="1403"/>
                  </a:cubicBezTo>
                  <a:cubicBezTo>
                    <a:pt x="1490" y="1412"/>
                    <a:pt x="1494" y="1408"/>
                    <a:pt x="1488" y="1417"/>
                  </a:cubicBezTo>
                  <a:cubicBezTo>
                    <a:pt x="1486" y="1416"/>
                    <a:pt x="1490" y="1408"/>
                    <a:pt x="1492" y="1403"/>
                  </a:cubicBezTo>
                  <a:cubicBezTo>
                    <a:pt x="1487" y="1408"/>
                    <a:pt x="1485" y="1414"/>
                    <a:pt x="1479" y="1419"/>
                  </a:cubicBezTo>
                  <a:cubicBezTo>
                    <a:pt x="1478" y="1423"/>
                    <a:pt x="1486" y="1410"/>
                    <a:pt x="1486" y="1414"/>
                  </a:cubicBezTo>
                  <a:cubicBezTo>
                    <a:pt x="1481" y="1419"/>
                    <a:pt x="1475" y="1427"/>
                    <a:pt x="1471" y="1433"/>
                  </a:cubicBezTo>
                  <a:cubicBezTo>
                    <a:pt x="1470" y="1432"/>
                    <a:pt x="1476" y="1426"/>
                    <a:pt x="1475" y="1425"/>
                  </a:cubicBezTo>
                  <a:cubicBezTo>
                    <a:pt x="1471" y="1431"/>
                    <a:pt x="1464" y="1440"/>
                    <a:pt x="1459" y="1446"/>
                  </a:cubicBezTo>
                  <a:cubicBezTo>
                    <a:pt x="1464" y="1443"/>
                    <a:pt x="1465" y="1438"/>
                    <a:pt x="1469" y="1436"/>
                  </a:cubicBezTo>
                  <a:cubicBezTo>
                    <a:pt x="1469" y="1436"/>
                    <a:pt x="1465" y="1441"/>
                    <a:pt x="1465" y="1441"/>
                  </a:cubicBezTo>
                  <a:cubicBezTo>
                    <a:pt x="1468" y="1438"/>
                    <a:pt x="1471" y="1434"/>
                    <a:pt x="1472" y="1433"/>
                  </a:cubicBezTo>
                  <a:cubicBezTo>
                    <a:pt x="1469" y="1437"/>
                    <a:pt x="1464" y="1443"/>
                    <a:pt x="1464" y="1444"/>
                  </a:cubicBezTo>
                  <a:cubicBezTo>
                    <a:pt x="1469" y="1441"/>
                    <a:pt x="1470" y="1436"/>
                    <a:pt x="1474" y="1433"/>
                  </a:cubicBezTo>
                  <a:cubicBezTo>
                    <a:pt x="1468" y="1440"/>
                    <a:pt x="1467" y="1443"/>
                    <a:pt x="1465" y="1447"/>
                  </a:cubicBezTo>
                  <a:cubicBezTo>
                    <a:pt x="1463" y="1450"/>
                    <a:pt x="1461" y="1454"/>
                    <a:pt x="1454" y="1461"/>
                  </a:cubicBezTo>
                  <a:cubicBezTo>
                    <a:pt x="1467" y="1445"/>
                    <a:pt x="1457" y="1452"/>
                    <a:pt x="1459" y="1446"/>
                  </a:cubicBezTo>
                  <a:cubicBezTo>
                    <a:pt x="1455" y="1454"/>
                    <a:pt x="1443" y="1466"/>
                    <a:pt x="1442" y="1471"/>
                  </a:cubicBezTo>
                  <a:cubicBezTo>
                    <a:pt x="1448" y="1462"/>
                    <a:pt x="1456" y="1456"/>
                    <a:pt x="1451" y="1463"/>
                  </a:cubicBezTo>
                  <a:cubicBezTo>
                    <a:pt x="1447" y="1467"/>
                    <a:pt x="1444" y="1468"/>
                    <a:pt x="1441" y="1473"/>
                  </a:cubicBezTo>
                  <a:cubicBezTo>
                    <a:pt x="1438" y="1476"/>
                    <a:pt x="1436" y="1477"/>
                    <a:pt x="1436" y="1476"/>
                  </a:cubicBezTo>
                  <a:cubicBezTo>
                    <a:pt x="1425" y="1486"/>
                    <a:pt x="1441" y="1472"/>
                    <a:pt x="1431" y="1484"/>
                  </a:cubicBezTo>
                  <a:cubicBezTo>
                    <a:pt x="1420" y="1494"/>
                    <a:pt x="1407" y="1510"/>
                    <a:pt x="1402" y="1511"/>
                  </a:cubicBezTo>
                  <a:cubicBezTo>
                    <a:pt x="1406" y="1508"/>
                    <a:pt x="1399" y="1515"/>
                    <a:pt x="1399" y="1516"/>
                  </a:cubicBezTo>
                  <a:cubicBezTo>
                    <a:pt x="1406" y="1511"/>
                    <a:pt x="1407" y="1515"/>
                    <a:pt x="1399" y="1522"/>
                  </a:cubicBezTo>
                  <a:cubicBezTo>
                    <a:pt x="1397" y="1523"/>
                    <a:pt x="1390" y="1530"/>
                    <a:pt x="1381" y="1538"/>
                  </a:cubicBezTo>
                  <a:cubicBezTo>
                    <a:pt x="1372" y="1546"/>
                    <a:pt x="1360" y="1556"/>
                    <a:pt x="1349" y="1563"/>
                  </a:cubicBezTo>
                  <a:cubicBezTo>
                    <a:pt x="1356" y="1558"/>
                    <a:pt x="1360" y="1554"/>
                    <a:pt x="1362" y="1552"/>
                  </a:cubicBezTo>
                  <a:cubicBezTo>
                    <a:pt x="1353" y="1560"/>
                    <a:pt x="1350" y="1562"/>
                    <a:pt x="1349" y="1562"/>
                  </a:cubicBezTo>
                  <a:cubicBezTo>
                    <a:pt x="1348" y="1562"/>
                    <a:pt x="1349" y="1560"/>
                    <a:pt x="1346" y="1562"/>
                  </a:cubicBezTo>
                  <a:cubicBezTo>
                    <a:pt x="1344" y="1566"/>
                    <a:pt x="1345" y="1567"/>
                    <a:pt x="1342" y="1570"/>
                  </a:cubicBezTo>
                  <a:cubicBezTo>
                    <a:pt x="1338" y="1574"/>
                    <a:pt x="1331" y="1578"/>
                    <a:pt x="1325" y="1583"/>
                  </a:cubicBezTo>
                  <a:cubicBezTo>
                    <a:pt x="1320" y="1587"/>
                    <a:pt x="1315" y="1590"/>
                    <a:pt x="1315" y="1592"/>
                  </a:cubicBezTo>
                  <a:cubicBezTo>
                    <a:pt x="1326" y="1584"/>
                    <a:pt x="1341" y="1571"/>
                    <a:pt x="1347" y="1569"/>
                  </a:cubicBezTo>
                  <a:cubicBezTo>
                    <a:pt x="1344" y="1573"/>
                    <a:pt x="1334" y="1577"/>
                    <a:pt x="1333" y="1580"/>
                  </a:cubicBezTo>
                  <a:cubicBezTo>
                    <a:pt x="1341" y="1574"/>
                    <a:pt x="1356" y="1562"/>
                    <a:pt x="1371" y="1548"/>
                  </a:cubicBezTo>
                  <a:cubicBezTo>
                    <a:pt x="1386" y="1534"/>
                    <a:pt x="1402" y="1520"/>
                    <a:pt x="1413" y="1510"/>
                  </a:cubicBezTo>
                  <a:cubicBezTo>
                    <a:pt x="1413" y="1510"/>
                    <a:pt x="1411" y="1510"/>
                    <a:pt x="1414" y="1507"/>
                  </a:cubicBezTo>
                  <a:cubicBezTo>
                    <a:pt x="1417" y="1506"/>
                    <a:pt x="1424" y="1499"/>
                    <a:pt x="1431" y="1492"/>
                  </a:cubicBezTo>
                  <a:cubicBezTo>
                    <a:pt x="1438" y="1484"/>
                    <a:pt x="1444" y="1477"/>
                    <a:pt x="1448" y="1475"/>
                  </a:cubicBezTo>
                  <a:cubicBezTo>
                    <a:pt x="1447" y="1476"/>
                    <a:pt x="1440" y="1484"/>
                    <a:pt x="1433" y="1491"/>
                  </a:cubicBezTo>
                  <a:cubicBezTo>
                    <a:pt x="1426" y="1498"/>
                    <a:pt x="1419" y="1505"/>
                    <a:pt x="1420" y="1506"/>
                  </a:cubicBezTo>
                  <a:cubicBezTo>
                    <a:pt x="1430" y="1495"/>
                    <a:pt x="1442" y="1482"/>
                    <a:pt x="1453" y="1469"/>
                  </a:cubicBezTo>
                  <a:cubicBezTo>
                    <a:pt x="1465" y="1456"/>
                    <a:pt x="1475" y="1444"/>
                    <a:pt x="1484" y="1433"/>
                  </a:cubicBezTo>
                  <a:cubicBezTo>
                    <a:pt x="1493" y="1422"/>
                    <a:pt x="1500" y="1412"/>
                    <a:pt x="1505" y="1407"/>
                  </a:cubicBezTo>
                  <a:cubicBezTo>
                    <a:pt x="1510" y="1402"/>
                    <a:pt x="1512" y="1402"/>
                    <a:pt x="1511" y="1407"/>
                  </a:cubicBezTo>
                  <a:cubicBezTo>
                    <a:pt x="1522" y="1392"/>
                    <a:pt x="1514" y="1398"/>
                    <a:pt x="1516" y="1395"/>
                  </a:cubicBezTo>
                  <a:cubicBezTo>
                    <a:pt x="1521" y="1393"/>
                    <a:pt x="1522" y="1386"/>
                    <a:pt x="1535" y="1369"/>
                  </a:cubicBezTo>
                  <a:cubicBezTo>
                    <a:pt x="1537" y="1369"/>
                    <a:pt x="1537" y="1369"/>
                    <a:pt x="1537" y="1369"/>
                  </a:cubicBezTo>
                  <a:cubicBezTo>
                    <a:pt x="1534" y="1373"/>
                    <a:pt x="1528" y="1384"/>
                    <a:pt x="1527" y="1384"/>
                  </a:cubicBezTo>
                  <a:cubicBezTo>
                    <a:pt x="1527" y="1383"/>
                    <a:pt x="1529" y="1380"/>
                    <a:pt x="1527" y="1381"/>
                  </a:cubicBezTo>
                  <a:cubicBezTo>
                    <a:pt x="1516" y="1402"/>
                    <a:pt x="1516" y="1402"/>
                    <a:pt x="1516" y="1402"/>
                  </a:cubicBezTo>
                  <a:cubicBezTo>
                    <a:pt x="1513" y="1406"/>
                    <a:pt x="1511" y="1410"/>
                    <a:pt x="1508" y="1416"/>
                  </a:cubicBezTo>
                  <a:cubicBezTo>
                    <a:pt x="1510" y="1414"/>
                    <a:pt x="1515" y="1406"/>
                    <a:pt x="1519" y="1400"/>
                  </a:cubicBezTo>
                  <a:cubicBezTo>
                    <a:pt x="1524" y="1393"/>
                    <a:pt x="1528" y="1387"/>
                    <a:pt x="1530" y="1387"/>
                  </a:cubicBezTo>
                  <a:cubicBezTo>
                    <a:pt x="1527" y="1392"/>
                    <a:pt x="1523" y="1396"/>
                    <a:pt x="1520" y="1401"/>
                  </a:cubicBezTo>
                  <a:cubicBezTo>
                    <a:pt x="1520" y="1402"/>
                    <a:pt x="1523" y="1398"/>
                    <a:pt x="1527" y="1393"/>
                  </a:cubicBezTo>
                  <a:cubicBezTo>
                    <a:pt x="1530" y="1389"/>
                    <a:pt x="1533" y="1384"/>
                    <a:pt x="1533" y="1384"/>
                  </a:cubicBezTo>
                  <a:cubicBezTo>
                    <a:pt x="1525" y="1394"/>
                    <a:pt x="1538" y="1376"/>
                    <a:pt x="1538" y="1375"/>
                  </a:cubicBezTo>
                  <a:cubicBezTo>
                    <a:pt x="1538" y="1376"/>
                    <a:pt x="1519" y="1397"/>
                    <a:pt x="1534" y="1375"/>
                  </a:cubicBezTo>
                  <a:cubicBezTo>
                    <a:pt x="1538" y="1371"/>
                    <a:pt x="1531" y="1384"/>
                    <a:pt x="1538" y="1372"/>
                  </a:cubicBezTo>
                  <a:cubicBezTo>
                    <a:pt x="1538" y="1371"/>
                    <a:pt x="1540" y="1364"/>
                    <a:pt x="1540" y="1360"/>
                  </a:cubicBezTo>
                  <a:cubicBezTo>
                    <a:pt x="1546" y="1353"/>
                    <a:pt x="1546" y="1352"/>
                    <a:pt x="1547" y="1350"/>
                  </a:cubicBezTo>
                  <a:cubicBezTo>
                    <a:pt x="1548" y="1349"/>
                    <a:pt x="1548" y="1347"/>
                    <a:pt x="1553" y="1339"/>
                  </a:cubicBezTo>
                  <a:cubicBezTo>
                    <a:pt x="1550" y="1342"/>
                    <a:pt x="1543" y="1353"/>
                    <a:pt x="1536" y="1365"/>
                  </a:cubicBezTo>
                  <a:cubicBezTo>
                    <a:pt x="1528" y="1377"/>
                    <a:pt x="1520" y="1390"/>
                    <a:pt x="1513" y="1398"/>
                  </a:cubicBezTo>
                  <a:cubicBezTo>
                    <a:pt x="1512" y="1398"/>
                    <a:pt x="1508" y="1403"/>
                    <a:pt x="1513" y="1395"/>
                  </a:cubicBezTo>
                  <a:cubicBezTo>
                    <a:pt x="1514" y="1395"/>
                    <a:pt x="1512" y="1397"/>
                    <a:pt x="1512" y="1398"/>
                  </a:cubicBezTo>
                  <a:cubicBezTo>
                    <a:pt x="1519" y="1388"/>
                    <a:pt x="1512" y="1394"/>
                    <a:pt x="1520" y="1383"/>
                  </a:cubicBezTo>
                  <a:cubicBezTo>
                    <a:pt x="1530" y="1371"/>
                    <a:pt x="1540" y="1355"/>
                    <a:pt x="1549" y="1340"/>
                  </a:cubicBezTo>
                  <a:cubicBezTo>
                    <a:pt x="1558" y="1325"/>
                    <a:pt x="1566" y="1310"/>
                    <a:pt x="1573" y="1302"/>
                  </a:cubicBezTo>
                  <a:cubicBezTo>
                    <a:pt x="1569" y="1309"/>
                    <a:pt x="1568" y="1309"/>
                    <a:pt x="1564" y="1317"/>
                  </a:cubicBezTo>
                  <a:cubicBezTo>
                    <a:pt x="1565" y="1320"/>
                    <a:pt x="1568" y="1316"/>
                    <a:pt x="1571" y="1317"/>
                  </a:cubicBezTo>
                  <a:cubicBezTo>
                    <a:pt x="1575" y="1310"/>
                    <a:pt x="1582" y="1295"/>
                    <a:pt x="1582" y="1298"/>
                  </a:cubicBezTo>
                  <a:cubicBezTo>
                    <a:pt x="1576" y="1308"/>
                    <a:pt x="1576" y="1310"/>
                    <a:pt x="1572" y="1317"/>
                  </a:cubicBezTo>
                  <a:cubicBezTo>
                    <a:pt x="1574" y="1317"/>
                    <a:pt x="1574" y="1317"/>
                    <a:pt x="1574" y="1317"/>
                  </a:cubicBezTo>
                  <a:cubicBezTo>
                    <a:pt x="1578" y="1310"/>
                    <a:pt x="1581" y="1301"/>
                    <a:pt x="1585" y="1294"/>
                  </a:cubicBezTo>
                  <a:cubicBezTo>
                    <a:pt x="1588" y="1287"/>
                    <a:pt x="1590" y="1282"/>
                    <a:pt x="1592" y="1282"/>
                  </a:cubicBezTo>
                  <a:cubicBezTo>
                    <a:pt x="1590" y="1283"/>
                    <a:pt x="1595" y="1273"/>
                    <a:pt x="1594" y="1272"/>
                  </a:cubicBezTo>
                  <a:cubicBezTo>
                    <a:pt x="1593" y="1276"/>
                    <a:pt x="1590" y="1281"/>
                    <a:pt x="1589" y="1282"/>
                  </a:cubicBezTo>
                  <a:cubicBezTo>
                    <a:pt x="1591" y="1277"/>
                    <a:pt x="1595" y="1270"/>
                    <a:pt x="1600" y="1262"/>
                  </a:cubicBezTo>
                  <a:cubicBezTo>
                    <a:pt x="1604" y="1254"/>
                    <a:pt x="1608" y="1246"/>
                    <a:pt x="1610" y="1240"/>
                  </a:cubicBezTo>
                  <a:cubicBezTo>
                    <a:pt x="1605" y="1251"/>
                    <a:pt x="1603" y="1250"/>
                    <a:pt x="1600" y="1253"/>
                  </a:cubicBezTo>
                  <a:cubicBezTo>
                    <a:pt x="1605" y="1241"/>
                    <a:pt x="1607" y="1237"/>
                    <a:pt x="1609" y="1235"/>
                  </a:cubicBezTo>
                  <a:cubicBezTo>
                    <a:pt x="1611" y="1233"/>
                    <a:pt x="1613" y="1233"/>
                    <a:pt x="1616" y="1227"/>
                  </a:cubicBezTo>
                  <a:cubicBezTo>
                    <a:pt x="1615" y="1231"/>
                    <a:pt x="1616" y="1237"/>
                    <a:pt x="1621" y="1226"/>
                  </a:cubicBezTo>
                  <a:cubicBezTo>
                    <a:pt x="1622" y="1220"/>
                    <a:pt x="1623" y="1217"/>
                    <a:pt x="1623" y="1216"/>
                  </a:cubicBezTo>
                  <a:cubicBezTo>
                    <a:pt x="1625" y="1212"/>
                    <a:pt x="1626" y="1210"/>
                    <a:pt x="1627" y="1209"/>
                  </a:cubicBezTo>
                  <a:cubicBezTo>
                    <a:pt x="1624" y="1218"/>
                    <a:pt x="1626" y="1215"/>
                    <a:pt x="1622" y="1222"/>
                  </a:cubicBezTo>
                  <a:cubicBezTo>
                    <a:pt x="1625" y="1222"/>
                    <a:pt x="1625" y="1222"/>
                    <a:pt x="1625" y="1222"/>
                  </a:cubicBezTo>
                  <a:cubicBezTo>
                    <a:pt x="1632" y="1205"/>
                    <a:pt x="1633" y="1201"/>
                    <a:pt x="1632" y="1199"/>
                  </a:cubicBezTo>
                  <a:cubicBezTo>
                    <a:pt x="1632" y="1197"/>
                    <a:pt x="1630" y="1198"/>
                    <a:pt x="1631" y="1193"/>
                  </a:cubicBezTo>
                  <a:cubicBezTo>
                    <a:pt x="1632" y="1195"/>
                    <a:pt x="1635" y="1184"/>
                    <a:pt x="1637" y="1182"/>
                  </a:cubicBezTo>
                  <a:cubicBezTo>
                    <a:pt x="1635" y="1188"/>
                    <a:pt x="1638" y="1184"/>
                    <a:pt x="1637" y="1188"/>
                  </a:cubicBezTo>
                  <a:cubicBezTo>
                    <a:pt x="1640" y="1178"/>
                    <a:pt x="1639" y="1179"/>
                    <a:pt x="1643" y="1168"/>
                  </a:cubicBezTo>
                  <a:cubicBezTo>
                    <a:pt x="1643" y="1169"/>
                    <a:pt x="1646" y="1163"/>
                    <a:pt x="1644" y="1168"/>
                  </a:cubicBezTo>
                  <a:cubicBezTo>
                    <a:pt x="1640" y="1178"/>
                    <a:pt x="1638" y="1186"/>
                    <a:pt x="1636" y="1194"/>
                  </a:cubicBezTo>
                  <a:cubicBezTo>
                    <a:pt x="1633" y="1202"/>
                    <a:pt x="1631" y="1210"/>
                    <a:pt x="1626" y="1221"/>
                  </a:cubicBezTo>
                  <a:cubicBezTo>
                    <a:pt x="1626" y="1225"/>
                    <a:pt x="1629" y="1223"/>
                    <a:pt x="1630" y="1218"/>
                  </a:cubicBezTo>
                  <a:cubicBezTo>
                    <a:pt x="1627" y="1224"/>
                    <a:pt x="1628" y="1217"/>
                    <a:pt x="1629" y="1215"/>
                  </a:cubicBezTo>
                  <a:cubicBezTo>
                    <a:pt x="1634" y="1206"/>
                    <a:pt x="1630" y="1213"/>
                    <a:pt x="1634" y="1201"/>
                  </a:cubicBezTo>
                  <a:cubicBezTo>
                    <a:pt x="1634" y="1207"/>
                    <a:pt x="1638" y="1199"/>
                    <a:pt x="1641" y="1193"/>
                  </a:cubicBezTo>
                  <a:cubicBezTo>
                    <a:pt x="1641" y="1193"/>
                    <a:pt x="1641" y="1193"/>
                    <a:pt x="1642" y="1190"/>
                  </a:cubicBezTo>
                  <a:cubicBezTo>
                    <a:pt x="1642" y="1188"/>
                    <a:pt x="1643" y="1186"/>
                    <a:pt x="1642" y="1187"/>
                  </a:cubicBezTo>
                  <a:cubicBezTo>
                    <a:pt x="1641" y="1191"/>
                    <a:pt x="1639" y="1195"/>
                    <a:pt x="1638" y="1197"/>
                  </a:cubicBezTo>
                  <a:cubicBezTo>
                    <a:pt x="1640" y="1191"/>
                    <a:pt x="1640" y="1190"/>
                    <a:pt x="1638" y="1194"/>
                  </a:cubicBezTo>
                  <a:cubicBezTo>
                    <a:pt x="1640" y="1188"/>
                    <a:pt x="1646" y="1172"/>
                    <a:pt x="1646" y="1167"/>
                  </a:cubicBezTo>
                  <a:cubicBezTo>
                    <a:pt x="1644" y="1173"/>
                    <a:pt x="1644" y="1176"/>
                    <a:pt x="1643" y="1177"/>
                  </a:cubicBezTo>
                  <a:cubicBezTo>
                    <a:pt x="1640" y="1177"/>
                    <a:pt x="1647" y="1163"/>
                    <a:pt x="1649" y="1157"/>
                  </a:cubicBezTo>
                  <a:cubicBezTo>
                    <a:pt x="1648" y="1155"/>
                    <a:pt x="1646" y="1163"/>
                    <a:pt x="1644" y="1165"/>
                  </a:cubicBezTo>
                  <a:cubicBezTo>
                    <a:pt x="1647" y="1155"/>
                    <a:pt x="1646" y="1152"/>
                    <a:pt x="1646" y="1150"/>
                  </a:cubicBezTo>
                  <a:cubicBezTo>
                    <a:pt x="1645" y="1148"/>
                    <a:pt x="1645" y="1145"/>
                    <a:pt x="1647" y="1136"/>
                  </a:cubicBezTo>
                  <a:cubicBezTo>
                    <a:pt x="1647" y="1145"/>
                    <a:pt x="1654" y="1120"/>
                    <a:pt x="1652" y="1134"/>
                  </a:cubicBezTo>
                  <a:cubicBezTo>
                    <a:pt x="1655" y="1123"/>
                    <a:pt x="1655" y="1114"/>
                    <a:pt x="1658" y="1104"/>
                  </a:cubicBezTo>
                  <a:cubicBezTo>
                    <a:pt x="1656" y="1113"/>
                    <a:pt x="1657" y="1112"/>
                    <a:pt x="1658" y="1113"/>
                  </a:cubicBezTo>
                  <a:cubicBezTo>
                    <a:pt x="1661" y="1103"/>
                    <a:pt x="1659" y="1105"/>
                    <a:pt x="1661" y="1096"/>
                  </a:cubicBezTo>
                  <a:cubicBezTo>
                    <a:pt x="1659" y="1097"/>
                    <a:pt x="1657" y="1099"/>
                    <a:pt x="1658" y="1091"/>
                  </a:cubicBezTo>
                  <a:cubicBezTo>
                    <a:pt x="1655" y="1103"/>
                    <a:pt x="1657" y="1108"/>
                    <a:pt x="1653" y="1118"/>
                  </a:cubicBezTo>
                  <a:cubicBezTo>
                    <a:pt x="1655" y="1110"/>
                    <a:pt x="1657" y="1097"/>
                    <a:pt x="1653" y="1106"/>
                  </a:cubicBezTo>
                  <a:cubicBezTo>
                    <a:pt x="1656" y="1094"/>
                    <a:pt x="1657" y="1086"/>
                    <a:pt x="1658" y="1078"/>
                  </a:cubicBezTo>
                  <a:cubicBezTo>
                    <a:pt x="1660" y="1078"/>
                    <a:pt x="1658" y="1088"/>
                    <a:pt x="1661" y="1074"/>
                  </a:cubicBezTo>
                  <a:cubicBezTo>
                    <a:pt x="1662" y="1077"/>
                    <a:pt x="1663" y="1077"/>
                    <a:pt x="1660" y="1090"/>
                  </a:cubicBezTo>
                  <a:cubicBezTo>
                    <a:pt x="1664" y="1080"/>
                    <a:pt x="1665" y="1071"/>
                    <a:pt x="1668" y="1052"/>
                  </a:cubicBezTo>
                  <a:cubicBezTo>
                    <a:pt x="1670" y="1055"/>
                    <a:pt x="1673" y="1041"/>
                    <a:pt x="1671" y="1054"/>
                  </a:cubicBezTo>
                  <a:cubicBezTo>
                    <a:pt x="1670" y="1058"/>
                    <a:pt x="1667" y="1071"/>
                    <a:pt x="1669" y="1071"/>
                  </a:cubicBezTo>
                  <a:cubicBezTo>
                    <a:pt x="1674" y="1049"/>
                    <a:pt x="1670" y="1082"/>
                    <a:pt x="1675" y="1065"/>
                  </a:cubicBezTo>
                  <a:cubicBezTo>
                    <a:pt x="1674" y="1071"/>
                    <a:pt x="1672" y="1080"/>
                    <a:pt x="1671" y="1088"/>
                  </a:cubicBezTo>
                  <a:cubicBezTo>
                    <a:pt x="1669" y="1096"/>
                    <a:pt x="1668" y="1103"/>
                    <a:pt x="1667" y="1107"/>
                  </a:cubicBezTo>
                  <a:cubicBezTo>
                    <a:pt x="1669" y="1098"/>
                    <a:pt x="1669" y="1105"/>
                    <a:pt x="1670" y="1106"/>
                  </a:cubicBezTo>
                  <a:cubicBezTo>
                    <a:pt x="1671" y="1098"/>
                    <a:pt x="1672" y="1093"/>
                    <a:pt x="1674" y="1082"/>
                  </a:cubicBezTo>
                  <a:cubicBezTo>
                    <a:pt x="1677" y="1078"/>
                    <a:pt x="1680" y="1063"/>
                    <a:pt x="1682" y="1052"/>
                  </a:cubicBezTo>
                  <a:cubicBezTo>
                    <a:pt x="1682" y="1051"/>
                    <a:pt x="1682" y="1044"/>
                    <a:pt x="1680" y="1053"/>
                  </a:cubicBezTo>
                  <a:cubicBezTo>
                    <a:pt x="1681" y="1053"/>
                    <a:pt x="1681" y="1054"/>
                    <a:pt x="1680" y="1060"/>
                  </a:cubicBezTo>
                  <a:cubicBezTo>
                    <a:pt x="1679" y="1057"/>
                    <a:pt x="1677" y="1072"/>
                    <a:pt x="1675" y="1075"/>
                  </a:cubicBezTo>
                  <a:cubicBezTo>
                    <a:pt x="1678" y="1063"/>
                    <a:pt x="1677" y="1063"/>
                    <a:pt x="1679" y="1050"/>
                  </a:cubicBezTo>
                  <a:cubicBezTo>
                    <a:pt x="1677" y="1054"/>
                    <a:pt x="1678" y="1046"/>
                    <a:pt x="1677" y="1048"/>
                  </a:cubicBezTo>
                  <a:cubicBezTo>
                    <a:pt x="1675" y="1054"/>
                    <a:pt x="1675" y="1059"/>
                    <a:pt x="1674" y="1062"/>
                  </a:cubicBezTo>
                  <a:cubicBezTo>
                    <a:pt x="1674" y="1052"/>
                    <a:pt x="1672" y="1057"/>
                    <a:pt x="1672" y="1057"/>
                  </a:cubicBezTo>
                  <a:cubicBezTo>
                    <a:pt x="1674" y="1050"/>
                    <a:pt x="1676" y="1038"/>
                    <a:pt x="1678" y="1028"/>
                  </a:cubicBezTo>
                  <a:cubicBezTo>
                    <a:pt x="1679" y="1027"/>
                    <a:pt x="1677" y="1040"/>
                    <a:pt x="1676" y="1045"/>
                  </a:cubicBezTo>
                  <a:cubicBezTo>
                    <a:pt x="1678" y="1044"/>
                    <a:pt x="1680" y="1032"/>
                    <a:pt x="1681" y="1026"/>
                  </a:cubicBezTo>
                  <a:cubicBezTo>
                    <a:pt x="1682" y="1032"/>
                    <a:pt x="1683" y="1022"/>
                    <a:pt x="1685" y="1024"/>
                  </a:cubicBezTo>
                  <a:cubicBezTo>
                    <a:pt x="1684" y="1029"/>
                    <a:pt x="1681" y="1039"/>
                    <a:pt x="1682" y="1042"/>
                  </a:cubicBezTo>
                  <a:cubicBezTo>
                    <a:pt x="1684" y="1038"/>
                    <a:pt x="1684" y="1041"/>
                    <a:pt x="1686" y="1042"/>
                  </a:cubicBezTo>
                  <a:cubicBezTo>
                    <a:pt x="1687" y="1043"/>
                    <a:pt x="1688" y="1041"/>
                    <a:pt x="1690" y="1028"/>
                  </a:cubicBezTo>
                  <a:cubicBezTo>
                    <a:pt x="1689" y="1038"/>
                    <a:pt x="1688" y="1049"/>
                    <a:pt x="1686" y="1059"/>
                  </a:cubicBezTo>
                  <a:cubicBezTo>
                    <a:pt x="1684" y="1069"/>
                    <a:pt x="1683" y="1079"/>
                    <a:pt x="1681" y="1085"/>
                  </a:cubicBezTo>
                  <a:cubicBezTo>
                    <a:pt x="1684" y="1079"/>
                    <a:pt x="1683" y="1081"/>
                    <a:pt x="1686" y="1070"/>
                  </a:cubicBezTo>
                  <a:cubicBezTo>
                    <a:pt x="1686" y="1076"/>
                    <a:pt x="1687" y="1068"/>
                    <a:pt x="1689" y="1069"/>
                  </a:cubicBezTo>
                  <a:cubicBezTo>
                    <a:pt x="1686" y="1084"/>
                    <a:pt x="1687" y="1077"/>
                    <a:pt x="1689" y="1076"/>
                  </a:cubicBezTo>
                  <a:cubicBezTo>
                    <a:pt x="1687" y="1083"/>
                    <a:pt x="1688" y="1082"/>
                    <a:pt x="1686" y="1093"/>
                  </a:cubicBezTo>
                  <a:cubicBezTo>
                    <a:pt x="1685" y="1093"/>
                    <a:pt x="1686" y="1088"/>
                    <a:pt x="1685" y="1087"/>
                  </a:cubicBezTo>
                  <a:cubicBezTo>
                    <a:pt x="1685" y="1092"/>
                    <a:pt x="1681" y="1106"/>
                    <a:pt x="1682" y="1104"/>
                  </a:cubicBezTo>
                  <a:cubicBezTo>
                    <a:pt x="1685" y="1090"/>
                    <a:pt x="1683" y="1104"/>
                    <a:pt x="1683" y="1104"/>
                  </a:cubicBezTo>
                  <a:cubicBezTo>
                    <a:pt x="1688" y="1085"/>
                    <a:pt x="1692" y="1063"/>
                    <a:pt x="1695" y="1042"/>
                  </a:cubicBezTo>
                  <a:cubicBezTo>
                    <a:pt x="1697" y="1022"/>
                    <a:pt x="1699" y="1002"/>
                    <a:pt x="1699" y="986"/>
                  </a:cubicBezTo>
                  <a:cubicBezTo>
                    <a:pt x="1698" y="988"/>
                    <a:pt x="1698" y="1004"/>
                    <a:pt x="1696" y="1015"/>
                  </a:cubicBezTo>
                  <a:cubicBezTo>
                    <a:pt x="1695" y="1015"/>
                    <a:pt x="1695" y="1020"/>
                    <a:pt x="1694" y="1020"/>
                  </a:cubicBezTo>
                  <a:cubicBezTo>
                    <a:pt x="1694" y="1018"/>
                    <a:pt x="1697" y="1005"/>
                    <a:pt x="1695" y="1006"/>
                  </a:cubicBezTo>
                  <a:cubicBezTo>
                    <a:pt x="1694" y="1008"/>
                    <a:pt x="1694" y="1019"/>
                    <a:pt x="1693" y="1020"/>
                  </a:cubicBezTo>
                  <a:cubicBezTo>
                    <a:pt x="1693" y="1010"/>
                    <a:pt x="1696" y="998"/>
                    <a:pt x="1694" y="996"/>
                  </a:cubicBezTo>
                  <a:cubicBezTo>
                    <a:pt x="1694" y="1007"/>
                    <a:pt x="1692" y="998"/>
                    <a:pt x="1691" y="1011"/>
                  </a:cubicBezTo>
                  <a:cubicBezTo>
                    <a:pt x="1690" y="1022"/>
                    <a:pt x="1694" y="999"/>
                    <a:pt x="1693" y="1010"/>
                  </a:cubicBezTo>
                  <a:cubicBezTo>
                    <a:pt x="1692" y="1015"/>
                    <a:pt x="1692" y="1019"/>
                    <a:pt x="1691" y="1021"/>
                  </a:cubicBezTo>
                  <a:cubicBezTo>
                    <a:pt x="1689" y="1017"/>
                    <a:pt x="1688" y="1020"/>
                    <a:pt x="1686" y="1030"/>
                  </a:cubicBezTo>
                  <a:cubicBezTo>
                    <a:pt x="1688" y="1014"/>
                    <a:pt x="1685" y="1024"/>
                    <a:pt x="1686" y="1014"/>
                  </a:cubicBezTo>
                  <a:cubicBezTo>
                    <a:pt x="1687" y="1013"/>
                    <a:pt x="1687" y="1007"/>
                    <a:pt x="1688" y="1006"/>
                  </a:cubicBezTo>
                  <a:cubicBezTo>
                    <a:pt x="1687" y="1019"/>
                    <a:pt x="1690" y="1004"/>
                    <a:pt x="1689" y="1016"/>
                  </a:cubicBezTo>
                  <a:cubicBezTo>
                    <a:pt x="1690" y="1007"/>
                    <a:pt x="1692" y="1000"/>
                    <a:pt x="1690" y="998"/>
                  </a:cubicBezTo>
                  <a:cubicBezTo>
                    <a:pt x="1690" y="1001"/>
                    <a:pt x="1690" y="1005"/>
                    <a:pt x="1689" y="1005"/>
                  </a:cubicBezTo>
                  <a:cubicBezTo>
                    <a:pt x="1690" y="995"/>
                    <a:pt x="1691" y="981"/>
                    <a:pt x="1692" y="963"/>
                  </a:cubicBezTo>
                  <a:cubicBezTo>
                    <a:pt x="1690" y="967"/>
                    <a:pt x="1689" y="973"/>
                    <a:pt x="1687" y="986"/>
                  </a:cubicBezTo>
                  <a:cubicBezTo>
                    <a:pt x="1688" y="990"/>
                    <a:pt x="1690" y="976"/>
                    <a:pt x="1689" y="985"/>
                  </a:cubicBezTo>
                  <a:cubicBezTo>
                    <a:pt x="1688" y="994"/>
                    <a:pt x="1686" y="1013"/>
                    <a:pt x="1683" y="1022"/>
                  </a:cubicBezTo>
                  <a:cubicBezTo>
                    <a:pt x="1685" y="1012"/>
                    <a:pt x="1686" y="1001"/>
                    <a:pt x="1687" y="993"/>
                  </a:cubicBezTo>
                  <a:cubicBezTo>
                    <a:pt x="1687" y="984"/>
                    <a:pt x="1687" y="980"/>
                    <a:pt x="1685" y="984"/>
                  </a:cubicBezTo>
                  <a:cubicBezTo>
                    <a:pt x="1686" y="984"/>
                    <a:pt x="1686" y="984"/>
                    <a:pt x="1686" y="990"/>
                  </a:cubicBezTo>
                  <a:cubicBezTo>
                    <a:pt x="1684" y="992"/>
                    <a:pt x="1684" y="987"/>
                    <a:pt x="1684" y="977"/>
                  </a:cubicBezTo>
                  <a:cubicBezTo>
                    <a:pt x="1683" y="979"/>
                    <a:pt x="1680" y="984"/>
                    <a:pt x="1681" y="989"/>
                  </a:cubicBezTo>
                  <a:cubicBezTo>
                    <a:pt x="1683" y="981"/>
                    <a:pt x="1683" y="988"/>
                    <a:pt x="1682" y="995"/>
                  </a:cubicBezTo>
                  <a:cubicBezTo>
                    <a:pt x="1682" y="1003"/>
                    <a:pt x="1681" y="1011"/>
                    <a:pt x="1683" y="1008"/>
                  </a:cubicBezTo>
                  <a:cubicBezTo>
                    <a:pt x="1684" y="1002"/>
                    <a:pt x="1683" y="1000"/>
                    <a:pt x="1684" y="998"/>
                  </a:cubicBezTo>
                  <a:cubicBezTo>
                    <a:pt x="1686" y="994"/>
                    <a:pt x="1684" y="1009"/>
                    <a:pt x="1684" y="1011"/>
                  </a:cubicBezTo>
                  <a:cubicBezTo>
                    <a:pt x="1684" y="1002"/>
                    <a:pt x="1683" y="1015"/>
                    <a:pt x="1681" y="1019"/>
                  </a:cubicBezTo>
                  <a:cubicBezTo>
                    <a:pt x="1681" y="1018"/>
                    <a:pt x="1679" y="1018"/>
                    <a:pt x="1680" y="1013"/>
                  </a:cubicBezTo>
                  <a:cubicBezTo>
                    <a:pt x="1680" y="1009"/>
                    <a:pt x="1681" y="1010"/>
                    <a:pt x="1681" y="1006"/>
                  </a:cubicBezTo>
                  <a:cubicBezTo>
                    <a:pt x="1680" y="1001"/>
                    <a:pt x="1680" y="996"/>
                    <a:pt x="1678" y="994"/>
                  </a:cubicBezTo>
                  <a:cubicBezTo>
                    <a:pt x="1677" y="1001"/>
                    <a:pt x="1678" y="1001"/>
                    <a:pt x="1678" y="1004"/>
                  </a:cubicBezTo>
                  <a:cubicBezTo>
                    <a:pt x="1677" y="1005"/>
                    <a:pt x="1677" y="1010"/>
                    <a:pt x="1676" y="1012"/>
                  </a:cubicBezTo>
                  <a:cubicBezTo>
                    <a:pt x="1678" y="995"/>
                    <a:pt x="1674" y="1015"/>
                    <a:pt x="1675" y="1006"/>
                  </a:cubicBezTo>
                  <a:cubicBezTo>
                    <a:pt x="1676" y="1001"/>
                    <a:pt x="1676" y="996"/>
                    <a:pt x="1676" y="992"/>
                  </a:cubicBezTo>
                  <a:cubicBezTo>
                    <a:pt x="1674" y="990"/>
                    <a:pt x="1674" y="979"/>
                    <a:pt x="1673" y="980"/>
                  </a:cubicBezTo>
                  <a:cubicBezTo>
                    <a:pt x="1675" y="964"/>
                    <a:pt x="1675" y="952"/>
                    <a:pt x="1676" y="937"/>
                  </a:cubicBezTo>
                  <a:cubicBezTo>
                    <a:pt x="1677" y="943"/>
                    <a:pt x="1676" y="950"/>
                    <a:pt x="1676" y="957"/>
                  </a:cubicBezTo>
                  <a:cubicBezTo>
                    <a:pt x="1676" y="964"/>
                    <a:pt x="1676" y="969"/>
                    <a:pt x="1677" y="971"/>
                  </a:cubicBezTo>
                  <a:cubicBezTo>
                    <a:pt x="1678" y="952"/>
                    <a:pt x="1677" y="967"/>
                    <a:pt x="1678" y="971"/>
                  </a:cubicBezTo>
                  <a:cubicBezTo>
                    <a:pt x="1679" y="960"/>
                    <a:pt x="1680" y="946"/>
                    <a:pt x="1681" y="944"/>
                  </a:cubicBezTo>
                  <a:cubicBezTo>
                    <a:pt x="1681" y="956"/>
                    <a:pt x="1683" y="952"/>
                    <a:pt x="1683" y="957"/>
                  </a:cubicBezTo>
                  <a:cubicBezTo>
                    <a:pt x="1684" y="943"/>
                    <a:pt x="1681" y="953"/>
                    <a:pt x="1682" y="937"/>
                  </a:cubicBezTo>
                  <a:cubicBezTo>
                    <a:pt x="1683" y="938"/>
                    <a:pt x="1682" y="952"/>
                    <a:pt x="1684" y="943"/>
                  </a:cubicBezTo>
                  <a:cubicBezTo>
                    <a:pt x="1684" y="937"/>
                    <a:pt x="1683" y="934"/>
                    <a:pt x="1684" y="932"/>
                  </a:cubicBezTo>
                  <a:cubicBezTo>
                    <a:pt x="1685" y="941"/>
                    <a:pt x="1686" y="936"/>
                    <a:pt x="1687" y="927"/>
                  </a:cubicBezTo>
                  <a:cubicBezTo>
                    <a:pt x="1687" y="938"/>
                    <a:pt x="1687" y="935"/>
                    <a:pt x="1689" y="940"/>
                  </a:cubicBezTo>
                  <a:cubicBezTo>
                    <a:pt x="1688" y="941"/>
                    <a:pt x="1688" y="941"/>
                    <a:pt x="1688" y="944"/>
                  </a:cubicBezTo>
                  <a:cubicBezTo>
                    <a:pt x="1689" y="945"/>
                    <a:pt x="1689" y="958"/>
                    <a:pt x="1690" y="960"/>
                  </a:cubicBezTo>
                  <a:cubicBezTo>
                    <a:pt x="1691" y="954"/>
                    <a:pt x="1691" y="948"/>
                    <a:pt x="1692" y="949"/>
                  </a:cubicBezTo>
                  <a:cubicBezTo>
                    <a:pt x="1692" y="954"/>
                    <a:pt x="1691" y="957"/>
                    <a:pt x="1691" y="960"/>
                  </a:cubicBezTo>
                  <a:cubicBezTo>
                    <a:pt x="1694" y="950"/>
                    <a:pt x="1692" y="975"/>
                    <a:pt x="1694" y="965"/>
                  </a:cubicBezTo>
                  <a:cubicBezTo>
                    <a:pt x="1692" y="963"/>
                    <a:pt x="1695" y="956"/>
                    <a:pt x="1696" y="954"/>
                  </a:cubicBezTo>
                  <a:cubicBezTo>
                    <a:pt x="1695" y="970"/>
                    <a:pt x="1697" y="973"/>
                    <a:pt x="1696" y="985"/>
                  </a:cubicBezTo>
                  <a:cubicBezTo>
                    <a:pt x="1696" y="976"/>
                    <a:pt x="1697" y="970"/>
                    <a:pt x="1698" y="966"/>
                  </a:cubicBezTo>
                  <a:cubicBezTo>
                    <a:pt x="1698" y="956"/>
                    <a:pt x="1697" y="944"/>
                    <a:pt x="1699" y="931"/>
                  </a:cubicBezTo>
                  <a:cubicBezTo>
                    <a:pt x="1697" y="931"/>
                    <a:pt x="1697" y="937"/>
                    <a:pt x="1697" y="932"/>
                  </a:cubicBezTo>
                  <a:cubicBezTo>
                    <a:pt x="1696" y="943"/>
                    <a:pt x="1698" y="935"/>
                    <a:pt x="1697" y="949"/>
                  </a:cubicBezTo>
                  <a:cubicBezTo>
                    <a:pt x="1697" y="948"/>
                    <a:pt x="1695" y="955"/>
                    <a:pt x="1695" y="947"/>
                  </a:cubicBezTo>
                  <a:cubicBezTo>
                    <a:pt x="1695" y="942"/>
                    <a:pt x="1696" y="938"/>
                    <a:pt x="1696" y="932"/>
                  </a:cubicBezTo>
                  <a:cubicBezTo>
                    <a:pt x="1694" y="936"/>
                    <a:pt x="1692" y="918"/>
                    <a:pt x="1691" y="899"/>
                  </a:cubicBezTo>
                  <a:cubicBezTo>
                    <a:pt x="1692" y="900"/>
                    <a:pt x="1692" y="904"/>
                    <a:pt x="1693" y="902"/>
                  </a:cubicBezTo>
                  <a:cubicBezTo>
                    <a:pt x="1693" y="889"/>
                    <a:pt x="1691" y="900"/>
                    <a:pt x="1691" y="889"/>
                  </a:cubicBezTo>
                  <a:cubicBezTo>
                    <a:pt x="1692" y="887"/>
                    <a:pt x="1689" y="874"/>
                    <a:pt x="1691" y="874"/>
                  </a:cubicBezTo>
                  <a:cubicBezTo>
                    <a:pt x="1691" y="874"/>
                    <a:pt x="1691" y="878"/>
                    <a:pt x="1692" y="877"/>
                  </a:cubicBezTo>
                  <a:cubicBezTo>
                    <a:pt x="1692" y="868"/>
                    <a:pt x="1691" y="863"/>
                    <a:pt x="1691" y="859"/>
                  </a:cubicBezTo>
                  <a:cubicBezTo>
                    <a:pt x="1689" y="856"/>
                    <a:pt x="1690" y="866"/>
                    <a:pt x="1689" y="868"/>
                  </a:cubicBezTo>
                  <a:cubicBezTo>
                    <a:pt x="1689" y="863"/>
                    <a:pt x="1688" y="862"/>
                    <a:pt x="1688" y="854"/>
                  </a:cubicBezTo>
                  <a:cubicBezTo>
                    <a:pt x="1690" y="852"/>
                    <a:pt x="1690" y="852"/>
                    <a:pt x="1690" y="852"/>
                  </a:cubicBezTo>
                  <a:cubicBezTo>
                    <a:pt x="1690" y="846"/>
                    <a:pt x="1687" y="827"/>
                    <a:pt x="1689" y="826"/>
                  </a:cubicBezTo>
                  <a:cubicBezTo>
                    <a:pt x="1689" y="828"/>
                    <a:pt x="1690" y="830"/>
                    <a:pt x="1689" y="826"/>
                  </a:cubicBezTo>
                  <a:cubicBezTo>
                    <a:pt x="1688" y="827"/>
                    <a:pt x="1687" y="818"/>
                    <a:pt x="1686" y="808"/>
                  </a:cubicBezTo>
                  <a:cubicBezTo>
                    <a:pt x="1684" y="798"/>
                    <a:pt x="1683" y="788"/>
                    <a:pt x="1683" y="788"/>
                  </a:cubicBezTo>
                  <a:cubicBezTo>
                    <a:pt x="1683" y="788"/>
                    <a:pt x="1681" y="780"/>
                    <a:pt x="1679" y="772"/>
                  </a:cubicBezTo>
                  <a:cubicBezTo>
                    <a:pt x="1677" y="763"/>
                    <a:pt x="1675" y="754"/>
                    <a:pt x="1675" y="750"/>
                  </a:cubicBezTo>
                  <a:cubicBezTo>
                    <a:pt x="1677" y="759"/>
                    <a:pt x="1678" y="757"/>
                    <a:pt x="1679" y="767"/>
                  </a:cubicBezTo>
                  <a:cubicBezTo>
                    <a:pt x="1679" y="755"/>
                    <a:pt x="1682" y="778"/>
                    <a:pt x="1683" y="776"/>
                  </a:cubicBezTo>
                  <a:cubicBezTo>
                    <a:pt x="1682" y="767"/>
                    <a:pt x="1680" y="764"/>
                    <a:pt x="1681" y="762"/>
                  </a:cubicBezTo>
                  <a:cubicBezTo>
                    <a:pt x="1681" y="760"/>
                    <a:pt x="1682" y="764"/>
                    <a:pt x="1682" y="769"/>
                  </a:cubicBezTo>
                  <a:cubicBezTo>
                    <a:pt x="1683" y="773"/>
                    <a:pt x="1684" y="777"/>
                    <a:pt x="1684" y="775"/>
                  </a:cubicBezTo>
                  <a:cubicBezTo>
                    <a:pt x="1682" y="765"/>
                    <a:pt x="1682" y="764"/>
                    <a:pt x="1682" y="763"/>
                  </a:cubicBezTo>
                  <a:cubicBezTo>
                    <a:pt x="1683" y="762"/>
                    <a:pt x="1683" y="763"/>
                    <a:pt x="1682" y="756"/>
                  </a:cubicBezTo>
                  <a:cubicBezTo>
                    <a:pt x="1682" y="765"/>
                    <a:pt x="1680" y="759"/>
                    <a:pt x="1677" y="750"/>
                  </a:cubicBezTo>
                  <a:cubicBezTo>
                    <a:pt x="1675" y="742"/>
                    <a:pt x="1673" y="729"/>
                    <a:pt x="1672" y="724"/>
                  </a:cubicBezTo>
                  <a:cubicBezTo>
                    <a:pt x="1675" y="729"/>
                    <a:pt x="1672" y="716"/>
                    <a:pt x="1675" y="725"/>
                  </a:cubicBezTo>
                  <a:cubicBezTo>
                    <a:pt x="1673" y="715"/>
                    <a:pt x="1672" y="716"/>
                    <a:pt x="1670" y="709"/>
                  </a:cubicBezTo>
                  <a:cubicBezTo>
                    <a:pt x="1670" y="713"/>
                    <a:pt x="1671" y="717"/>
                    <a:pt x="1671" y="720"/>
                  </a:cubicBezTo>
                  <a:cubicBezTo>
                    <a:pt x="1670" y="712"/>
                    <a:pt x="1668" y="707"/>
                    <a:pt x="1667" y="707"/>
                  </a:cubicBezTo>
                  <a:cubicBezTo>
                    <a:pt x="1669" y="719"/>
                    <a:pt x="1675" y="737"/>
                    <a:pt x="1677" y="753"/>
                  </a:cubicBezTo>
                  <a:cubicBezTo>
                    <a:pt x="1674" y="739"/>
                    <a:pt x="1672" y="731"/>
                    <a:pt x="1671" y="726"/>
                  </a:cubicBezTo>
                  <a:cubicBezTo>
                    <a:pt x="1669" y="720"/>
                    <a:pt x="1668" y="716"/>
                    <a:pt x="1665" y="709"/>
                  </a:cubicBezTo>
                  <a:cubicBezTo>
                    <a:pt x="1666" y="705"/>
                    <a:pt x="1667" y="716"/>
                    <a:pt x="1668" y="715"/>
                  </a:cubicBezTo>
                  <a:cubicBezTo>
                    <a:pt x="1667" y="707"/>
                    <a:pt x="1663" y="697"/>
                    <a:pt x="1661" y="696"/>
                  </a:cubicBezTo>
                  <a:cubicBezTo>
                    <a:pt x="1663" y="706"/>
                    <a:pt x="1668" y="721"/>
                    <a:pt x="1669" y="732"/>
                  </a:cubicBezTo>
                  <a:cubicBezTo>
                    <a:pt x="1667" y="724"/>
                    <a:pt x="1665" y="719"/>
                    <a:pt x="1665" y="719"/>
                  </a:cubicBezTo>
                  <a:cubicBezTo>
                    <a:pt x="1666" y="727"/>
                    <a:pt x="1669" y="733"/>
                    <a:pt x="1669" y="740"/>
                  </a:cubicBezTo>
                  <a:cubicBezTo>
                    <a:pt x="1667" y="736"/>
                    <a:pt x="1665" y="727"/>
                    <a:pt x="1664" y="721"/>
                  </a:cubicBezTo>
                  <a:cubicBezTo>
                    <a:pt x="1662" y="714"/>
                    <a:pt x="1662" y="710"/>
                    <a:pt x="1664" y="715"/>
                  </a:cubicBezTo>
                  <a:cubicBezTo>
                    <a:pt x="1660" y="697"/>
                    <a:pt x="1659" y="703"/>
                    <a:pt x="1657" y="697"/>
                  </a:cubicBezTo>
                  <a:cubicBezTo>
                    <a:pt x="1660" y="705"/>
                    <a:pt x="1662" y="716"/>
                    <a:pt x="1665" y="726"/>
                  </a:cubicBezTo>
                  <a:cubicBezTo>
                    <a:pt x="1667" y="737"/>
                    <a:pt x="1669" y="747"/>
                    <a:pt x="1670" y="755"/>
                  </a:cubicBezTo>
                  <a:cubicBezTo>
                    <a:pt x="1671" y="749"/>
                    <a:pt x="1675" y="766"/>
                    <a:pt x="1676" y="775"/>
                  </a:cubicBezTo>
                  <a:cubicBezTo>
                    <a:pt x="1676" y="772"/>
                    <a:pt x="1678" y="777"/>
                    <a:pt x="1677" y="769"/>
                  </a:cubicBezTo>
                  <a:cubicBezTo>
                    <a:pt x="1675" y="765"/>
                    <a:pt x="1674" y="764"/>
                    <a:pt x="1672" y="753"/>
                  </a:cubicBezTo>
                  <a:cubicBezTo>
                    <a:pt x="1673" y="755"/>
                    <a:pt x="1674" y="754"/>
                    <a:pt x="1675" y="758"/>
                  </a:cubicBezTo>
                  <a:cubicBezTo>
                    <a:pt x="1676" y="764"/>
                    <a:pt x="1679" y="776"/>
                    <a:pt x="1678" y="776"/>
                  </a:cubicBezTo>
                  <a:cubicBezTo>
                    <a:pt x="1677" y="783"/>
                    <a:pt x="1675" y="770"/>
                    <a:pt x="1673" y="769"/>
                  </a:cubicBezTo>
                  <a:cubicBezTo>
                    <a:pt x="1675" y="777"/>
                    <a:pt x="1674" y="777"/>
                    <a:pt x="1676" y="787"/>
                  </a:cubicBezTo>
                  <a:cubicBezTo>
                    <a:pt x="1677" y="791"/>
                    <a:pt x="1679" y="786"/>
                    <a:pt x="1680" y="802"/>
                  </a:cubicBezTo>
                  <a:cubicBezTo>
                    <a:pt x="1680" y="804"/>
                    <a:pt x="1678" y="801"/>
                    <a:pt x="1680" y="811"/>
                  </a:cubicBezTo>
                  <a:cubicBezTo>
                    <a:pt x="1681" y="821"/>
                    <a:pt x="1680" y="805"/>
                    <a:pt x="1681" y="806"/>
                  </a:cubicBezTo>
                  <a:cubicBezTo>
                    <a:pt x="1683" y="819"/>
                    <a:pt x="1684" y="821"/>
                    <a:pt x="1684" y="838"/>
                  </a:cubicBezTo>
                  <a:cubicBezTo>
                    <a:pt x="1684" y="839"/>
                    <a:pt x="1683" y="834"/>
                    <a:pt x="1682" y="829"/>
                  </a:cubicBezTo>
                  <a:cubicBezTo>
                    <a:pt x="1682" y="824"/>
                    <a:pt x="1681" y="819"/>
                    <a:pt x="1681" y="822"/>
                  </a:cubicBezTo>
                  <a:cubicBezTo>
                    <a:pt x="1682" y="833"/>
                    <a:pt x="1683" y="845"/>
                    <a:pt x="1684" y="857"/>
                  </a:cubicBezTo>
                  <a:cubicBezTo>
                    <a:pt x="1684" y="846"/>
                    <a:pt x="1686" y="849"/>
                    <a:pt x="1687" y="858"/>
                  </a:cubicBezTo>
                  <a:cubicBezTo>
                    <a:pt x="1689" y="867"/>
                    <a:pt x="1690" y="881"/>
                    <a:pt x="1689" y="890"/>
                  </a:cubicBezTo>
                  <a:cubicBezTo>
                    <a:pt x="1688" y="892"/>
                    <a:pt x="1689" y="870"/>
                    <a:pt x="1687" y="877"/>
                  </a:cubicBezTo>
                  <a:cubicBezTo>
                    <a:pt x="1688" y="888"/>
                    <a:pt x="1688" y="893"/>
                    <a:pt x="1688" y="902"/>
                  </a:cubicBezTo>
                  <a:cubicBezTo>
                    <a:pt x="1689" y="900"/>
                    <a:pt x="1689" y="906"/>
                    <a:pt x="1689" y="913"/>
                  </a:cubicBezTo>
                  <a:cubicBezTo>
                    <a:pt x="1689" y="920"/>
                    <a:pt x="1689" y="927"/>
                    <a:pt x="1688" y="927"/>
                  </a:cubicBezTo>
                  <a:cubicBezTo>
                    <a:pt x="1686" y="924"/>
                    <a:pt x="1687" y="921"/>
                    <a:pt x="1687" y="913"/>
                  </a:cubicBezTo>
                  <a:cubicBezTo>
                    <a:pt x="1686" y="923"/>
                    <a:pt x="1684" y="925"/>
                    <a:pt x="1683" y="933"/>
                  </a:cubicBezTo>
                  <a:cubicBezTo>
                    <a:pt x="1683" y="924"/>
                    <a:pt x="1680" y="926"/>
                    <a:pt x="1679" y="936"/>
                  </a:cubicBezTo>
                  <a:cubicBezTo>
                    <a:pt x="1679" y="936"/>
                    <a:pt x="1680" y="934"/>
                    <a:pt x="1680" y="938"/>
                  </a:cubicBezTo>
                  <a:cubicBezTo>
                    <a:pt x="1679" y="939"/>
                    <a:pt x="1680" y="945"/>
                    <a:pt x="1679" y="946"/>
                  </a:cubicBezTo>
                  <a:cubicBezTo>
                    <a:pt x="1679" y="939"/>
                    <a:pt x="1678" y="931"/>
                    <a:pt x="1677" y="930"/>
                  </a:cubicBezTo>
                  <a:cubicBezTo>
                    <a:pt x="1678" y="942"/>
                    <a:pt x="1676" y="935"/>
                    <a:pt x="1676" y="927"/>
                  </a:cubicBezTo>
                  <a:cubicBezTo>
                    <a:pt x="1678" y="921"/>
                    <a:pt x="1678" y="936"/>
                    <a:pt x="1679" y="925"/>
                  </a:cubicBezTo>
                  <a:cubicBezTo>
                    <a:pt x="1678" y="920"/>
                    <a:pt x="1679" y="914"/>
                    <a:pt x="1679" y="904"/>
                  </a:cubicBezTo>
                  <a:cubicBezTo>
                    <a:pt x="1679" y="899"/>
                    <a:pt x="1678" y="899"/>
                    <a:pt x="1678" y="894"/>
                  </a:cubicBezTo>
                  <a:cubicBezTo>
                    <a:pt x="1677" y="889"/>
                    <a:pt x="1677" y="904"/>
                    <a:pt x="1676" y="895"/>
                  </a:cubicBezTo>
                  <a:cubicBezTo>
                    <a:pt x="1676" y="888"/>
                    <a:pt x="1676" y="888"/>
                    <a:pt x="1676" y="888"/>
                  </a:cubicBezTo>
                  <a:cubicBezTo>
                    <a:pt x="1677" y="894"/>
                    <a:pt x="1678" y="890"/>
                    <a:pt x="1678" y="886"/>
                  </a:cubicBezTo>
                  <a:cubicBezTo>
                    <a:pt x="1678" y="882"/>
                    <a:pt x="1678" y="878"/>
                    <a:pt x="1679" y="882"/>
                  </a:cubicBezTo>
                  <a:cubicBezTo>
                    <a:pt x="1679" y="885"/>
                    <a:pt x="1678" y="897"/>
                    <a:pt x="1679" y="896"/>
                  </a:cubicBezTo>
                  <a:cubicBezTo>
                    <a:pt x="1679" y="892"/>
                    <a:pt x="1683" y="899"/>
                    <a:pt x="1682" y="909"/>
                  </a:cubicBezTo>
                  <a:cubicBezTo>
                    <a:pt x="1683" y="912"/>
                    <a:pt x="1682" y="893"/>
                    <a:pt x="1683" y="894"/>
                  </a:cubicBezTo>
                  <a:cubicBezTo>
                    <a:pt x="1683" y="903"/>
                    <a:pt x="1684" y="898"/>
                    <a:pt x="1684" y="891"/>
                  </a:cubicBezTo>
                  <a:cubicBezTo>
                    <a:pt x="1685" y="885"/>
                    <a:pt x="1685" y="876"/>
                    <a:pt x="1686" y="877"/>
                  </a:cubicBezTo>
                  <a:cubicBezTo>
                    <a:pt x="1685" y="876"/>
                    <a:pt x="1686" y="873"/>
                    <a:pt x="1686" y="867"/>
                  </a:cubicBezTo>
                  <a:cubicBezTo>
                    <a:pt x="1685" y="867"/>
                    <a:pt x="1684" y="872"/>
                    <a:pt x="1684" y="877"/>
                  </a:cubicBezTo>
                  <a:cubicBezTo>
                    <a:pt x="1684" y="882"/>
                    <a:pt x="1684" y="887"/>
                    <a:pt x="1682" y="887"/>
                  </a:cubicBezTo>
                  <a:cubicBezTo>
                    <a:pt x="1682" y="869"/>
                    <a:pt x="1680" y="856"/>
                    <a:pt x="1679" y="850"/>
                  </a:cubicBezTo>
                  <a:cubicBezTo>
                    <a:pt x="1679" y="864"/>
                    <a:pt x="1680" y="860"/>
                    <a:pt x="1681" y="870"/>
                  </a:cubicBezTo>
                  <a:cubicBezTo>
                    <a:pt x="1679" y="868"/>
                    <a:pt x="1681" y="885"/>
                    <a:pt x="1679" y="882"/>
                  </a:cubicBezTo>
                  <a:cubicBezTo>
                    <a:pt x="1679" y="875"/>
                    <a:pt x="1678" y="876"/>
                    <a:pt x="1678" y="872"/>
                  </a:cubicBezTo>
                  <a:cubicBezTo>
                    <a:pt x="1679" y="872"/>
                    <a:pt x="1679" y="869"/>
                    <a:pt x="1678" y="865"/>
                  </a:cubicBezTo>
                  <a:cubicBezTo>
                    <a:pt x="1679" y="868"/>
                    <a:pt x="1679" y="868"/>
                    <a:pt x="1679" y="860"/>
                  </a:cubicBezTo>
                  <a:cubicBezTo>
                    <a:pt x="1677" y="856"/>
                    <a:pt x="1676" y="845"/>
                    <a:pt x="1674" y="838"/>
                  </a:cubicBezTo>
                  <a:cubicBezTo>
                    <a:pt x="1673" y="822"/>
                    <a:pt x="1672" y="818"/>
                    <a:pt x="1672" y="809"/>
                  </a:cubicBezTo>
                  <a:cubicBezTo>
                    <a:pt x="1671" y="807"/>
                    <a:pt x="1670" y="806"/>
                    <a:pt x="1669" y="807"/>
                  </a:cubicBezTo>
                  <a:cubicBezTo>
                    <a:pt x="1669" y="798"/>
                    <a:pt x="1666" y="792"/>
                    <a:pt x="1666" y="787"/>
                  </a:cubicBezTo>
                  <a:cubicBezTo>
                    <a:pt x="1667" y="787"/>
                    <a:pt x="1667" y="786"/>
                    <a:pt x="1668" y="789"/>
                  </a:cubicBezTo>
                  <a:cubicBezTo>
                    <a:pt x="1668" y="794"/>
                    <a:pt x="1668" y="793"/>
                    <a:pt x="1668" y="797"/>
                  </a:cubicBezTo>
                  <a:cubicBezTo>
                    <a:pt x="1671" y="803"/>
                    <a:pt x="1674" y="806"/>
                    <a:pt x="1676" y="814"/>
                  </a:cubicBezTo>
                  <a:cubicBezTo>
                    <a:pt x="1678" y="826"/>
                    <a:pt x="1677" y="821"/>
                    <a:pt x="1676" y="815"/>
                  </a:cubicBezTo>
                  <a:cubicBezTo>
                    <a:pt x="1675" y="808"/>
                    <a:pt x="1673" y="798"/>
                    <a:pt x="1674" y="800"/>
                  </a:cubicBezTo>
                  <a:cubicBezTo>
                    <a:pt x="1673" y="798"/>
                    <a:pt x="1671" y="788"/>
                    <a:pt x="1670" y="784"/>
                  </a:cubicBezTo>
                  <a:cubicBezTo>
                    <a:pt x="1670" y="783"/>
                    <a:pt x="1670" y="781"/>
                    <a:pt x="1670" y="779"/>
                  </a:cubicBezTo>
                  <a:cubicBezTo>
                    <a:pt x="1671" y="784"/>
                    <a:pt x="1672" y="792"/>
                    <a:pt x="1673" y="793"/>
                  </a:cubicBezTo>
                  <a:cubicBezTo>
                    <a:pt x="1672" y="787"/>
                    <a:pt x="1671" y="781"/>
                    <a:pt x="1670" y="775"/>
                  </a:cubicBezTo>
                  <a:cubicBezTo>
                    <a:pt x="1669" y="774"/>
                    <a:pt x="1669" y="774"/>
                    <a:pt x="1668" y="777"/>
                  </a:cubicBezTo>
                  <a:cubicBezTo>
                    <a:pt x="1669" y="787"/>
                    <a:pt x="1671" y="791"/>
                    <a:pt x="1671" y="798"/>
                  </a:cubicBezTo>
                  <a:cubicBezTo>
                    <a:pt x="1670" y="797"/>
                    <a:pt x="1670" y="796"/>
                    <a:pt x="1669" y="793"/>
                  </a:cubicBezTo>
                  <a:cubicBezTo>
                    <a:pt x="1670" y="787"/>
                    <a:pt x="1666" y="777"/>
                    <a:pt x="1665" y="768"/>
                  </a:cubicBezTo>
                  <a:cubicBezTo>
                    <a:pt x="1664" y="768"/>
                    <a:pt x="1663" y="760"/>
                    <a:pt x="1661" y="753"/>
                  </a:cubicBezTo>
                  <a:cubicBezTo>
                    <a:pt x="1660" y="745"/>
                    <a:pt x="1658" y="737"/>
                    <a:pt x="1657" y="735"/>
                  </a:cubicBezTo>
                  <a:cubicBezTo>
                    <a:pt x="1656" y="728"/>
                    <a:pt x="1658" y="731"/>
                    <a:pt x="1660" y="732"/>
                  </a:cubicBezTo>
                  <a:cubicBezTo>
                    <a:pt x="1657" y="720"/>
                    <a:pt x="1655" y="726"/>
                    <a:pt x="1652" y="719"/>
                  </a:cubicBezTo>
                  <a:cubicBezTo>
                    <a:pt x="1654" y="719"/>
                    <a:pt x="1649" y="701"/>
                    <a:pt x="1652" y="710"/>
                  </a:cubicBezTo>
                  <a:cubicBezTo>
                    <a:pt x="1648" y="697"/>
                    <a:pt x="1647" y="693"/>
                    <a:pt x="1642" y="682"/>
                  </a:cubicBezTo>
                  <a:cubicBezTo>
                    <a:pt x="1641" y="675"/>
                    <a:pt x="1647" y="696"/>
                    <a:pt x="1644" y="683"/>
                  </a:cubicBezTo>
                  <a:cubicBezTo>
                    <a:pt x="1643" y="684"/>
                    <a:pt x="1640" y="669"/>
                    <a:pt x="1641" y="670"/>
                  </a:cubicBezTo>
                  <a:cubicBezTo>
                    <a:pt x="1645" y="682"/>
                    <a:pt x="1646" y="680"/>
                    <a:pt x="1650" y="691"/>
                  </a:cubicBezTo>
                  <a:cubicBezTo>
                    <a:pt x="1648" y="683"/>
                    <a:pt x="1647" y="678"/>
                    <a:pt x="1645" y="675"/>
                  </a:cubicBezTo>
                  <a:cubicBezTo>
                    <a:pt x="1644" y="671"/>
                    <a:pt x="1643" y="667"/>
                    <a:pt x="1641" y="661"/>
                  </a:cubicBezTo>
                  <a:cubicBezTo>
                    <a:pt x="1641" y="659"/>
                    <a:pt x="1643" y="663"/>
                    <a:pt x="1643" y="662"/>
                  </a:cubicBezTo>
                  <a:cubicBezTo>
                    <a:pt x="1638" y="646"/>
                    <a:pt x="1634" y="638"/>
                    <a:pt x="1631" y="626"/>
                  </a:cubicBezTo>
                  <a:cubicBezTo>
                    <a:pt x="1632" y="628"/>
                    <a:pt x="1634" y="633"/>
                    <a:pt x="1636" y="640"/>
                  </a:cubicBezTo>
                  <a:cubicBezTo>
                    <a:pt x="1639" y="646"/>
                    <a:pt x="1641" y="654"/>
                    <a:pt x="1643" y="658"/>
                  </a:cubicBezTo>
                  <a:cubicBezTo>
                    <a:pt x="1644" y="654"/>
                    <a:pt x="1640" y="643"/>
                    <a:pt x="1644" y="647"/>
                  </a:cubicBezTo>
                  <a:cubicBezTo>
                    <a:pt x="1640" y="635"/>
                    <a:pt x="1635" y="623"/>
                    <a:pt x="1631" y="611"/>
                  </a:cubicBezTo>
                  <a:cubicBezTo>
                    <a:pt x="1631" y="615"/>
                    <a:pt x="1626" y="603"/>
                    <a:pt x="1629" y="613"/>
                  </a:cubicBezTo>
                  <a:cubicBezTo>
                    <a:pt x="1630" y="613"/>
                    <a:pt x="1634" y="622"/>
                    <a:pt x="1633" y="622"/>
                  </a:cubicBezTo>
                  <a:cubicBezTo>
                    <a:pt x="1633" y="622"/>
                    <a:pt x="1626" y="608"/>
                    <a:pt x="1625" y="603"/>
                  </a:cubicBezTo>
                  <a:cubicBezTo>
                    <a:pt x="1627" y="601"/>
                    <a:pt x="1627" y="601"/>
                    <a:pt x="1627" y="601"/>
                  </a:cubicBezTo>
                  <a:cubicBezTo>
                    <a:pt x="1622" y="588"/>
                    <a:pt x="1619" y="585"/>
                    <a:pt x="1616" y="580"/>
                  </a:cubicBezTo>
                  <a:cubicBezTo>
                    <a:pt x="1618" y="587"/>
                    <a:pt x="1624" y="595"/>
                    <a:pt x="1624" y="600"/>
                  </a:cubicBezTo>
                  <a:cubicBezTo>
                    <a:pt x="1622" y="596"/>
                    <a:pt x="1621" y="593"/>
                    <a:pt x="1620" y="590"/>
                  </a:cubicBezTo>
                  <a:cubicBezTo>
                    <a:pt x="1617" y="588"/>
                    <a:pt x="1622" y="599"/>
                    <a:pt x="1626" y="609"/>
                  </a:cubicBezTo>
                  <a:cubicBezTo>
                    <a:pt x="1631" y="620"/>
                    <a:pt x="1635" y="630"/>
                    <a:pt x="1635" y="626"/>
                  </a:cubicBezTo>
                  <a:cubicBezTo>
                    <a:pt x="1636" y="633"/>
                    <a:pt x="1640" y="639"/>
                    <a:pt x="1640" y="643"/>
                  </a:cubicBezTo>
                  <a:cubicBezTo>
                    <a:pt x="1639" y="644"/>
                    <a:pt x="1630" y="617"/>
                    <a:pt x="1635" y="635"/>
                  </a:cubicBezTo>
                  <a:cubicBezTo>
                    <a:pt x="1630" y="621"/>
                    <a:pt x="1628" y="618"/>
                    <a:pt x="1626" y="615"/>
                  </a:cubicBezTo>
                  <a:cubicBezTo>
                    <a:pt x="1624" y="613"/>
                    <a:pt x="1622" y="610"/>
                    <a:pt x="1618" y="598"/>
                  </a:cubicBezTo>
                  <a:cubicBezTo>
                    <a:pt x="1619" y="608"/>
                    <a:pt x="1612" y="587"/>
                    <a:pt x="1602" y="569"/>
                  </a:cubicBezTo>
                  <a:cubicBezTo>
                    <a:pt x="1600" y="568"/>
                    <a:pt x="1610" y="584"/>
                    <a:pt x="1608" y="586"/>
                  </a:cubicBezTo>
                  <a:cubicBezTo>
                    <a:pt x="1602" y="570"/>
                    <a:pt x="1599" y="567"/>
                    <a:pt x="1595" y="558"/>
                  </a:cubicBezTo>
                  <a:cubicBezTo>
                    <a:pt x="1595" y="563"/>
                    <a:pt x="1605" y="579"/>
                    <a:pt x="1606" y="585"/>
                  </a:cubicBezTo>
                  <a:cubicBezTo>
                    <a:pt x="1605" y="587"/>
                    <a:pt x="1603" y="582"/>
                    <a:pt x="1601" y="575"/>
                  </a:cubicBezTo>
                  <a:cubicBezTo>
                    <a:pt x="1598" y="569"/>
                    <a:pt x="1594" y="561"/>
                    <a:pt x="1592" y="558"/>
                  </a:cubicBezTo>
                  <a:cubicBezTo>
                    <a:pt x="1588" y="549"/>
                    <a:pt x="1597" y="558"/>
                    <a:pt x="1588" y="542"/>
                  </a:cubicBezTo>
                  <a:cubicBezTo>
                    <a:pt x="1586" y="541"/>
                    <a:pt x="1590" y="550"/>
                    <a:pt x="1589" y="551"/>
                  </a:cubicBezTo>
                  <a:cubicBezTo>
                    <a:pt x="1584" y="540"/>
                    <a:pt x="1581" y="536"/>
                    <a:pt x="1579" y="532"/>
                  </a:cubicBezTo>
                  <a:cubicBezTo>
                    <a:pt x="1576" y="528"/>
                    <a:pt x="1574" y="524"/>
                    <a:pt x="1567" y="513"/>
                  </a:cubicBezTo>
                  <a:cubicBezTo>
                    <a:pt x="1568" y="512"/>
                    <a:pt x="1566" y="508"/>
                    <a:pt x="1567" y="508"/>
                  </a:cubicBezTo>
                  <a:cubicBezTo>
                    <a:pt x="1569" y="511"/>
                    <a:pt x="1571" y="513"/>
                    <a:pt x="1573" y="516"/>
                  </a:cubicBezTo>
                  <a:cubicBezTo>
                    <a:pt x="1576" y="522"/>
                    <a:pt x="1580" y="533"/>
                    <a:pt x="1585" y="541"/>
                  </a:cubicBezTo>
                  <a:cubicBezTo>
                    <a:pt x="1581" y="530"/>
                    <a:pt x="1584" y="533"/>
                    <a:pt x="1582" y="528"/>
                  </a:cubicBezTo>
                  <a:cubicBezTo>
                    <a:pt x="1581" y="530"/>
                    <a:pt x="1572" y="512"/>
                    <a:pt x="1569" y="504"/>
                  </a:cubicBezTo>
                  <a:cubicBezTo>
                    <a:pt x="1567" y="503"/>
                    <a:pt x="1563" y="497"/>
                    <a:pt x="1557" y="488"/>
                  </a:cubicBezTo>
                  <a:cubicBezTo>
                    <a:pt x="1556" y="489"/>
                    <a:pt x="1561" y="496"/>
                    <a:pt x="1559" y="497"/>
                  </a:cubicBezTo>
                  <a:cubicBezTo>
                    <a:pt x="1557" y="493"/>
                    <a:pt x="1551" y="484"/>
                    <a:pt x="1545" y="476"/>
                  </a:cubicBezTo>
                  <a:cubicBezTo>
                    <a:pt x="1540" y="468"/>
                    <a:pt x="1535" y="460"/>
                    <a:pt x="1535" y="459"/>
                  </a:cubicBezTo>
                  <a:cubicBezTo>
                    <a:pt x="1540" y="466"/>
                    <a:pt x="1543" y="468"/>
                    <a:pt x="1543" y="466"/>
                  </a:cubicBezTo>
                  <a:cubicBezTo>
                    <a:pt x="1543" y="464"/>
                    <a:pt x="1542" y="459"/>
                    <a:pt x="1538" y="453"/>
                  </a:cubicBezTo>
                  <a:cubicBezTo>
                    <a:pt x="1543" y="464"/>
                    <a:pt x="1529" y="443"/>
                    <a:pt x="1534" y="454"/>
                  </a:cubicBezTo>
                  <a:cubicBezTo>
                    <a:pt x="1535" y="453"/>
                    <a:pt x="1537" y="455"/>
                    <a:pt x="1539" y="458"/>
                  </a:cubicBezTo>
                  <a:cubicBezTo>
                    <a:pt x="1540" y="467"/>
                    <a:pt x="1530" y="449"/>
                    <a:pt x="1533" y="457"/>
                  </a:cubicBezTo>
                  <a:cubicBezTo>
                    <a:pt x="1525" y="446"/>
                    <a:pt x="1517" y="435"/>
                    <a:pt x="1509" y="424"/>
                  </a:cubicBezTo>
                  <a:cubicBezTo>
                    <a:pt x="1515" y="429"/>
                    <a:pt x="1506" y="419"/>
                    <a:pt x="1508" y="419"/>
                  </a:cubicBezTo>
                  <a:cubicBezTo>
                    <a:pt x="1511" y="422"/>
                    <a:pt x="1514" y="426"/>
                    <a:pt x="1516" y="430"/>
                  </a:cubicBezTo>
                  <a:cubicBezTo>
                    <a:pt x="1518" y="428"/>
                    <a:pt x="1511" y="419"/>
                    <a:pt x="1509" y="417"/>
                  </a:cubicBezTo>
                  <a:cubicBezTo>
                    <a:pt x="1509" y="415"/>
                    <a:pt x="1515" y="423"/>
                    <a:pt x="1518" y="425"/>
                  </a:cubicBezTo>
                  <a:cubicBezTo>
                    <a:pt x="1512" y="418"/>
                    <a:pt x="1513" y="418"/>
                    <a:pt x="1508" y="411"/>
                  </a:cubicBezTo>
                  <a:cubicBezTo>
                    <a:pt x="1510" y="417"/>
                    <a:pt x="1503" y="409"/>
                    <a:pt x="1498" y="405"/>
                  </a:cubicBezTo>
                  <a:cubicBezTo>
                    <a:pt x="1501" y="409"/>
                    <a:pt x="1506" y="414"/>
                    <a:pt x="1506" y="416"/>
                  </a:cubicBezTo>
                  <a:cubicBezTo>
                    <a:pt x="1500" y="411"/>
                    <a:pt x="1494" y="402"/>
                    <a:pt x="1494" y="399"/>
                  </a:cubicBezTo>
                  <a:cubicBezTo>
                    <a:pt x="1490" y="399"/>
                    <a:pt x="1477" y="384"/>
                    <a:pt x="1463" y="369"/>
                  </a:cubicBezTo>
                  <a:cubicBezTo>
                    <a:pt x="1468" y="371"/>
                    <a:pt x="1458" y="361"/>
                    <a:pt x="1457" y="359"/>
                  </a:cubicBezTo>
                  <a:cubicBezTo>
                    <a:pt x="1460" y="361"/>
                    <a:pt x="1466" y="366"/>
                    <a:pt x="1471" y="373"/>
                  </a:cubicBezTo>
                  <a:cubicBezTo>
                    <a:pt x="1477" y="379"/>
                    <a:pt x="1482" y="387"/>
                    <a:pt x="1487" y="391"/>
                  </a:cubicBezTo>
                  <a:cubicBezTo>
                    <a:pt x="1484" y="387"/>
                    <a:pt x="1485" y="387"/>
                    <a:pt x="1490" y="392"/>
                  </a:cubicBezTo>
                  <a:cubicBezTo>
                    <a:pt x="1491" y="390"/>
                    <a:pt x="1476" y="373"/>
                    <a:pt x="1487" y="382"/>
                  </a:cubicBezTo>
                  <a:cubicBezTo>
                    <a:pt x="1482" y="376"/>
                    <a:pt x="1478" y="372"/>
                    <a:pt x="1476" y="368"/>
                  </a:cubicBezTo>
                  <a:cubicBezTo>
                    <a:pt x="1476" y="370"/>
                    <a:pt x="1475" y="370"/>
                    <a:pt x="1473" y="368"/>
                  </a:cubicBezTo>
                  <a:cubicBezTo>
                    <a:pt x="1479" y="375"/>
                    <a:pt x="1478" y="373"/>
                    <a:pt x="1482" y="379"/>
                  </a:cubicBezTo>
                  <a:cubicBezTo>
                    <a:pt x="1474" y="372"/>
                    <a:pt x="1487" y="390"/>
                    <a:pt x="1480" y="383"/>
                  </a:cubicBezTo>
                  <a:cubicBezTo>
                    <a:pt x="1480" y="377"/>
                    <a:pt x="1471" y="375"/>
                    <a:pt x="1465" y="364"/>
                  </a:cubicBezTo>
                  <a:cubicBezTo>
                    <a:pt x="1474" y="375"/>
                    <a:pt x="1463" y="359"/>
                    <a:pt x="1470" y="366"/>
                  </a:cubicBezTo>
                  <a:cubicBezTo>
                    <a:pt x="1466" y="362"/>
                    <a:pt x="1463" y="358"/>
                    <a:pt x="1459" y="354"/>
                  </a:cubicBezTo>
                  <a:cubicBezTo>
                    <a:pt x="1457" y="354"/>
                    <a:pt x="1462" y="359"/>
                    <a:pt x="1458" y="355"/>
                  </a:cubicBezTo>
                  <a:cubicBezTo>
                    <a:pt x="1455" y="352"/>
                    <a:pt x="1452" y="349"/>
                    <a:pt x="1449" y="345"/>
                  </a:cubicBezTo>
                  <a:cubicBezTo>
                    <a:pt x="1449" y="344"/>
                    <a:pt x="1450" y="344"/>
                    <a:pt x="1447" y="341"/>
                  </a:cubicBezTo>
                  <a:cubicBezTo>
                    <a:pt x="1445" y="339"/>
                    <a:pt x="1443" y="339"/>
                    <a:pt x="1437" y="333"/>
                  </a:cubicBezTo>
                  <a:cubicBezTo>
                    <a:pt x="1437" y="332"/>
                    <a:pt x="1435" y="330"/>
                    <a:pt x="1435" y="329"/>
                  </a:cubicBezTo>
                  <a:cubicBezTo>
                    <a:pt x="1436" y="329"/>
                    <a:pt x="1443" y="337"/>
                    <a:pt x="1443" y="334"/>
                  </a:cubicBezTo>
                  <a:cubicBezTo>
                    <a:pt x="1437" y="331"/>
                    <a:pt x="1426" y="318"/>
                    <a:pt x="1430" y="324"/>
                  </a:cubicBezTo>
                  <a:cubicBezTo>
                    <a:pt x="1425" y="318"/>
                    <a:pt x="1421" y="316"/>
                    <a:pt x="1422" y="319"/>
                  </a:cubicBezTo>
                  <a:cubicBezTo>
                    <a:pt x="1413" y="311"/>
                    <a:pt x="1411" y="310"/>
                    <a:pt x="1407" y="305"/>
                  </a:cubicBezTo>
                  <a:cubicBezTo>
                    <a:pt x="1406" y="306"/>
                    <a:pt x="1405" y="305"/>
                    <a:pt x="1401" y="303"/>
                  </a:cubicBezTo>
                  <a:cubicBezTo>
                    <a:pt x="1398" y="300"/>
                    <a:pt x="1396" y="297"/>
                    <a:pt x="1396" y="297"/>
                  </a:cubicBezTo>
                  <a:cubicBezTo>
                    <a:pt x="1404" y="305"/>
                    <a:pt x="1404" y="300"/>
                    <a:pt x="1414" y="312"/>
                  </a:cubicBezTo>
                  <a:cubicBezTo>
                    <a:pt x="1414" y="310"/>
                    <a:pt x="1409" y="306"/>
                    <a:pt x="1404" y="301"/>
                  </a:cubicBezTo>
                  <a:cubicBezTo>
                    <a:pt x="1400" y="297"/>
                    <a:pt x="1395" y="293"/>
                    <a:pt x="1394" y="293"/>
                  </a:cubicBezTo>
                  <a:cubicBezTo>
                    <a:pt x="1395" y="293"/>
                    <a:pt x="1384" y="285"/>
                    <a:pt x="1384" y="283"/>
                  </a:cubicBezTo>
                  <a:cubicBezTo>
                    <a:pt x="1390" y="287"/>
                    <a:pt x="1389" y="288"/>
                    <a:pt x="1397" y="294"/>
                  </a:cubicBezTo>
                  <a:cubicBezTo>
                    <a:pt x="1399" y="294"/>
                    <a:pt x="1402" y="297"/>
                    <a:pt x="1410" y="305"/>
                  </a:cubicBezTo>
                  <a:cubicBezTo>
                    <a:pt x="1411" y="304"/>
                    <a:pt x="1415" y="304"/>
                    <a:pt x="1408" y="297"/>
                  </a:cubicBezTo>
                  <a:cubicBezTo>
                    <a:pt x="1406" y="297"/>
                    <a:pt x="1407" y="301"/>
                    <a:pt x="1395" y="290"/>
                  </a:cubicBezTo>
                  <a:cubicBezTo>
                    <a:pt x="1395" y="289"/>
                    <a:pt x="1387" y="279"/>
                    <a:pt x="1398" y="288"/>
                  </a:cubicBezTo>
                  <a:cubicBezTo>
                    <a:pt x="1397" y="285"/>
                    <a:pt x="1391" y="282"/>
                    <a:pt x="1396" y="283"/>
                  </a:cubicBezTo>
                  <a:cubicBezTo>
                    <a:pt x="1387" y="276"/>
                    <a:pt x="1392" y="282"/>
                    <a:pt x="1382" y="273"/>
                  </a:cubicBezTo>
                  <a:cubicBezTo>
                    <a:pt x="1385" y="274"/>
                    <a:pt x="1389" y="277"/>
                    <a:pt x="1393" y="279"/>
                  </a:cubicBezTo>
                  <a:cubicBezTo>
                    <a:pt x="1388" y="274"/>
                    <a:pt x="1375" y="266"/>
                    <a:pt x="1374" y="264"/>
                  </a:cubicBezTo>
                  <a:cubicBezTo>
                    <a:pt x="1379" y="266"/>
                    <a:pt x="1386" y="270"/>
                    <a:pt x="1380" y="264"/>
                  </a:cubicBezTo>
                  <a:cubicBezTo>
                    <a:pt x="1390" y="272"/>
                    <a:pt x="1392" y="272"/>
                    <a:pt x="1393" y="272"/>
                  </a:cubicBezTo>
                  <a:cubicBezTo>
                    <a:pt x="1395" y="272"/>
                    <a:pt x="1396" y="271"/>
                    <a:pt x="1402" y="277"/>
                  </a:cubicBezTo>
                  <a:cubicBezTo>
                    <a:pt x="1397" y="273"/>
                    <a:pt x="1391" y="267"/>
                    <a:pt x="1392" y="266"/>
                  </a:cubicBezTo>
                  <a:cubicBezTo>
                    <a:pt x="1402" y="274"/>
                    <a:pt x="1407" y="280"/>
                    <a:pt x="1413" y="286"/>
                  </a:cubicBezTo>
                  <a:cubicBezTo>
                    <a:pt x="1401" y="277"/>
                    <a:pt x="1407" y="284"/>
                    <a:pt x="1412" y="290"/>
                  </a:cubicBezTo>
                  <a:cubicBezTo>
                    <a:pt x="1401" y="281"/>
                    <a:pt x="1391" y="274"/>
                    <a:pt x="1383" y="269"/>
                  </a:cubicBezTo>
                  <a:cubicBezTo>
                    <a:pt x="1394" y="280"/>
                    <a:pt x="1401" y="286"/>
                    <a:pt x="1406" y="292"/>
                  </a:cubicBezTo>
                  <a:cubicBezTo>
                    <a:pt x="1403" y="290"/>
                    <a:pt x="1400" y="287"/>
                    <a:pt x="1401" y="289"/>
                  </a:cubicBezTo>
                  <a:cubicBezTo>
                    <a:pt x="1407" y="295"/>
                    <a:pt x="1409" y="297"/>
                    <a:pt x="1411" y="299"/>
                  </a:cubicBezTo>
                  <a:cubicBezTo>
                    <a:pt x="1414" y="301"/>
                    <a:pt x="1416" y="303"/>
                    <a:pt x="1423" y="311"/>
                  </a:cubicBezTo>
                  <a:cubicBezTo>
                    <a:pt x="1420" y="308"/>
                    <a:pt x="1418" y="308"/>
                    <a:pt x="1418" y="309"/>
                  </a:cubicBezTo>
                  <a:cubicBezTo>
                    <a:pt x="1421" y="312"/>
                    <a:pt x="1424" y="316"/>
                    <a:pt x="1430" y="322"/>
                  </a:cubicBezTo>
                  <a:cubicBezTo>
                    <a:pt x="1429" y="318"/>
                    <a:pt x="1435" y="325"/>
                    <a:pt x="1436" y="324"/>
                  </a:cubicBezTo>
                  <a:cubicBezTo>
                    <a:pt x="1433" y="320"/>
                    <a:pt x="1428" y="316"/>
                    <a:pt x="1426" y="313"/>
                  </a:cubicBezTo>
                  <a:cubicBezTo>
                    <a:pt x="1431" y="315"/>
                    <a:pt x="1443" y="328"/>
                    <a:pt x="1446" y="331"/>
                  </a:cubicBezTo>
                  <a:cubicBezTo>
                    <a:pt x="1444" y="328"/>
                    <a:pt x="1445" y="328"/>
                    <a:pt x="1449" y="333"/>
                  </a:cubicBezTo>
                  <a:cubicBezTo>
                    <a:pt x="1447" y="329"/>
                    <a:pt x="1445" y="325"/>
                    <a:pt x="1442" y="321"/>
                  </a:cubicBezTo>
                  <a:cubicBezTo>
                    <a:pt x="1437" y="317"/>
                    <a:pt x="1445" y="326"/>
                    <a:pt x="1440" y="321"/>
                  </a:cubicBezTo>
                  <a:cubicBezTo>
                    <a:pt x="1429" y="310"/>
                    <a:pt x="1436" y="314"/>
                    <a:pt x="1433" y="311"/>
                  </a:cubicBezTo>
                  <a:cubicBezTo>
                    <a:pt x="1432" y="311"/>
                    <a:pt x="1425" y="307"/>
                    <a:pt x="1420" y="304"/>
                  </a:cubicBezTo>
                  <a:cubicBezTo>
                    <a:pt x="1415" y="300"/>
                    <a:pt x="1411" y="297"/>
                    <a:pt x="1417" y="300"/>
                  </a:cubicBezTo>
                  <a:cubicBezTo>
                    <a:pt x="1411" y="294"/>
                    <a:pt x="1411" y="296"/>
                    <a:pt x="1404" y="289"/>
                  </a:cubicBezTo>
                  <a:cubicBezTo>
                    <a:pt x="1405" y="288"/>
                    <a:pt x="1404" y="286"/>
                    <a:pt x="1401" y="284"/>
                  </a:cubicBezTo>
                  <a:cubicBezTo>
                    <a:pt x="1416" y="297"/>
                    <a:pt x="1416" y="295"/>
                    <a:pt x="1420" y="297"/>
                  </a:cubicBezTo>
                  <a:cubicBezTo>
                    <a:pt x="1424" y="301"/>
                    <a:pt x="1422" y="300"/>
                    <a:pt x="1428" y="305"/>
                  </a:cubicBezTo>
                  <a:cubicBezTo>
                    <a:pt x="1429" y="305"/>
                    <a:pt x="1433" y="308"/>
                    <a:pt x="1437" y="312"/>
                  </a:cubicBezTo>
                  <a:cubicBezTo>
                    <a:pt x="1441" y="316"/>
                    <a:pt x="1445" y="320"/>
                    <a:pt x="1446" y="320"/>
                  </a:cubicBezTo>
                  <a:cubicBezTo>
                    <a:pt x="1445" y="320"/>
                    <a:pt x="1439" y="313"/>
                    <a:pt x="1435" y="309"/>
                  </a:cubicBezTo>
                  <a:cubicBezTo>
                    <a:pt x="1431" y="305"/>
                    <a:pt x="1429" y="302"/>
                    <a:pt x="1439" y="310"/>
                  </a:cubicBezTo>
                  <a:cubicBezTo>
                    <a:pt x="1435" y="306"/>
                    <a:pt x="1430" y="302"/>
                    <a:pt x="1426" y="298"/>
                  </a:cubicBezTo>
                  <a:cubicBezTo>
                    <a:pt x="1422" y="296"/>
                    <a:pt x="1425" y="301"/>
                    <a:pt x="1415" y="292"/>
                  </a:cubicBezTo>
                  <a:cubicBezTo>
                    <a:pt x="1416" y="290"/>
                    <a:pt x="1416" y="288"/>
                    <a:pt x="1414" y="283"/>
                  </a:cubicBezTo>
                  <a:cubicBezTo>
                    <a:pt x="1418" y="287"/>
                    <a:pt x="1422" y="291"/>
                    <a:pt x="1427" y="295"/>
                  </a:cubicBezTo>
                  <a:cubicBezTo>
                    <a:pt x="1426" y="295"/>
                    <a:pt x="1422" y="292"/>
                    <a:pt x="1421" y="292"/>
                  </a:cubicBezTo>
                  <a:cubicBezTo>
                    <a:pt x="1426" y="296"/>
                    <a:pt x="1429" y="302"/>
                    <a:pt x="1431" y="302"/>
                  </a:cubicBezTo>
                  <a:cubicBezTo>
                    <a:pt x="1429" y="295"/>
                    <a:pt x="1419" y="288"/>
                    <a:pt x="1411" y="279"/>
                  </a:cubicBezTo>
                  <a:cubicBezTo>
                    <a:pt x="1411" y="277"/>
                    <a:pt x="1419" y="285"/>
                    <a:pt x="1419" y="285"/>
                  </a:cubicBezTo>
                  <a:cubicBezTo>
                    <a:pt x="1408" y="276"/>
                    <a:pt x="1416" y="281"/>
                    <a:pt x="1406" y="272"/>
                  </a:cubicBezTo>
                  <a:cubicBezTo>
                    <a:pt x="1398" y="269"/>
                    <a:pt x="1382" y="258"/>
                    <a:pt x="1362" y="242"/>
                  </a:cubicBezTo>
                  <a:cubicBezTo>
                    <a:pt x="1367" y="245"/>
                    <a:pt x="1360" y="239"/>
                    <a:pt x="1362" y="238"/>
                  </a:cubicBezTo>
                  <a:cubicBezTo>
                    <a:pt x="1371" y="245"/>
                    <a:pt x="1386" y="257"/>
                    <a:pt x="1387" y="258"/>
                  </a:cubicBezTo>
                  <a:cubicBezTo>
                    <a:pt x="1386" y="256"/>
                    <a:pt x="1384" y="255"/>
                    <a:pt x="1382" y="251"/>
                  </a:cubicBezTo>
                  <a:cubicBezTo>
                    <a:pt x="1386" y="255"/>
                    <a:pt x="1396" y="263"/>
                    <a:pt x="1398" y="264"/>
                  </a:cubicBezTo>
                  <a:cubicBezTo>
                    <a:pt x="1396" y="262"/>
                    <a:pt x="1395" y="261"/>
                    <a:pt x="1396" y="260"/>
                  </a:cubicBezTo>
                  <a:cubicBezTo>
                    <a:pt x="1386" y="252"/>
                    <a:pt x="1382" y="250"/>
                    <a:pt x="1377" y="247"/>
                  </a:cubicBezTo>
                  <a:cubicBezTo>
                    <a:pt x="1372" y="245"/>
                    <a:pt x="1368" y="242"/>
                    <a:pt x="1356" y="233"/>
                  </a:cubicBezTo>
                  <a:cubicBezTo>
                    <a:pt x="1358" y="237"/>
                    <a:pt x="1349" y="230"/>
                    <a:pt x="1356" y="239"/>
                  </a:cubicBezTo>
                  <a:cubicBezTo>
                    <a:pt x="1343" y="230"/>
                    <a:pt x="1324" y="217"/>
                    <a:pt x="1305" y="205"/>
                  </a:cubicBezTo>
                  <a:cubicBezTo>
                    <a:pt x="1286" y="193"/>
                    <a:pt x="1267" y="183"/>
                    <a:pt x="1253" y="177"/>
                  </a:cubicBezTo>
                  <a:cubicBezTo>
                    <a:pt x="1260" y="181"/>
                    <a:pt x="1269" y="185"/>
                    <a:pt x="1278" y="190"/>
                  </a:cubicBezTo>
                  <a:cubicBezTo>
                    <a:pt x="1286" y="195"/>
                    <a:pt x="1294" y="199"/>
                    <a:pt x="1298" y="203"/>
                  </a:cubicBezTo>
                  <a:cubicBezTo>
                    <a:pt x="1297" y="203"/>
                    <a:pt x="1292" y="200"/>
                    <a:pt x="1286" y="197"/>
                  </a:cubicBezTo>
                  <a:cubicBezTo>
                    <a:pt x="1280" y="193"/>
                    <a:pt x="1274" y="190"/>
                    <a:pt x="1271" y="188"/>
                  </a:cubicBezTo>
                  <a:cubicBezTo>
                    <a:pt x="1272" y="190"/>
                    <a:pt x="1266" y="187"/>
                    <a:pt x="1262" y="186"/>
                  </a:cubicBezTo>
                  <a:cubicBezTo>
                    <a:pt x="1250" y="179"/>
                    <a:pt x="1242" y="175"/>
                    <a:pt x="1235" y="173"/>
                  </a:cubicBezTo>
                  <a:cubicBezTo>
                    <a:pt x="1235" y="170"/>
                    <a:pt x="1235" y="170"/>
                    <a:pt x="1235" y="170"/>
                  </a:cubicBezTo>
                  <a:cubicBezTo>
                    <a:pt x="1219" y="162"/>
                    <a:pt x="1227" y="170"/>
                    <a:pt x="1223" y="169"/>
                  </a:cubicBezTo>
                  <a:cubicBezTo>
                    <a:pt x="1227" y="171"/>
                    <a:pt x="1239" y="177"/>
                    <a:pt x="1238" y="176"/>
                  </a:cubicBezTo>
                  <a:cubicBezTo>
                    <a:pt x="1234" y="174"/>
                    <a:pt x="1231" y="172"/>
                    <a:pt x="1229" y="170"/>
                  </a:cubicBezTo>
                  <a:cubicBezTo>
                    <a:pt x="1240" y="176"/>
                    <a:pt x="1248" y="180"/>
                    <a:pt x="1238" y="176"/>
                  </a:cubicBezTo>
                  <a:cubicBezTo>
                    <a:pt x="1240" y="177"/>
                    <a:pt x="1245" y="180"/>
                    <a:pt x="1251" y="183"/>
                  </a:cubicBezTo>
                  <a:cubicBezTo>
                    <a:pt x="1256" y="186"/>
                    <a:pt x="1261" y="189"/>
                    <a:pt x="1262" y="190"/>
                  </a:cubicBezTo>
                  <a:cubicBezTo>
                    <a:pt x="1253" y="186"/>
                    <a:pt x="1254" y="187"/>
                    <a:pt x="1244" y="183"/>
                  </a:cubicBezTo>
                  <a:cubicBezTo>
                    <a:pt x="1246" y="184"/>
                    <a:pt x="1257" y="189"/>
                    <a:pt x="1265" y="194"/>
                  </a:cubicBezTo>
                  <a:cubicBezTo>
                    <a:pt x="1272" y="198"/>
                    <a:pt x="1278" y="202"/>
                    <a:pt x="1269" y="198"/>
                  </a:cubicBezTo>
                  <a:cubicBezTo>
                    <a:pt x="1282" y="207"/>
                    <a:pt x="1305" y="218"/>
                    <a:pt x="1324" y="233"/>
                  </a:cubicBezTo>
                  <a:cubicBezTo>
                    <a:pt x="1316" y="228"/>
                    <a:pt x="1319" y="230"/>
                    <a:pt x="1324" y="234"/>
                  </a:cubicBezTo>
                  <a:cubicBezTo>
                    <a:pt x="1328" y="237"/>
                    <a:pt x="1334" y="241"/>
                    <a:pt x="1332" y="241"/>
                  </a:cubicBezTo>
                  <a:cubicBezTo>
                    <a:pt x="1328" y="237"/>
                    <a:pt x="1321" y="233"/>
                    <a:pt x="1318" y="232"/>
                  </a:cubicBezTo>
                  <a:cubicBezTo>
                    <a:pt x="1326" y="238"/>
                    <a:pt x="1342" y="248"/>
                    <a:pt x="1338" y="247"/>
                  </a:cubicBezTo>
                  <a:cubicBezTo>
                    <a:pt x="1345" y="252"/>
                    <a:pt x="1349" y="255"/>
                    <a:pt x="1352" y="256"/>
                  </a:cubicBezTo>
                  <a:cubicBezTo>
                    <a:pt x="1343" y="250"/>
                    <a:pt x="1348" y="252"/>
                    <a:pt x="1346" y="248"/>
                  </a:cubicBezTo>
                  <a:cubicBezTo>
                    <a:pt x="1354" y="253"/>
                    <a:pt x="1356" y="253"/>
                    <a:pt x="1358" y="254"/>
                  </a:cubicBezTo>
                  <a:cubicBezTo>
                    <a:pt x="1360" y="254"/>
                    <a:pt x="1363" y="254"/>
                    <a:pt x="1372" y="261"/>
                  </a:cubicBezTo>
                  <a:cubicBezTo>
                    <a:pt x="1376" y="267"/>
                    <a:pt x="1376" y="270"/>
                    <a:pt x="1376" y="272"/>
                  </a:cubicBezTo>
                  <a:cubicBezTo>
                    <a:pt x="1376" y="275"/>
                    <a:pt x="1376" y="277"/>
                    <a:pt x="1381" y="283"/>
                  </a:cubicBezTo>
                  <a:cubicBezTo>
                    <a:pt x="1372" y="276"/>
                    <a:pt x="1375" y="278"/>
                    <a:pt x="1365" y="271"/>
                  </a:cubicBezTo>
                  <a:cubicBezTo>
                    <a:pt x="1366" y="271"/>
                    <a:pt x="1369" y="273"/>
                    <a:pt x="1368" y="270"/>
                  </a:cubicBezTo>
                  <a:cubicBezTo>
                    <a:pt x="1358" y="263"/>
                    <a:pt x="1360" y="266"/>
                    <a:pt x="1351" y="260"/>
                  </a:cubicBezTo>
                  <a:cubicBezTo>
                    <a:pt x="1349" y="256"/>
                    <a:pt x="1366" y="269"/>
                    <a:pt x="1360" y="264"/>
                  </a:cubicBezTo>
                  <a:cubicBezTo>
                    <a:pt x="1342" y="251"/>
                    <a:pt x="1342" y="251"/>
                    <a:pt x="1342" y="251"/>
                  </a:cubicBezTo>
                  <a:cubicBezTo>
                    <a:pt x="1334" y="246"/>
                    <a:pt x="1327" y="241"/>
                    <a:pt x="1324" y="238"/>
                  </a:cubicBezTo>
                  <a:cubicBezTo>
                    <a:pt x="1327" y="240"/>
                    <a:pt x="1332" y="243"/>
                    <a:pt x="1332" y="243"/>
                  </a:cubicBezTo>
                  <a:cubicBezTo>
                    <a:pt x="1324" y="238"/>
                    <a:pt x="1325" y="237"/>
                    <a:pt x="1318" y="233"/>
                  </a:cubicBezTo>
                  <a:cubicBezTo>
                    <a:pt x="1319" y="235"/>
                    <a:pt x="1312" y="230"/>
                    <a:pt x="1304" y="225"/>
                  </a:cubicBezTo>
                  <a:cubicBezTo>
                    <a:pt x="1305" y="227"/>
                    <a:pt x="1301" y="226"/>
                    <a:pt x="1297" y="223"/>
                  </a:cubicBezTo>
                  <a:cubicBezTo>
                    <a:pt x="1292" y="221"/>
                    <a:pt x="1287" y="217"/>
                    <a:pt x="1286" y="216"/>
                  </a:cubicBezTo>
                  <a:cubicBezTo>
                    <a:pt x="1299" y="224"/>
                    <a:pt x="1293" y="216"/>
                    <a:pt x="1301" y="220"/>
                  </a:cubicBezTo>
                  <a:cubicBezTo>
                    <a:pt x="1288" y="211"/>
                    <a:pt x="1293" y="217"/>
                    <a:pt x="1292" y="218"/>
                  </a:cubicBezTo>
                  <a:cubicBezTo>
                    <a:pt x="1285" y="213"/>
                    <a:pt x="1284" y="213"/>
                    <a:pt x="1283" y="214"/>
                  </a:cubicBezTo>
                  <a:cubicBezTo>
                    <a:pt x="1283" y="214"/>
                    <a:pt x="1282" y="215"/>
                    <a:pt x="1275" y="210"/>
                  </a:cubicBezTo>
                  <a:cubicBezTo>
                    <a:pt x="1284" y="213"/>
                    <a:pt x="1269" y="204"/>
                    <a:pt x="1269" y="203"/>
                  </a:cubicBezTo>
                  <a:cubicBezTo>
                    <a:pt x="1277" y="208"/>
                    <a:pt x="1276" y="206"/>
                    <a:pt x="1283" y="211"/>
                  </a:cubicBezTo>
                  <a:cubicBezTo>
                    <a:pt x="1279" y="205"/>
                    <a:pt x="1292" y="216"/>
                    <a:pt x="1292" y="213"/>
                  </a:cubicBezTo>
                  <a:cubicBezTo>
                    <a:pt x="1286" y="209"/>
                    <a:pt x="1277" y="203"/>
                    <a:pt x="1267" y="198"/>
                  </a:cubicBezTo>
                  <a:cubicBezTo>
                    <a:pt x="1258" y="193"/>
                    <a:pt x="1248" y="188"/>
                    <a:pt x="1242" y="185"/>
                  </a:cubicBezTo>
                  <a:cubicBezTo>
                    <a:pt x="1241" y="185"/>
                    <a:pt x="1246" y="188"/>
                    <a:pt x="1248" y="190"/>
                  </a:cubicBezTo>
                  <a:cubicBezTo>
                    <a:pt x="1244" y="188"/>
                    <a:pt x="1239" y="185"/>
                    <a:pt x="1239" y="186"/>
                  </a:cubicBezTo>
                  <a:cubicBezTo>
                    <a:pt x="1246" y="189"/>
                    <a:pt x="1253" y="193"/>
                    <a:pt x="1260" y="197"/>
                  </a:cubicBezTo>
                  <a:cubicBezTo>
                    <a:pt x="1261" y="196"/>
                    <a:pt x="1256" y="193"/>
                    <a:pt x="1254" y="192"/>
                  </a:cubicBezTo>
                  <a:cubicBezTo>
                    <a:pt x="1258" y="193"/>
                    <a:pt x="1272" y="201"/>
                    <a:pt x="1272" y="202"/>
                  </a:cubicBezTo>
                  <a:cubicBezTo>
                    <a:pt x="1271" y="202"/>
                    <a:pt x="1266" y="200"/>
                    <a:pt x="1261" y="198"/>
                  </a:cubicBezTo>
                  <a:cubicBezTo>
                    <a:pt x="1257" y="196"/>
                    <a:pt x="1253" y="194"/>
                    <a:pt x="1254" y="195"/>
                  </a:cubicBezTo>
                  <a:cubicBezTo>
                    <a:pt x="1258" y="198"/>
                    <a:pt x="1265" y="201"/>
                    <a:pt x="1266" y="202"/>
                  </a:cubicBezTo>
                  <a:cubicBezTo>
                    <a:pt x="1254" y="195"/>
                    <a:pt x="1245" y="191"/>
                    <a:pt x="1238" y="189"/>
                  </a:cubicBezTo>
                  <a:cubicBezTo>
                    <a:pt x="1232" y="187"/>
                    <a:pt x="1228" y="186"/>
                    <a:pt x="1227" y="188"/>
                  </a:cubicBezTo>
                  <a:cubicBezTo>
                    <a:pt x="1221" y="182"/>
                    <a:pt x="1212" y="182"/>
                    <a:pt x="1200" y="176"/>
                  </a:cubicBezTo>
                  <a:cubicBezTo>
                    <a:pt x="1200" y="174"/>
                    <a:pt x="1195" y="172"/>
                    <a:pt x="1200" y="173"/>
                  </a:cubicBezTo>
                  <a:cubicBezTo>
                    <a:pt x="1207" y="176"/>
                    <a:pt x="1203" y="176"/>
                    <a:pt x="1209" y="179"/>
                  </a:cubicBezTo>
                  <a:cubicBezTo>
                    <a:pt x="1217" y="182"/>
                    <a:pt x="1209" y="177"/>
                    <a:pt x="1215" y="179"/>
                  </a:cubicBezTo>
                  <a:cubicBezTo>
                    <a:pt x="1216" y="180"/>
                    <a:pt x="1219" y="182"/>
                    <a:pt x="1224" y="185"/>
                  </a:cubicBezTo>
                  <a:cubicBezTo>
                    <a:pt x="1223" y="183"/>
                    <a:pt x="1227" y="185"/>
                    <a:pt x="1227" y="184"/>
                  </a:cubicBezTo>
                  <a:cubicBezTo>
                    <a:pt x="1212" y="177"/>
                    <a:pt x="1200" y="172"/>
                    <a:pt x="1187" y="168"/>
                  </a:cubicBezTo>
                  <a:cubicBezTo>
                    <a:pt x="1187" y="166"/>
                    <a:pt x="1187" y="166"/>
                    <a:pt x="1187" y="166"/>
                  </a:cubicBezTo>
                  <a:cubicBezTo>
                    <a:pt x="1171" y="159"/>
                    <a:pt x="1170" y="159"/>
                    <a:pt x="1169" y="159"/>
                  </a:cubicBezTo>
                  <a:cubicBezTo>
                    <a:pt x="1168" y="160"/>
                    <a:pt x="1168" y="161"/>
                    <a:pt x="1154" y="158"/>
                  </a:cubicBezTo>
                  <a:cubicBezTo>
                    <a:pt x="1148" y="153"/>
                    <a:pt x="1170" y="158"/>
                    <a:pt x="1146" y="149"/>
                  </a:cubicBezTo>
                  <a:cubicBezTo>
                    <a:pt x="1158" y="153"/>
                    <a:pt x="1161" y="153"/>
                    <a:pt x="1168" y="157"/>
                  </a:cubicBezTo>
                  <a:cubicBezTo>
                    <a:pt x="1171" y="156"/>
                    <a:pt x="1158" y="152"/>
                    <a:pt x="1152" y="150"/>
                  </a:cubicBezTo>
                  <a:cubicBezTo>
                    <a:pt x="1156" y="149"/>
                    <a:pt x="1147" y="147"/>
                    <a:pt x="1146" y="145"/>
                  </a:cubicBezTo>
                  <a:cubicBezTo>
                    <a:pt x="1156" y="147"/>
                    <a:pt x="1147" y="142"/>
                    <a:pt x="1138" y="137"/>
                  </a:cubicBezTo>
                  <a:cubicBezTo>
                    <a:pt x="1156" y="144"/>
                    <a:pt x="1168" y="148"/>
                    <a:pt x="1180" y="153"/>
                  </a:cubicBezTo>
                  <a:cubicBezTo>
                    <a:pt x="1191" y="158"/>
                    <a:pt x="1203" y="163"/>
                    <a:pt x="1220" y="171"/>
                  </a:cubicBezTo>
                  <a:cubicBezTo>
                    <a:pt x="1217" y="168"/>
                    <a:pt x="1220" y="169"/>
                    <a:pt x="1225" y="171"/>
                  </a:cubicBezTo>
                  <a:cubicBezTo>
                    <a:pt x="1229" y="174"/>
                    <a:pt x="1235" y="176"/>
                    <a:pt x="1235" y="176"/>
                  </a:cubicBezTo>
                  <a:cubicBezTo>
                    <a:pt x="1226" y="171"/>
                    <a:pt x="1218" y="167"/>
                    <a:pt x="1210" y="163"/>
                  </a:cubicBezTo>
                  <a:cubicBezTo>
                    <a:pt x="1210" y="164"/>
                    <a:pt x="1211" y="165"/>
                    <a:pt x="1214" y="167"/>
                  </a:cubicBezTo>
                  <a:cubicBezTo>
                    <a:pt x="1206" y="163"/>
                    <a:pt x="1200" y="161"/>
                    <a:pt x="1195" y="158"/>
                  </a:cubicBezTo>
                  <a:cubicBezTo>
                    <a:pt x="1200" y="160"/>
                    <a:pt x="1203" y="161"/>
                    <a:pt x="1204" y="161"/>
                  </a:cubicBezTo>
                  <a:cubicBezTo>
                    <a:pt x="1194" y="158"/>
                    <a:pt x="1188" y="147"/>
                    <a:pt x="1185" y="147"/>
                  </a:cubicBezTo>
                  <a:cubicBezTo>
                    <a:pt x="1185" y="147"/>
                    <a:pt x="1200" y="153"/>
                    <a:pt x="1197" y="151"/>
                  </a:cubicBezTo>
                  <a:cubicBezTo>
                    <a:pt x="1194" y="149"/>
                    <a:pt x="1183" y="145"/>
                    <a:pt x="1178" y="143"/>
                  </a:cubicBezTo>
                  <a:cubicBezTo>
                    <a:pt x="1185" y="147"/>
                    <a:pt x="1168" y="142"/>
                    <a:pt x="1185" y="151"/>
                  </a:cubicBezTo>
                  <a:cubicBezTo>
                    <a:pt x="1179" y="149"/>
                    <a:pt x="1166" y="142"/>
                    <a:pt x="1169" y="146"/>
                  </a:cubicBezTo>
                  <a:cubicBezTo>
                    <a:pt x="1175" y="148"/>
                    <a:pt x="1188" y="152"/>
                    <a:pt x="1189" y="154"/>
                  </a:cubicBezTo>
                  <a:cubicBezTo>
                    <a:pt x="1179" y="150"/>
                    <a:pt x="1165" y="145"/>
                    <a:pt x="1176" y="151"/>
                  </a:cubicBezTo>
                  <a:cubicBezTo>
                    <a:pt x="1166" y="146"/>
                    <a:pt x="1160" y="144"/>
                    <a:pt x="1153" y="142"/>
                  </a:cubicBezTo>
                  <a:cubicBezTo>
                    <a:pt x="1146" y="140"/>
                    <a:pt x="1139" y="137"/>
                    <a:pt x="1128" y="133"/>
                  </a:cubicBezTo>
                  <a:cubicBezTo>
                    <a:pt x="1131" y="133"/>
                    <a:pt x="1137" y="135"/>
                    <a:pt x="1142" y="136"/>
                  </a:cubicBezTo>
                  <a:cubicBezTo>
                    <a:pt x="1147" y="138"/>
                    <a:pt x="1151" y="139"/>
                    <a:pt x="1150" y="137"/>
                  </a:cubicBezTo>
                  <a:cubicBezTo>
                    <a:pt x="1136" y="132"/>
                    <a:pt x="1166" y="140"/>
                    <a:pt x="1143" y="131"/>
                  </a:cubicBezTo>
                  <a:cubicBezTo>
                    <a:pt x="1150" y="132"/>
                    <a:pt x="1165" y="139"/>
                    <a:pt x="1172" y="141"/>
                  </a:cubicBezTo>
                  <a:cubicBezTo>
                    <a:pt x="1161" y="136"/>
                    <a:pt x="1162" y="135"/>
                    <a:pt x="1158" y="133"/>
                  </a:cubicBezTo>
                  <a:cubicBezTo>
                    <a:pt x="1155" y="133"/>
                    <a:pt x="1149" y="130"/>
                    <a:pt x="1143" y="128"/>
                  </a:cubicBezTo>
                  <a:cubicBezTo>
                    <a:pt x="1137" y="125"/>
                    <a:pt x="1131" y="123"/>
                    <a:pt x="1129" y="124"/>
                  </a:cubicBezTo>
                  <a:cubicBezTo>
                    <a:pt x="1155" y="133"/>
                    <a:pt x="1110" y="119"/>
                    <a:pt x="1143" y="131"/>
                  </a:cubicBezTo>
                  <a:cubicBezTo>
                    <a:pt x="1137" y="130"/>
                    <a:pt x="1128" y="127"/>
                    <a:pt x="1131" y="130"/>
                  </a:cubicBezTo>
                  <a:cubicBezTo>
                    <a:pt x="1126" y="129"/>
                    <a:pt x="1122" y="127"/>
                    <a:pt x="1118" y="126"/>
                  </a:cubicBezTo>
                  <a:cubicBezTo>
                    <a:pt x="1123" y="130"/>
                    <a:pt x="1112" y="126"/>
                    <a:pt x="1109" y="126"/>
                  </a:cubicBezTo>
                  <a:cubicBezTo>
                    <a:pt x="1118" y="129"/>
                    <a:pt x="1112" y="128"/>
                    <a:pt x="1112" y="129"/>
                  </a:cubicBezTo>
                  <a:cubicBezTo>
                    <a:pt x="1124" y="132"/>
                    <a:pt x="1123" y="134"/>
                    <a:pt x="1126" y="136"/>
                  </a:cubicBezTo>
                  <a:cubicBezTo>
                    <a:pt x="1121" y="135"/>
                    <a:pt x="1114" y="132"/>
                    <a:pt x="1113" y="133"/>
                  </a:cubicBezTo>
                  <a:cubicBezTo>
                    <a:pt x="1117" y="134"/>
                    <a:pt x="1122" y="135"/>
                    <a:pt x="1123" y="136"/>
                  </a:cubicBezTo>
                  <a:cubicBezTo>
                    <a:pt x="1117" y="135"/>
                    <a:pt x="1124" y="137"/>
                    <a:pt x="1127" y="139"/>
                  </a:cubicBezTo>
                  <a:cubicBezTo>
                    <a:pt x="1119" y="137"/>
                    <a:pt x="1111" y="135"/>
                    <a:pt x="1104" y="132"/>
                  </a:cubicBezTo>
                  <a:cubicBezTo>
                    <a:pt x="1103" y="132"/>
                    <a:pt x="1100" y="132"/>
                    <a:pt x="1098" y="132"/>
                  </a:cubicBezTo>
                  <a:cubicBezTo>
                    <a:pt x="1107" y="136"/>
                    <a:pt x="1126" y="140"/>
                    <a:pt x="1130" y="143"/>
                  </a:cubicBezTo>
                  <a:cubicBezTo>
                    <a:pt x="1106" y="138"/>
                    <a:pt x="1080" y="127"/>
                    <a:pt x="1050" y="121"/>
                  </a:cubicBezTo>
                  <a:cubicBezTo>
                    <a:pt x="1052" y="120"/>
                    <a:pt x="1059" y="122"/>
                    <a:pt x="1067" y="124"/>
                  </a:cubicBezTo>
                  <a:cubicBezTo>
                    <a:pt x="1075" y="126"/>
                    <a:pt x="1085" y="129"/>
                    <a:pt x="1092" y="131"/>
                  </a:cubicBezTo>
                  <a:cubicBezTo>
                    <a:pt x="1086" y="128"/>
                    <a:pt x="1096" y="130"/>
                    <a:pt x="1085" y="126"/>
                  </a:cubicBezTo>
                  <a:cubicBezTo>
                    <a:pt x="1079" y="125"/>
                    <a:pt x="1081" y="127"/>
                    <a:pt x="1069" y="123"/>
                  </a:cubicBezTo>
                  <a:cubicBezTo>
                    <a:pt x="1069" y="120"/>
                    <a:pt x="1071" y="119"/>
                    <a:pt x="1073" y="118"/>
                  </a:cubicBezTo>
                  <a:cubicBezTo>
                    <a:pt x="1080" y="119"/>
                    <a:pt x="1080" y="119"/>
                    <a:pt x="1080" y="119"/>
                  </a:cubicBezTo>
                  <a:cubicBezTo>
                    <a:pt x="1074" y="118"/>
                    <a:pt x="1078" y="120"/>
                    <a:pt x="1083" y="121"/>
                  </a:cubicBezTo>
                  <a:cubicBezTo>
                    <a:pt x="1089" y="123"/>
                    <a:pt x="1096" y="125"/>
                    <a:pt x="1096" y="124"/>
                  </a:cubicBezTo>
                  <a:cubicBezTo>
                    <a:pt x="1092" y="123"/>
                    <a:pt x="1087" y="122"/>
                    <a:pt x="1086" y="121"/>
                  </a:cubicBezTo>
                  <a:cubicBezTo>
                    <a:pt x="1085" y="120"/>
                    <a:pt x="1090" y="119"/>
                    <a:pt x="1079" y="117"/>
                  </a:cubicBezTo>
                  <a:cubicBezTo>
                    <a:pt x="1070" y="114"/>
                    <a:pt x="1082" y="120"/>
                    <a:pt x="1073" y="117"/>
                  </a:cubicBezTo>
                  <a:cubicBezTo>
                    <a:pt x="1067" y="116"/>
                    <a:pt x="1064" y="114"/>
                    <a:pt x="1063" y="113"/>
                  </a:cubicBezTo>
                  <a:cubicBezTo>
                    <a:pt x="1075" y="116"/>
                    <a:pt x="1071" y="115"/>
                    <a:pt x="1062" y="112"/>
                  </a:cubicBezTo>
                  <a:cubicBezTo>
                    <a:pt x="1078" y="116"/>
                    <a:pt x="1057" y="109"/>
                    <a:pt x="1068" y="112"/>
                  </a:cubicBezTo>
                  <a:cubicBezTo>
                    <a:pt x="1081" y="114"/>
                    <a:pt x="1077" y="115"/>
                    <a:pt x="1085" y="118"/>
                  </a:cubicBezTo>
                  <a:cubicBezTo>
                    <a:pt x="1085" y="116"/>
                    <a:pt x="1080" y="115"/>
                    <a:pt x="1088" y="116"/>
                  </a:cubicBezTo>
                  <a:cubicBezTo>
                    <a:pt x="1081" y="114"/>
                    <a:pt x="1066" y="111"/>
                    <a:pt x="1065" y="109"/>
                  </a:cubicBezTo>
                  <a:cubicBezTo>
                    <a:pt x="1063" y="108"/>
                    <a:pt x="1080" y="114"/>
                    <a:pt x="1074" y="110"/>
                  </a:cubicBezTo>
                  <a:cubicBezTo>
                    <a:pt x="1068" y="109"/>
                    <a:pt x="1066" y="109"/>
                    <a:pt x="1064" y="108"/>
                  </a:cubicBezTo>
                  <a:cubicBezTo>
                    <a:pt x="1066" y="106"/>
                    <a:pt x="1083" y="113"/>
                    <a:pt x="1097" y="116"/>
                  </a:cubicBezTo>
                  <a:cubicBezTo>
                    <a:pt x="1094" y="114"/>
                    <a:pt x="1094" y="114"/>
                    <a:pt x="1100" y="115"/>
                  </a:cubicBezTo>
                  <a:cubicBezTo>
                    <a:pt x="1090" y="112"/>
                    <a:pt x="1089" y="112"/>
                    <a:pt x="1087" y="112"/>
                  </a:cubicBezTo>
                  <a:cubicBezTo>
                    <a:pt x="1086" y="112"/>
                    <a:pt x="1085" y="112"/>
                    <a:pt x="1074" y="109"/>
                  </a:cubicBezTo>
                  <a:cubicBezTo>
                    <a:pt x="1076" y="108"/>
                    <a:pt x="1070" y="106"/>
                    <a:pt x="1069" y="105"/>
                  </a:cubicBezTo>
                  <a:cubicBezTo>
                    <a:pt x="1078" y="107"/>
                    <a:pt x="1090" y="111"/>
                    <a:pt x="1086" y="108"/>
                  </a:cubicBezTo>
                  <a:cubicBezTo>
                    <a:pt x="1075" y="104"/>
                    <a:pt x="1078" y="107"/>
                    <a:pt x="1073" y="105"/>
                  </a:cubicBezTo>
                  <a:cubicBezTo>
                    <a:pt x="1070" y="104"/>
                    <a:pt x="1053" y="97"/>
                    <a:pt x="1068" y="100"/>
                  </a:cubicBezTo>
                  <a:cubicBezTo>
                    <a:pt x="1086" y="106"/>
                    <a:pt x="1108" y="110"/>
                    <a:pt x="1118" y="115"/>
                  </a:cubicBezTo>
                  <a:cubicBezTo>
                    <a:pt x="1112" y="114"/>
                    <a:pt x="1098" y="109"/>
                    <a:pt x="1102" y="111"/>
                  </a:cubicBezTo>
                  <a:cubicBezTo>
                    <a:pt x="1105" y="114"/>
                    <a:pt x="1117" y="115"/>
                    <a:pt x="1119" y="117"/>
                  </a:cubicBezTo>
                  <a:cubicBezTo>
                    <a:pt x="1119" y="118"/>
                    <a:pt x="1107" y="114"/>
                    <a:pt x="1102" y="113"/>
                  </a:cubicBezTo>
                  <a:cubicBezTo>
                    <a:pt x="1110" y="116"/>
                    <a:pt x="1098" y="114"/>
                    <a:pt x="1110" y="117"/>
                  </a:cubicBezTo>
                  <a:cubicBezTo>
                    <a:pt x="1120" y="121"/>
                    <a:pt x="1101" y="113"/>
                    <a:pt x="1112" y="117"/>
                  </a:cubicBezTo>
                  <a:cubicBezTo>
                    <a:pt x="1153" y="129"/>
                    <a:pt x="1189" y="144"/>
                    <a:pt x="1222" y="159"/>
                  </a:cubicBezTo>
                  <a:cubicBezTo>
                    <a:pt x="1255" y="175"/>
                    <a:pt x="1285" y="191"/>
                    <a:pt x="1316" y="211"/>
                  </a:cubicBezTo>
                  <a:cubicBezTo>
                    <a:pt x="1316" y="210"/>
                    <a:pt x="1313" y="208"/>
                    <a:pt x="1313" y="207"/>
                  </a:cubicBezTo>
                  <a:cubicBezTo>
                    <a:pt x="1303" y="200"/>
                    <a:pt x="1293" y="197"/>
                    <a:pt x="1283" y="189"/>
                  </a:cubicBezTo>
                  <a:cubicBezTo>
                    <a:pt x="1291" y="193"/>
                    <a:pt x="1310" y="205"/>
                    <a:pt x="1301" y="197"/>
                  </a:cubicBezTo>
                  <a:cubicBezTo>
                    <a:pt x="1312" y="204"/>
                    <a:pt x="1317" y="207"/>
                    <a:pt x="1318" y="207"/>
                  </a:cubicBezTo>
                  <a:cubicBezTo>
                    <a:pt x="1319" y="208"/>
                    <a:pt x="1316" y="206"/>
                    <a:pt x="1312" y="203"/>
                  </a:cubicBezTo>
                  <a:cubicBezTo>
                    <a:pt x="1303" y="197"/>
                    <a:pt x="1288" y="188"/>
                    <a:pt x="1283" y="187"/>
                  </a:cubicBezTo>
                  <a:cubicBezTo>
                    <a:pt x="1287" y="189"/>
                    <a:pt x="1292" y="191"/>
                    <a:pt x="1292" y="192"/>
                  </a:cubicBezTo>
                  <a:cubicBezTo>
                    <a:pt x="1287" y="191"/>
                    <a:pt x="1272" y="184"/>
                    <a:pt x="1259" y="176"/>
                  </a:cubicBezTo>
                  <a:cubicBezTo>
                    <a:pt x="1260" y="175"/>
                    <a:pt x="1271" y="182"/>
                    <a:pt x="1274" y="183"/>
                  </a:cubicBezTo>
                  <a:cubicBezTo>
                    <a:pt x="1269" y="180"/>
                    <a:pt x="1264" y="177"/>
                    <a:pt x="1259" y="174"/>
                  </a:cubicBezTo>
                  <a:cubicBezTo>
                    <a:pt x="1259" y="176"/>
                    <a:pt x="1253" y="173"/>
                    <a:pt x="1246" y="170"/>
                  </a:cubicBezTo>
                  <a:cubicBezTo>
                    <a:pt x="1239" y="166"/>
                    <a:pt x="1230" y="162"/>
                    <a:pt x="1228" y="160"/>
                  </a:cubicBezTo>
                  <a:cubicBezTo>
                    <a:pt x="1226" y="159"/>
                    <a:pt x="1216" y="155"/>
                    <a:pt x="1206" y="151"/>
                  </a:cubicBezTo>
                  <a:cubicBezTo>
                    <a:pt x="1197" y="147"/>
                    <a:pt x="1187" y="143"/>
                    <a:pt x="1187" y="142"/>
                  </a:cubicBezTo>
                  <a:cubicBezTo>
                    <a:pt x="1208" y="150"/>
                    <a:pt x="1192" y="144"/>
                    <a:pt x="1190" y="141"/>
                  </a:cubicBezTo>
                  <a:cubicBezTo>
                    <a:pt x="1199" y="145"/>
                    <a:pt x="1215" y="152"/>
                    <a:pt x="1231" y="160"/>
                  </a:cubicBezTo>
                  <a:cubicBezTo>
                    <a:pt x="1248" y="168"/>
                    <a:pt x="1265" y="177"/>
                    <a:pt x="1280" y="185"/>
                  </a:cubicBezTo>
                  <a:cubicBezTo>
                    <a:pt x="1280" y="183"/>
                    <a:pt x="1277" y="182"/>
                    <a:pt x="1280" y="182"/>
                  </a:cubicBezTo>
                  <a:cubicBezTo>
                    <a:pt x="1272" y="179"/>
                    <a:pt x="1267" y="174"/>
                    <a:pt x="1262" y="172"/>
                  </a:cubicBezTo>
                  <a:cubicBezTo>
                    <a:pt x="1265" y="174"/>
                    <a:pt x="1269" y="177"/>
                    <a:pt x="1268" y="177"/>
                  </a:cubicBezTo>
                  <a:cubicBezTo>
                    <a:pt x="1243" y="164"/>
                    <a:pt x="1216" y="151"/>
                    <a:pt x="1188" y="139"/>
                  </a:cubicBezTo>
                  <a:cubicBezTo>
                    <a:pt x="1160" y="127"/>
                    <a:pt x="1132" y="117"/>
                    <a:pt x="1104" y="109"/>
                  </a:cubicBezTo>
                  <a:cubicBezTo>
                    <a:pt x="1100" y="106"/>
                    <a:pt x="1114" y="110"/>
                    <a:pt x="1093" y="103"/>
                  </a:cubicBezTo>
                  <a:cubicBezTo>
                    <a:pt x="1100" y="105"/>
                    <a:pt x="1114" y="110"/>
                    <a:pt x="1110" y="107"/>
                  </a:cubicBezTo>
                  <a:cubicBezTo>
                    <a:pt x="1100" y="104"/>
                    <a:pt x="1095" y="103"/>
                    <a:pt x="1076" y="97"/>
                  </a:cubicBezTo>
                  <a:cubicBezTo>
                    <a:pt x="1075" y="98"/>
                    <a:pt x="1082" y="100"/>
                    <a:pt x="1077" y="99"/>
                  </a:cubicBezTo>
                  <a:cubicBezTo>
                    <a:pt x="1071" y="97"/>
                    <a:pt x="1062" y="95"/>
                    <a:pt x="1055" y="94"/>
                  </a:cubicBezTo>
                  <a:cubicBezTo>
                    <a:pt x="1048" y="92"/>
                    <a:pt x="1042" y="90"/>
                    <a:pt x="1042" y="89"/>
                  </a:cubicBezTo>
                  <a:cubicBezTo>
                    <a:pt x="1059" y="93"/>
                    <a:pt x="1058" y="91"/>
                    <a:pt x="1069" y="94"/>
                  </a:cubicBezTo>
                  <a:cubicBezTo>
                    <a:pt x="1073" y="96"/>
                    <a:pt x="1084" y="99"/>
                    <a:pt x="1093" y="101"/>
                  </a:cubicBezTo>
                  <a:cubicBezTo>
                    <a:pt x="1094" y="101"/>
                    <a:pt x="1096" y="101"/>
                    <a:pt x="1099" y="102"/>
                  </a:cubicBezTo>
                  <a:cubicBezTo>
                    <a:pt x="1100" y="103"/>
                    <a:pt x="1110" y="106"/>
                    <a:pt x="1116" y="108"/>
                  </a:cubicBezTo>
                  <a:cubicBezTo>
                    <a:pt x="1122" y="109"/>
                    <a:pt x="1125" y="110"/>
                    <a:pt x="1113" y="106"/>
                  </a:cubicBezTo>
                  <a:cubicBezTo>
                    <a:pt x="1128" y="110"/>
                    <a:pt x="1133" y="113"/>
                    <a:pt x="1143" y="117"/>
                  </a:cubicBezTo>
                  <a:cubicBezTo>
                    <a:pt x="1144" y="116"/>
                    <a:pt x="1147" y="117"/>
                    <a:pt x="1146" y="115"/>
                  </a:cubicBezTo>
                  <a:cubicBezTo>
                    <a:pt x="1136" y="112"/>
                    <a:pt x="1125" y="109"/>
                    <a:pt x="1115" y="106"/>
                  </a:cubicBezTo>
                  <a:cubicBezTo>
                    <a:pt x="1105" y="103"/>
                    <a:pt x="1095" y="100"/>
                    <a:pt x="1089" y="97"/>
                  </a:cubicBezTo>
                  <a:cubicBezTo>
                    <a:pt x="1082" y="96"/>
                    <a:pt x="1086" y="98"/>
                    <a:pt x="1083" y="98"/>
                  </a:cubicBezTo>
                  <a:cubicBezTo>
                    <a:pt x="1072" y="93"/>
                    <a:pt x="1063" y="92"/>
                    <a:pt x="1052" y="90"/>
                  </a:cubicBezTo>
                  <a:cubicBezTo>
                    <a:pt x="1063" y="91"/>
                    <a:pt x="1043" y="88"/>
                    <a:pt x="1041" y="86"/>
                  </a:cubicBezTo>
                  <a:cubicBezTo>
                    <a:pt x="1042" y="85"/>
                    <a:pt x="1054" y="89"/>
                    <a:pt x="1051" y="86"/>
                  </a:cubicBezTo>
                  <a:cubicBezTo>
                    <a:pt x="1047" y="85"/>
                    <a:pt x="1045" y="85"/>
                    <a:pt x="1044" y="84"/>
                  </a:cubicBezTo>
                  <a:cubicBezTo>
                    <a:pt x="1029" y="82"/>
                    <a:pt x="1013" y="78"/>
                    <a:pt x="1004" y="79"/>
                  </a:cubicBezTo>
                  <a:cubicBezTo>
                    <a:pt x="1009" y="81"/>
                    <a:pt x="1012" y="79"/>
                    <a:pt x="1014" y="81"/>
                  </a:cubicBezTo>
                  <a:cubicBezTo>
                    <a:pt x="1015" y="82"/>
                    <a:pt x="1015" y="82"/>
                    <a:pt x="1015" y="82"/>
                  </a:cubicBezTo>
                  <a:cubicBezTo>
                    <a:pt x="1007" y="80"/>
                    <a:pt x="997" y="78"/>
                    <a:pt x="993" y="78"/>
                  </a:cubicBezTo>
                  <a:cubicBezTo>
                    <a:pt x="997" y="75"/>
                    <a:pt x="984" y="75"/>
                    <a:pt x="981" y="72"/>
                  </a:cubicBezTo>
                  <a:cubicBezTo>
                    <a:pt x="987" y="73"/>
                    <a:pt x="993" y="74"/>
                    <a:pt x="991" y="73"/>
                  </a:cubicBezTo>
                  <a:cubicBezTo>
                    <a:pt x="987" y="72"/>
                    <a:pt x="982" y="72"/>
                    <a:pt x="978" y="71"/>
                  </a:cubicBezTo>
                  <a:cubicBezTo>
                    <a:pt x="978" y="74"/>
                    <a:pt x="969" y="74"/>
                    <a:pt x="981" y="78"/>
                  </a:cubicBezTo>
                  <a:cubicBezTo>
                    <a:pt x="973" y="76"/>
                    <a:pt x="959" y="75"/>
                    <a:pt x="971" y="77"/>
                  </a:cubicBezTo>
                  <a:cubicBezTo>
                    <a:pt x="970" y="77"/>
                    <a:pt x="974" y="77"/>
                    <a:pt x="979" y="78"/>
                  </a:cubicBezTo>
                  <a:cubicBezTo>
                    <a:pt x="984" y="78"/>
                    <a:pt x="988" y="79"/>
                    <a:pt x="988" y="80"/>
                  </a:cubicBezTo>
                  <a:cubicBezTo>
                    <a:pt x="982" y="79"/>
                    <a:pt x="974" y="79"/>
                    <a:pt x="972" y="79"/>
                  </a:cubicBezTo>
                  <a:cubicBezTo>
                    <a:pt x="967" y="79"/>
                    <a:pt x="967" y="78"/>
                    <a:pt x="961" y="78"/>
                  </a:cubicBezTo>
                  <a:cubicBezTo>
                    <a:pt x="962" y="79"/>
                    <a:pt x="957" y="78"/>
                    <a:pt x="953" y="78"/>
                  </a:cubicBezTo>
                  <a:cubicBezTo>
                    <a:pt x="949" y="78"/>
                    <a:pt x="946" y="78"/>
                    <a:pt x="952" y="80"/>
                  </a:cubicBezTo>
                  <a:cubicBezTo>
                    <a:pt x="953" y="79"/>
                    <a:pt x="959" y="79"/>
                    <a:pt x="967" y="80"/>
                  </a:cubicBezTo>
                  <a:cubicBezTo>
                    <a:pt x="974" y="81"/>
                    <a:pt x="983" y="82"/>
                    <a:pt x="989" y="83"/>
                  </a:cubicBezTo>
                  <a:cubicBezTo>
                    <a:pt x="988" y="82"/>
                    <a:pt x="989" y="81"/>
                    <a:pt x="995" y="82"/>
                  </a:cubicBezTo>
                  <a:cubicBezTo>
                    <a:pt x="996" y="83"/>
                    <a:pt x="998" y="83"/>
                    <a:pt x="999" y="84"/>
                  </a:cubicBezTo>
                  <a:cubicBezTo>
                    <a:pt x="999" y="84"/>
                    <a:pt x="993" y="83"/>
                    <a:pt x="993" y="84"/>
                  </a:cubicBezTo>
                  <a:cubicBezTo>
                    <a:pt x="1033" y="90"/>
                    <a:pt x="1068" y="96"/>
                    <a:pt x="1098" y="107"/>
                  </a:cubicBezTo>
                  <a:cubicBezTo>
                    <a:pt x="1080" y="102"/>
                    <a:pt x="1060" y="97"/>
                    <a:pt x="1040" y="93"/>
                  </a:cubicBezTo>
                  <a:cubicBezTo>
                    <a:pt x="1020" y="88"/>
                    <a:pt x="999" y="85"/>
                    <a:pt x="980" y="83"/>
                  </a:cubicBezTo>
                  <a:cubicBezTo>
                    <a:pt x="977" y="84"/>
                    <a:pt x="975" y="85"/>
                    <a:pt x="957" y="83"/>
                  </a:cubicBezTo>
                  <a:cubicBezTo>
                    <a:pt x="961" y="84"/>
                    <a:pt x="978" y="86"/>
                    <a:pt x="976" y="88"/>
                  </a:cubicBezTo>
                  <a:cubicBezTo>
                    <a:pt x="966" y="87"/>
                    <a:pt x="963" y="88"/>
                    <a:pt x="952" y="86"/>
                  </a:cubicBezTo>
                  <a:cubicBezTo>
                    <a:pt x="949" y="87"/>
                    <a:pt x="963" y="87"/>
                    <a:pt x="960" y="89"/>
                  </a:cubicBezTo>
                  <a:cubicBezTo>
                    <a:pt x="951" y="87"/>
                    <a:pt x="942" y="87"/>
                    <a:pt x="933" y="87"/>
                  </a:cubicBezTo>
                  <a:cubicBezTo>
                    <a:pt x="945" y="88"/>
                    <a:pt x="959" y="89"/>
                    <a:pt x="972" y="91"/>
                  </a:cubicBezTo>
                  <a:cubicBezTo>
                    <a:pt x="985" y="92"/>
                    <a:pt x="997" y="94"/>
                    <a:pt x="1004" y="95"/>
                  </a:cubicBezTo>
                  <a:cubicBezTo>
                    <a:pt x="998" y="93"/>
                    <a:pt x="1004" y="94"/>
                    <a:pt x="999" y="92"/>
                  </a:cubicBezTo>
                  <a:cubicBezTo>
                    <a:pt x="1018" y="96"/>
                    <a:pt x="1032" y="97"/>
                    <a:pt x="1037" y="100"/>
                  </a:cubicBezTo>
                  <a:cubicBezTo>
                    <a:pt x="1026" y="99"/>
                    <a:pt x="1024" y="97"/>
                    <a:pt x="1010" y="95"/>
                  </a:cubicBezTo>
                  <a:cubicBezTo>
                    <a:pt x="1007" y="96"/>
                    <a:pt x="1013" y="97"/>
                    <a:pt x="1021" y="98"/>
                  </a:cubicBezTo>
                  <a:cubicBezTo>
                    <a:pt x="1028" y="100"/>
                    <a:pt x="1036" y="101"/>
                    <a:pt x="1038" y="102"/>
                  </a:cubicBezTo>
                  <a:cubicBezTo>
                    <a:pt x="1027" y="100"/>
                    <a:pt x="1022" y="100"/>
                    <a:pt x="1021" y="100"/>
                  </a:cubicBezTo>
                  <a:cubicBezTo>
                    <a:pt x="1019" y="100"/>
                    <a:pt x="1021" y="102"/>
                    <a:pt x="1026" y="104"/>
                  </a:cubicBezTo>
                  <a:cubicBezTo>
                    <a:pt x="1016" y="102"/>
                    <a:pt x="1014" y="101"/>
                    <a:pt x="1014" y="101"/>
                  </a:cubicBezTo>
                  <a:cubicBezTo>
                    <a:pt x="1014" y="100"/>
                    <a:pt x="1014" y="99"/>
                    <a:pt x="1008" y="99"/>
                  </a:cubicBezTo>
                  <a:cubicBezTo>
                    <a:pt x="993" y="98"/>
                    <a:pt x="1007" y="103"/>
                    <a:pt x="999" y="106"/>
                  </a:cubicBezTo>
                  <a:cubicBezTo>
                    <a:pt x="1007" y="107"/>
                    <a:pt x="1005" y="106"/>
                    <a:pt x="1015" y="108"/>
                  </a:cubicBezTo>
                  <a:cubicBezTo>
                    <a:pt x="1010" y="108"/>
                    <a:pt x="995" y="107"/>
                    <a:pt x="1013" y="111"/>
                  </a:cubicBezTo>
                  <a:cubicBezTo>
                    <a:pt x="1001" y="109"/>
                    <a:pt x="999" y="109"/>
                    <a:pt x="999" y="109"/>
                  </a:cubicBezTo>
                  <a:cubicBezTo>
                    <a:pt x="1000" y="110"/>
                    <a:pt x="1003" y="111"/>
                    <a:pt x="1001" y="111"/>
                  </a:cubicBezTo>
                  <a:cubicBezTo>
                    <a:pt x="988" y="108"/>
                    <a:pt x="977" y="108"/>
                    <a:pt x="967" y="106"/>
                  </a:cubicBezTo>
                  <a:cubicBezTo>
                    <a:pt x="967" y="106"/>
                    <a:pt x="959" y="107"/>
                    <a:pt x="958" y="105"/>
                  </a:cubicBezTo>
                  <a:cubicBezTo>
                    <a:pt x="957" y="105"/>
                    <a:pt x="960" y="104"/>
                    <a:pt x="964" y="105"/>
                  </a:cubicBezTo>
                  <a:cubicBezTo>
                    <a:pt x="974" y="105"/>
                    <a:pt x="972" y="106"/>
                    <a:pt x="978" y="107"/>
                  </a:cubicBezTo>
                  <a:cubicBezTo>
                    <a:pt x="978" y="106"/>
                    <a:pt x="996" y="110"/>
                    <a:pt x="993" y="108"/>
                  </a:cubicBezTo>
                  <a:cubicBezTo>
                    <a:pt x="983" y="105"/>
                    <a:pt x="968" y="106"/>
                    <a:pt x="960" y="103"/>
                  </a:cubicBezTo>
                  <a:cubicBezTo>
                    <a:pt x="966" y="102"/>
                    <a:pt x="981" y="107"/>
                    <a:pt x="979" y="104"/>
                  </a:cubicBezTo>
                  <a:cubicBezTo>
                    <a:pt x="973" y="103"/>
                    <a:pt x="972" y="103"/>
                    <a:pt x="966" y="102"/>
                  </a:cubicBezTo>
                  <a:cubicBezTo>
                    <a:pt x="966" y="102"/>
                    <a:pt x="964" y="101"/>
                    <a:pt x="962" y="101"/>
                  </a:cubicBezTo>
                  <a:cubicBezTo>
                    <a:pt x="971" y="101"/>
                    <a:pt x="983" y="103"/>
                    <a:pt x="988" y="104"/>
                  </a:cubicBezTo>
                  <a:cubicBezTo>
                    <a:pt x="982" y="101"/>
                    <a:pt x="979" y="101"/>
                    <a:pt x="991" y="101"/>
                  </a:cubicBezTo>
                  <a:cubicBezTo>
                    <a:pt x="981" y="100"/>
                    <a:pt x="963" y="99"/>
                    <a:pt x="967" y="97"/>
                  </a:cubicBezTo>
                  <a:cubicBezTo>
                    <a:pt x="976" y="99"/>
                    <a:pt x="986" y="101"/>
                    <a:pt x="993" y="100"/>
                  </a:cubicBezTo>
                  <a:cubicBezTo>
                    <a:pt x="987" y="99"/>
                    <a:pt x="974" y="98"/>
                    <a:pt x="976" y="97"/>
                  </a:cubicBezTo>
                  <a:cubicBezTo>
                    <a:pt x="989" y="99"/>
                    <a:pt x="993" y="99"/>
                    <a:pt x="996" y="98"/>
                  </a:cubicBezTo>
                  <a:cubicBezTo>
                    <a:pt x="999" y="97"/>
                    <a:pt x="1001" y="96"/>
                    <a:pt x="1011" y="98"/>
                  </a:cubicBezTo>
                  <a:cubicBezTo>
                    <a:pt x="1007" y="97"/>
                    <a:pt x="1002" y="96"/>
                    <a:pt x="994" y="95"/>
                  </a:cubicBezTo>
                  <a:cubicBezTo>
                    <a:pt x="991" y="95"/>
                    <a:pt x="995" y="98"/>
                    <a:pt x="986" y="97"/>
                  </a:cubicBezTo>
                  <a:cubicBezTo>
                    <a:pt x="985" y="95"/>
                    <a:pt x="968" y="96"/>
                    <a:pt x="962" y="93"/>
                  </a:cubicBezTo>
                  <a:cubicBezTo>
                    <a:pt x="966" y="93"/>
                    <a:pt x="966" y="92"/>
                    <a:pt x="967" y="91"/>
                  </a:cubicBezTo>
                  <a:cubicBezTo>
                    <a:pt x="954" y="90"/>
                    <a:pt x="955" y="90"/>
                    <a:pt x="947" y="89"/>
                  </a:cubicBezTo>
                  <a:cubicBezTo>
                    <a:pt x="949" y="92"/>
                    <a:pt x="949" y="92"/>
                    <a:pt x="949" y="92"/>
                  </a:cubicBezTo>
                  <a:cubicBezTo>
                    <a:pt x="951" y="93"/>
                    <a:pt x="962" y="94"/>
                    <a:pt x="963" y="95"/>
                  </a:cubicBezTo>
                  <a:cubicBezTo>
                    <a:pt x="952" y="95"/>
                    <a:pt x="936" y="92"/>
                    <a:pt x="945" y="91"/>
                  </a:cubicBezTo>
                  <a:cubicBezTo>
                    <a:pt x="937" y="90"/>
                    <a:pt x="936" y="91"/>
                    <a:pt x="934" y="92"/>
                  </a:cubicBezTo>
                  <a:cubicBezTo>
                    <a:pt x="933" y="92"/>
                    <a:pt x="930" y="93"/>
                    <a:pt x="919" y="91"/>
                  </a:cubicBezTo>
                  <a:cubicBezTo>
                    <a:pt x="922" y="93"/>
                    <a:pt x="913" y="93"/>
                    <a:pt x="914" y="95"/>
                  </a:cubicBezTo>
                  <a:cubicBezTo>
                    <a:pt x="919" y="95"/>
                    <a:pt x="928" y="95"/>
                    <a:pt x="935" y="96"/>
                  </a:cubicBezTo>
                  <a:cubicBezTo>
                    <a:pt x="942" y="97"/>
                    <a:pt x="948" y="97"/>
                    <a:pt x="947" y="96"/>
                  </a:cubicBezTo>
                  <a:cubicBezTo>
                    <a:pt x="932" y="94"/>
                    <a:pt x="927" y="95"/>
                    <a:pt x="920" y="93"/>
                  </a:cubicBezTo>
                  <a:cubicBezTo>
                    <a:pt x="932" y="95"/>
                    <a:pt x="923" y="92"/>
                    <a:pt x="936" y="93"/>
                  </a:cubicBezTo>
                  <a:cubicBezTo>
                    <a:pt x="930" y="94"/>
                    <a:pt x="937" y="95"/>
                    <a:pt x="945" y="95"/>
                  </a:cubicBezTo>
                  <a:cubicBezTo>
                    <a:pt x="953" y="96"/>
                    <a:pt x="963" y="97"/>
                    <a:pt x="964" y="97"/>
                  </a:cubicBezTo>
                  <a:cubicBezTo>
                    <a:pt x="958" y="98"/>
                    <a:pt x="962" y="98"/>
                    <a:pt x="967" y="99"/>
                  </a:cubicBezTo>
                  <a:cubicBezTo>
                    <a:pt x="972" y="99"/>
                    <a:pt x="978" y="100"/>
                    <a:pt x="978" y="101"/>
                  </a:cubicBezTo>
                  <a:cubicBezTo>
                    <a:pt x="968" y="100"/>
                    <a:pt x="957" y="99"/>
                    <a:pt x="945" y="97"/>
                  </a:cubicBezTo>
                  <a:cubicBezTo>
                    <a:pt x="934" y="96"/>
                    <a:pt x="923" y="96"/>
                    <a:pt x="915" y="96"/>
                  </a:cubicBezTo>
                  <a:cubicBezTo>
                    <a:pt x="925" y="97"/>
                    <a:pt x="925" y="97"/>
                    <a:pt x="925" y="97"/>
                  </a:cubicBezTo>
                  <a:cubicBezTo>
                    <a:pt x="921" y="97"/>
                    <a:pt x="923" y="98"/>
                    <a:pt x="932" y="99"/>
                  </a:cubicBezTo>
                  <a:cubicBezTo>
                    <a:pt x="933" y="98"/>
                    <a:pt x="927" y="97"/>
                    <a:pt x="932" y="97"/>
                  </a:cubicBezTo>
                  <a:cubicBezTo>
                    <a:pt x="937" y="99"/>
                    <a:pt x="950" y="97"/>
                    <a:pt x="952" y="99"/>
                  </a:cubicBezTo>
                  <a:cubicBezTo>
                    <a:pt x="942" y="99"/>
                    <a:pt x="926" y="99"/>
                    <a:pt x="930" y="100"/>
                  </a:cubicBezTo>
                  <a:cubicBezTo>
                    <a:pt x="922" y="100"/>
                    <a:pt x="919" y="98"/>
                    <a:pt x="916" y="99"/>
                  </a:cubicBezTo>
                  <a:cubicBezTo>
                    <a:pt x="924" y="100"/>
                    <a:pt x="912" y="101"/>
                    <a:pt x="908" y="101"/>
                  </a:cubicBezTo>
                  <a:cubicBezTo>
                    <a:pt x="903" y="101"/>
                    <a:pt x="891" y="101"/>
                    <a:pt x="891" y="100"/>
                  </a:cubicBezTo>
                  <a:cubicBezTo>
                    <a:pt x="898" y="99"/>
                    <a:pt x="898" y="99"/>
                    <a:pt x="902" y="96"/>
                  </a:cubicBezTo>
                  <a:cubicBezTo>
                    <a:pt x="900" y="96"/>
                    <a:pt x="889" y="96"/>
                    <a:pt x="888" y="95"/>
                  </a:cubicBezTo>
                  <a:cubicBezTo>
                    <a:pt x="894" y="95"/>
                    <a:pt x="908" y="96"/>
                    <a:pt x="908" y="95"/>
                  </a:cubicBezTo>
                  <a:cubicBezTo>
                    <a:pt x="892" y="95"/>
                    <a:pt x="894" y="91"/>
                    <a:pt x="906" y="91"/>
                  </a:cubicBezTo>
                  <a:cubicBezTo>
                    <a:pt x="885" y="90"/>
                    <a:pt x="899" y="88"/>
                    <a:pt x="890" y="86"/>
                  </a:cubicBezTo>
                  <a:cubicBezTo>
                    <a:pt x="884" y="87"/>
                    <a:pt x="874" y="87"/>
                    <a:pt x="867" y="88"/>
                  </a:cubicBezTo>
                  <a:cubicBezTo>
                    <a:pt x="878" y="88"/>
                    <a:pt x="881" y="89"/>
                    <a:pt x="889" y="90"/>
                  </a:cubicBezTo>
                  <a:cubicBezTo>
                    <a:pt x="882" y="90"/>
                    <a:pt x="871" y="90"/>
                    <a:pt x="865" y="90"/>
                  </a:cubicBezTo>
                  <a:cubicBezTo>
                    <a:pt x="859" y="88"/>
                    <a:pt x="876" y="90"/>
                    <a:pt x="874" y="89"/>
                  </a:cubicBezTo>
                  <a:cubicBezTo>
                    <a:pt x="865" y="89"/>
                    <a:pt x="862" y="88"/>
                    <a:pt x="859" y="87"/>
                  </a:cubicBezTo>
                  <a:cubicBezTo>
                    <a:pt x="856" y="87"/>
                    <a:pt x="853" y="86"/>
                    <a:pt x="846" y="86"/>
                  </a:cubicBezTo>
                  <a:cubicBezTo>
                    <a:pt x="846" y="88"/>
                    <a:pt x="837" y="90"/>
                    <a:pt x="824" y="91"/>
                  </a:cubicBezTo>
                  <a:cubicBezTo>
                    <a:pt x="821" y="90"/>
                    <a:pt x="820" y="88"/>
                    <a:pt x="822" y="87"/>
                  </a:cubicBezTo>
                  <a:cubicBezTo>
                    <a:pt x="816" y="86"/>
                    <a:pt x="803" y="87"/>
                    <a:pt x="797" y="87"/>
                  </a:cubicBezTo>
                  <a:cubicBezTo>
                    <a:pt x="806" y="86"/>
                    <a:pt x="808" y="86"/>
                    <a:pt x="810" y="85"/>
                  </a:cubicBezTo>
                  <a:cubicBezTo>
                    <a:pt x="812" y="85"/>
                    <a:pt x="814" y="84"/>
                    <a:pt x="823" y="84"/>
                  </a:cubicBezTo>
                  <a:cubicBezTo>
                    <a:pt x="823" y="82"/>
                    <a:pt x="822" y="82"/>
                    <a:pt x="825" y="81"/>
                  </a:cubicBezTo>
                  <a:cubicBezTo>
                    <a:pt x="835" y="80"/>
                    <a:pt x="828" y="83"/>
                    <a:pt x="839" y="81"/>
                  </a:cubicBezTo>
                  <a:cubicBezTo>
                    <a:pt x="849" y="81"/>
                    <a:pt x="842" y="79"/>
                    <a:pt x="851" y="78"/>
                  </a:cubicBezTo>
                  <a:cubicBezTo>
                    <a:pt x="861" y="79"/>
                    <a:pt x="849" y="80"/>
                    <a:pt x="849" y="81"/>
                  </a:cubicBezTo>
                  <a:cubicBezTo>
                    <a:pt x="863" y="81"/>
                    <a:pt x="882" y="79"/>
                    <a:pt x="900" y="81"/>
                  </a:cubicBezTo>
                  <a:cubicBezTo>
                    <a:pt x="891" y="82"/>
                    <a:pt x="894" y="82"/>
                    <a:pt x="904" y="82"/>
                  </a:cubicBezTo>
                  <a:cubicBezTo>
                    <a:pt x="903" y="84"/>
                    <a:pt x="905" y="84"/>
                    <a:pt x="899" y="85"/>
                  </a:cubicBezTo>
                  <a:cubicBezTo>
                    <a:pt x="903" y="86"/>
                    <a:pt x="909" y="86"/>
                    <a:pt x="916" y="86"/>
                  </a:cubicBezTo>
                  <a:cubicBezTo>
                    <a:pt x="919" y="84"/>
                    <a:pt x="913" y="84"/>
                    <a:pt x="907" y="81"/>
                  </a:cubicBezTo>
                  <a:cubicBezTo>
                    <a:pt x="912" y="81"/>
                    <a:pt x="920" y="82"/>
                    <a:pt x="920" y="81"/>
                  </a:cubicBezTo>
                  <a:cubicBezTo>
                    <a:pt x="913" y="81"/>
                    <a:pt x="907" y="79"/>
                    <a:pt x="905" y="78"/>
                  </a:cubicBezTo>
                  <a:cubicBezTo>
                    <a:pt x="903" y="77"/>
                    <a:pt x="906" y="76"/>
                    <a:pt x="915" y="78"/>
                  </a:cubicBezTo>
                  <a:cubicBezTo>
                    <a:pt x="919" y="76"/>
                    <a:pt x="905" y="76"/>
                    <a:pt x="904" y="75"/>
                  </a:cubicBezTo>
                  <a:cubicBezTo>
                    <a:pt x="913" y="76"/>
                    <a:pt x="920" y="75"/>
                    <a:pt x="913" y="74"/>
                  </a:cubicBezTo>
                  <a:cubicBezTo>
                    <a:pt x="913" y="75"/>
                    <a:pt x="902" y="74"/>
                    <a:pt x="899" y="74"/>
                  </a:cubicBezTo>
                  <a:cubicBezTo>
                    <a:pt x="899" y="74"/>
                    <a:pt x="901" y="75"/>
                    <a:pt x="897" y="75"/>
                  </a:cubicBezTo>
                  <a:cubicBezTo>
                    <a:pt x="883" y="74"/>
                    <a:pt x="891" y="73"/>
                    <a:pt x="899" y="73"/>
                  </a:cubicBezTo>
                  <a:cubicBezTo>
                    <a:pt x="886" y="72"/>
                    <a:pt x="879" y="73"/>
                    <a:pt x="872" y="74"/>
                  </a:cubicBezTo>
                  <a:cubicBezTo>
                    <a:pt x="866" y="74"/>
                    <a:pt x="860" y="75"/>
                    <a:pt x="848" y="74"/>
                  </a:cubicBezTo>
                  <a:cubicBezTo>
                    <a:pt x="856" y="73"/>
                    <a:pt x="863" y="72"/>
                    <a:pt x="871" y="71"/>
                  </a:cubicBezTo>
                  <a:cubicBezTo>
                    <a:pt x="866" y="71"/>
                    <a:pt x="863" y="71"/>
                    <a:pt x="860" y="70"/>
                  </a:cubicBezTo>
                  <a:cubicBezTo>
                    <a:pt x="877" y="70"/>
                    <a:pt x="854" y="70"/>
                    <a:pt x="855" y="69"/>
                  </a:cubicBezTo>
                  <a:cubicBezTo>
                    <a:pt x="864" y="69"/>
                    <a:pt x="872" y="69"/>
                    <a:pt x="872" y="68"/>
                  </a:cubicBezTo>
                  <a:cubicBezTo>
                    <a:pt x="863" y="68"/>
                    <a:pt x="862" y="69"/>
                    <a:pt x="858" y="67"/>
                  </a:cubicBezTo>
                  <a:cubicBezTo>
                    <a:pt x="873" y="65"/>
                    <a:pt x="892" y="66"/>
                    <a:pt x="913" y="67"/>
                  </a:cubicBezTo>
                  <a:cubicBezTo>
                    <a:pt x="912" y="66"/>
                    <a:pt x="913" y="65"/>
                    <a:pt x="915" y="65"/>
                  </a:cubicBezTo>
                  <a:cubicBezTo>
                    <a:pt x="906" y="65"/>
                    <a:pt x="899" y="65"/>
                    <a:pt x="891" y="65"/>
                  </a:cubicBezTo>
                  <a:cubicBezTo>
                    <a:pt x="884" y="64"/>
                    <a:pt x="874" y="64"/>
                    <a:pt x="860" y="65"/>
                  </a:cubicBezTo>
                  <a:cubicBezTo>
                    <a:pt x="860" y="64"/>
                    <a:pt x="865" y="63"/>
                    <a:pt x="859" y="63"/>
                  </a:cubicBezTo>
                  <a:cubicBezTo>
                    <a:pt x="854" y="66"/>
                    <a:pt x="840" y="65"/>
                    <a:pt x="822" y="66"/>
                  </a:cubicBezTo>
                  <a:cubicBezTo>
                    <a:pt x="822" y="65"/>
                    <a:pt x="828" y="65"/>
                    <a:pt x="831" y="64"/>
                  </a:cubicBezTo>
                  <a:cubicBezTo>
                    <a:pt x="823" y="64"/>
                    <a:pt x="817" y="66"/>
                    <a:pt x="813" y="65"/>
                  </a:cubicBezTo>
                  <a:cubicBezTo>
                    <a:pt x="820" y="64"/>
                    <a:pt x="821" y="63"/>
                    <a:pt x="830" y="63"/>
                  </a:cubicBezTo>
                  <a:cubicBezTo>
                    <a:pt x="834" y="63"/>
                    <a:pt x="836" y="64"/>
                    <a:pt x="842" y="64"/>
                  </a:cubicBezTo>
                  <a:cubicBezTo>
                    <a:pt x="842" y="64"/>
                    <a:pt x="850" y="64"/>
                    <a:pt x="855" y="64"/>
                  </a:cubicBezTo>
                  <a:cubicBezTo>
                    <a:pt x="859" y="62"/>
                    <a:pt x="844" y="62"/>
                    <a:pt x="854" y="61"/>
                  </a:cubicBezTo>
                  <a:cubicBezTo>
                    <a:pt x="861" y="61"/>
                    <a:pt x="861" y="61"/>
                    <a:pt x="861" y="61"/>
                  </a:cubicBezTo>
                  <a:cubicBezTo>
                    <a:pt x="860" y="64"/>
                    <a:pt x="861" y="61"/>
                    <a:pt x="878" y="61"/>
                  </a:cubicBezTo>
                  <a:cubicBezTo>
                    <a:pt x="883" y="61"/>
                    <a:pt x="880" y="63"/>
                    <a:pt x="887" y="63"/>
                  </a:cubicBezTo>
                  <a:cubicBezTo>
                    <a:pt x="892" y="62"/>
                    <a:pt x="886" y="63"/>
                    <a:pt x="885" y="61"/>
                  </a:cubicBezTo>
                  <a:cubicBezTo>
                    <a:pt x="901" y="61"/>
                    <a:pt x="911" y="61"/>
                    <a:pt x="921" y="62"/>
                  </a:cubicBezTo>
                  <a:cubicBezTo>
                    <a:pt x="931" y="62"/>
                    <a:pt x="941" y="63"/>
                    <a:pt x="958" y="65"/>
                  </a:cubicBezTo>
                  <a:cubicBezTo>
                    <a:pt x="958" y="65"/>
                    <a:pt x="953" y="65"/>
                    <a:pt x="959" y="66"/>
                  </a:cubicBezTo>
                  <a:cubicBezTo>
                    <a:pt x="961" y="66"/>
                    <a:pt x="970" y="66"/>
                    <a:pt x="981" y="68"/>
                  </a:cubicBezTo>
                  <a:cubicBezTo>
                    <a:pt x="991" y="69"/>
                    <a:pt x="1003" y="71"/>
                    <a:pt x="1011" y="73"/>
                  </a:cubicBezTo>
                  <a:cubicBezTo>
                    <a:pt x="1002" y="73"/>
                    <a:pt x="1009" y="75"/>
                    <a:pt x="999" y="75"/>
                  </a:cubicBezTo>
                  <a:cubicBezTo>
                    <a:pt x="1010" y="76"/>
                    <a:pt x="1002" y="77"/>
                    <a:pt x="1013" y="78"/>
                  </a:cubicBezTo>
                  <a:cubicBezTo>
                    <a:pt x="1010" y="75"/>
                    <a:pt x="1019" y="78"/>
                    <a:pt x="1023" y="80"/>
                  </a:cubicBezTo>
                  <a:cubicBezTo>
                    <a:pt x="1022" y="78"/>
                    <a:pt x="1026" y="79"/>
                    <a:pt x="1026" y="78"/>
                  </a:cubicBezTo>
                  <a:cubicBezTo>
                    <a:pt x="1021" y="77"/>
                    <a:pt x="1013" y="76"/>
                    <a:pt x="1012" y="75"/>
                  </a:cubicBezTo>
                  <a:cubicBezTo>
                    <a:pt x="1012" y="73"/>
                    <a:pt x="1025" y="75"/>
                    <a:pt x="1038" y="78"/>
                  </a:cubicBezTo>
                  <a:cubicBezTo>
                    <a:pt x="1052" y="80"/>
                    <a:pt x="1067" y="84"/>
                    <a:pt x="1072" y="84"/>
                  </a:cubicBezTo>
                  <a:cubicBezTo>
                    <a:pt x="1069" y="85"/>
                    <a:pt x="1083" y="88"/>
                    <a:pt x="1080" y="88"/>
                  </a:cubicBezTo>
                  <a:cubicBezTo>
                    <a:pt x="1094" y="92"/>
                    <a:pt x="1094" y="92"/>
                    <a:pt x="1094" y="92"/>
                  </a:cubicBezTo>
                  <a:cubicBezTo>
                    <a:pt x="1099" y="94"/>
                    <a:pt x="1102" y="94"/>
                    <a:pt x="1097" y="92"/>
                  </a:cubicBezTo>
                  <a:cubicBezTo>
                    <a:pt x="1091" y="91"/>
                    <a:pt x="1084" y="89"/>
                    <a:pt x="1083" y="88"/>
                  </a:cubicBezTo>
                  <a:cubicBezTo>
                    <a:pt x="1097" y="92"/>
                    <a:pt x="1113" y="96"/>
                    <a:pt x="1107" y="96"/>
                  </a:cubicBezTo>
                  <a:cubicBezTo>
                    <a:pt x="1134" y="104"/>
                    <a:pt x="1156" y="112"/>
                    <a:pt x="1170" y="117"/>
                  </a:cubicBezTo>
                  <a:cubicBezTo>
                    <a:pt x="1182" y="121"/>
                    <a:pt x="1184" y="122"/>
                    <a:pt x="1181" y="120"/>
                  </a:cubicBezTo>
                  <a:cubicBezTo>
                    <a:pt x="1178" y="119"/>
                    <a:pt x="1169" y="116"/>
                    <a:pt x="1160" y="113"/>
                  </a:cubicBezTo>
                  <a:cubicBezTo>
                    <a:pt x="1150" y="109"/>
                    <a:pt x="1139" y="105"/>
                    <a:pt x="1130" y="103"/>
                  </a:cubicBezTo>
                  <a:cubicBezTo>
                    <a:pt x="1122" y="100"/>
                    <a:pt x="1116" y="98"/>
                    <a:pt x="1117" y="98"/>
                  </a:cubicBezTo>
                  <a:cubicBezTo>
                    <a:pt x="1135" y="103"/>
                    <a:pt x="1152" y="109"/>
                    <a:pt x="1167" y="115"/>
                  </a:cubicBezTo>
                  <a:cubicBezTo>
                    <a:pt x="1182" y="120"/>
                    <a:pt x="1195" y="125"/>
                    <a:pt x="1203" y="129"/>
                  </a:cubicBezTo>
                  <a:cubicBezTo>
                    <a:pt x="1203" y="130"/>
                    <a:pt x="1197" y="127"/>
                    <a:pt x="1196" y="127"/>
                  </a:cubicBezTo>
                  <a:cubicBezTo>
                    <a:pt x="1212" y="134"/>
                    <a:pt x="1205" y="130"/>
                    <a:pt x="1209" y="131"/>
                  </a:cubicBezTo>
                  <a:cubicBezTo>
                    <a:pt x="1216" y="135"/>
                    <a:pt x="1230" y="140"/>
                    <a:pt x="1232" y="142"/>
                  </a:cubicBezTo>
                  <a:cubicBezTo>
                    <a:pt x="1228" y="140"/>
                    <a:pt x="1209" y="131"/>
                    <a:pt x="1219" y="137"/>
                  </a:cubicBezTo>
                  <a:cubicBezTo>
                    <a:pt x="1235" y="144"/>
                    <a:pt x="1242" y="149"/>
                    <a:pt x="1254" y="153"/>
                  </a:cubicBezTo>
                  <a:cubicBezTo>
                    <a:pt x="1247" y="149"/>
                    <a:pt x="1247" y="148"/>
                    <a:pt x="1254" y="152"/>
                  </a:cubicBezTo>
                  <a:cubicBezTo>
                    <a:pt x="1265" y="157"/>
                    <a:pt x="1260" y="157"/>
                    <a:pt x="1270" y="162"/>
                  </a:cubicBezTo>
                  <a:cubicBezTo>
                    <a:pt x="1274" y="165"/>
                    <a:pt x="1273" y="162"/>
                    <a:pt x="1273" y="162"/>
                  </a:cubicBezTo>
                  <a:cubicBezTo>
                    <a:pt x="1253" y="150"/>
                    <a:pt x="1230" y="138"/>
                    <a:pt x="1212" y="132"/>
                  </a:cubicBezTo>
                  <a:cubicBezTo>
                    <a:pt x="1211" y="130"/>
                    <a:pt x="1206" y="127"/>
                    <a:pt x="1202" y="125"/>
                  </a:cubicBezTo>
                  <a:cubicBezTo>
                    <a:pt x="1214" y="130"/>
                    <a:pt x="1221" y="133"/>
                    <a:pt x="1227" y="136"/>
                  </a:cubicBezTo>
                  <a:cubicBezTo>
                    <a:pt x="1233" y="138"/>
                    <a:pt x="1238" y="141"/>
                    <a:pt x="1247" y="146"/>
                  </a:cubicBezTo>
                  <a:cubicBezTo>
                    <a:pt x="1251" y="146"/>
                    <a:pt x="1237" y="141"/>
                    <a:pt x="1241" y="141"/>
                  </a:cubicBezTo>
                  <a:cubicBezTo>
                    <a:pt x="1255" y="148"/>
                    <a:pt x="1268" y="153"/>
                    <a:pt x="1276" y="159"/>
                  </a:cubicBezTo>
                  <a:cubicBezTo>
                    <a:pt x="1269" y="155"/>
                    <a:pt x="1266" y="154"/>
                    <a:pt x="1266" y="156"/>
                  </a:cubicBezTo>
                  <a:cubicBezTo>
                    <a:pt x="1276" y="162"/>
                    <a:pt x="1274" y="159"/>
                    <a:pt x="1279" y="162"/>
                  </a:cubicBezTo>
                  <a:cubicBezTo>
                    <a:pt x="1282" y="165"/>
                    <a:pt x="1297" y="173"/>
                    <a:pt x="1298" y="176"/>
                  </a:cubicBezTo>
                  <a:cubicBezTo>
                    <a:pt x="1287" y="169"/>
                    <a:pt x="1290" y="171"/>
                    <a:pt x="1279" y="164"/>
                  </a:cubicBezTo>
                  <a:cubicBezTo>
                    <a:pt x="1279" y="167"/>
                    <a:pt x="1279" y="167"/>
                    <a:pt x="1279" y="167"/>
                  </a:cubicBezTo>
                  <a:cubicBezTo>
                    <a:pt x="1302" y="180"/>
                    <a:pt x="1302" y="180"/>
                    <a:pt x="1302" y="180"/>
                  </a:cubicBezTo>
                  <a:cubicBezTo>
                    <a:pt x="1322" y="191"/>
                    <a:pt x="1322" y="191"/>
                    <a:pt x="1322" y="191"/>
                  </a:cubicBezTo>
                  <a:cubicBezTo>
                    <a:pt x="1326" y="194"/>
                    <a:pt x="1328" y="196"/>
                    <a:pt x="1328" y="197"/>
                  </a:cubicBezTo>
                  <a:cubicBezTo>
                    <a:pt x="1356" y="213"/>
                    <a:pt x="1385" y="235"/>
                    <a:pt x="1412" y="258"/>
                  </a:cubicBezTo>
                  <a:cubicBezTo>
                    <a:pt x="1439" y="280"/>
                    <a:pt x="1463" y="304"/>
                    <a:pt x="1482" y="322"/>
                  </a:cubicBezTo>
                  <a:cubicBezTo>
                    <a:pt x="1471" y="310"/>
                    <a:pt x="1464" y="304"/>
                    <a:pt x="1460" y="298"/>
                  </a:cubicBezTo>
                  <a:cubicBezTo>
                    <a:pt x="1469" y="308"/>
                    <a:pt x="1474" y="312"/>
                    <a:pt x="1478" y="315"/>
                  </a:cubicBezTo>
                  <a:cubicBezTo>
                    <a:pt x="1482" y="319"/>
                    <a:pt x="1486" y="322"/>
                    <a:pt x="1493" y="330"/>
                  </a:cubicBezTo>
                  <a:cubicBezTo>
                    <a:pt x="1490" y="321"/>
                    <a:pt x="1499" y="338"/>
                    <a:pt x="1506" y="340"/>
                  </a:cubicBezTo>
                  <a:cubicBezTo>
                    <a:pt x="1502" y="339"/>
                    <a:pt x="1505" y="341"/>
                    <a:pt x="1507" y="346"/>
                  </a:cubicBezTo>
                  <a:cubicBezTo>
                    <a:pt x="1518" y="359"/>
                    <a:pt x="1532" y="374"/>
                    <a:pt x="1544" y="389"/>
                  </a:cubicBezTo>
                  <a:cubicBezTo>
                    <a:pt x="1556" y="404"/>
                    <a:pt x="1566" y="420"/>
                    <a:pt x="1573" y="433"/>
                  </a:cubicBezTo>
                  <a:cubicBezTo>
                    <a:pt x="1565" y="420"/>
                    <a:pt x="1556" y="407"/>
                    <a:pt x="1547" y="396"/>
                  </a:cubicBezTo>
                  <a:cubicBezTo>
                    <a:pt x="1539" y="385"/>
                    <a:pt x="1531" y="375"/>
                    <a:pt x="1525" y="370"/>
                  </a:cubicBezTo>
                  <a:cubicBezTo>
                    <a:pt x="1528" y="372"/>
                    <a:pt x="1524" y="366"/>
                    <a:pt x="1519" y="360"/>
                  </a:cubicBezTo>
                  <a:cubicBezTo>
                    <a:pt x="1514" y="355"/>
                    <a:pt x="1508" y="348"/>
                    <a:pt x="1507" y="347"/>
                  </a:cubicBezTo>
                  <a:cubicBezTo>
                    <a:pt x="1510" y="351"/>
                    <a:pt x="1512" y="354"/>
                    <a:pt x="1511" y="354"/>
                  </a:cubicBezTo>
                  <a:cubicBezTo>
                    <a:pt x="1506" y="349"/>
                    <a:pt x="1495" y="334"/>
                    <a:pt x="1497" y="339"/>
                  </a:cubicBezTo>
                  <a:cubicBezTo>
                    <a:pt x="1507" y="349"/>
                    <a:pt x="1519" y="364"/>
                    <a:pt x="1530" y="378"/>
                  </a:cubicBezTo>
                  <a:cubicBezTo>
                    <a:pt x="1541" y="392"/>
                    <a:pt x="1550" y="404"/>
                    <a:pt x="1556" y="410"/>
                  </a:cubicBezTo>
                  <a:cubicBezTo>
                    <a:pt x="1551" y="404"/>
                    <a:pt x="1546" y="398"/>
                    <a:pt x="1546" y="395"/>
                  </a:cubicBezTo>
                  <a:cubicBezTo>
                    <a:pt x="1552" y="404"/>
                    <a:pt x="1565" y="419"/>
                    <a:pt x="1571" y="431"/>
                  </a:cubicBezTo>
                  <a:cubicBezTo>
                    <a:pt x="1570" y="429"/>
                    <a:pt x="1566" y="425"/>
                    <a:pt x="1563" y="421"/>
                  </a:cubicBezTo>
                  <a:cubicBezTo>
                    <a:pt x="1560" y="417"/>
                    <a:pt x="1558" y="415"/>
                    <a:pt x="1560" y="417"/>
                  </a:cubicBezTo>
                  <a:cubicBezTo>
                    <a:pt x="1568" y="428"/>
                    <a:pt x="1573" y="437"/>
                    <a:pt x="1576" y="441"/>
                  </a:cubicBezTo>
                  <a:cubicBezTo>
                    <a:pt x="1578" y="438"/>
                    <a:pt x="1577" y="437"/>
                    <a:pt x="1574" y="430"/>
                  </a:cubicBezTo>
                  <a:cubicBezTo>
                    <a:pt x="1564" y="416"/>
                    <a:pt x="1550" y="397"/>
                    <a:pt x="1538" y="381"/>
                  </a:cubicBezTo>
                  <a:cubicBezTo>
                    <a:pt x="1538" y="380"/>
                    <a:pt x="1535" y="377"/>
                    <a:pt x="1536" y="377"/>
                  </a:cubicBezTo>
                  <a:cubicBezTo>
                    <a:pt x="1543" y="385"/>
                    <a:pt x="1551" y="396"/>
                    <a:pt x="1560" y="408"/>
                  </a:cubicBezTo>
                  <a:cubicBezTo>
                    <a:pt x="1568" y="420"/>
                    <a:pt x="1577" y="433"/>
                    <a:pt x="1586" y="446"/>
                  </a:cubicBezTo>
                  <a:cubicBezTo>
                    <a:pt x="1602" y="472"/>
                    <a:pt x="1616" y="497"/>
                    <a:pt x="1622" y="506"/>
                  </a:cubicBezTo>
                  <a:cubicBezTo>
                    <a:pt x="1616" y="494"/>
                    <a:pt x="1608" y="480"/>
                    <a:pt x="1599" y="465"/>
                  </a:cubicBezTo>
                  <a:cubicBezTo>
                    <a:pt x="1590" y="450"/>
                    <a:pt x="1580" y="434"/>
                    <a:pt x="1569" y="419"/>
                  </a:cubicBezTo>
                  <a:cubicBezTo>
                    <a:pt x="1571" y="421"/>
                    <a:pt x="1575" y="425"/>
                    <a:pt x="1576" y="426"/>
                  </a:cubicBezTo>
                  <a:cubicBezTo>
                    <a:pt x="1571" y="419"/>
                    <a:pt x="1569" y="414"/>
                    <a:pt x="1562" y="404"/>
                  </a:cubicBezTo>
                  <a:cubicBezTo>
                    <a:pt x="1560" y="403"/>
                    <a:pt x="1562" y="406"/>
                    <a:pt x="1565" y="410"/>
                  </a:cubicBezTo>
                  <a:cubicBezTo>
                    <a:pt x="1567" y="414"/>
                    <a:pt x="1570" y="418"/>
                    <a:pt x="1570" y="418"/>
                  </a:cubicBezTo>
                  <a:cubicBezTo>
                    <a:pt x="1563" y="409"/>
                    <a:pt x="1563" y="410"/>
                    <a:pt x="1556" y="401"/>
                  </a:cubicBezTo>
                  <a:cubicBezTo>
                    <a:pt x="1559" y="402"/>
                    <a:pt x="1557" y="398"/>
                    <a:pt x="1554" y="394"/>
                  </a:cubicBezTo>
                  <a:cubicBezTo>
                    <a:pt x="1551" y="390"/>
                    <a:pt x="1547" y="385"/>
                    <a:pt x="1546" y="385"/>
                  </a:cubicBezTo>
                  <a:cubicBezTo>
                    <a:pt x="1551" y="391"/>
                    <a:pt x="1554" y="396"/>
                    <a:pt x="1554" y="398"/>
                  </a:cubicBezTo>
                  <a:cubicBezTo>
                    <a:pt x="1551" y="395"/>
                    <a:pt x="1545" y="386"/>
                    <a:pt x="1539" y="378"/>
                  </a:cubicBezTo>
                  <a:cubicBezTo>
                    <a:pt x="1539" y="377"/>
                    <a:pt x="1540" y="377"/>
                    <a:pt x="1537" y="373"/>
                  </a:cubicBezTo>
                  <a:cubicBezTo>
                    <a:pt x="1537" y="374"/>
                    <a:pt x="1534" y="370"/>
                    <a:pt x="1530" y="366"/>
                  </a:cubicBezTo>
                  <a:cubicBezTo>
                    <a:pt x="1527" y="362"/>
                    <a:pt x="1523" y="358"/>
                    <a:pt x="1521" y="354"/>
                  </a:cubicBezTo>
                  <a:cubicBezTo>
                    <a:pt x="1522" y="354"/>
                    <a:pt x="1531" y="367"/>
                    <a:pt x="1528" y="361"/>
                  </a:cubicBezTo>
                  <a:cubicBezTo>
                    <a:pt x="1525" y="357"/>
                    <a:pt x="1519" y="350"/>
                    <a:pt x="1513" y="343"/>
                  </a:cubicBezTo>
                  <a:cubicBezTo>
                    <a:pt x="1506" y="336"/>
                    <a:pt x="1500" y="329"/>
                    <a:pt x="1497" y="326"/>
                  </a:cubicBezTo>
                  <a:cubicBezTo>
                    <a:pt x="1498" y="329"/>
                    <a:pt x="1506" y="337"/>
                    <a:pt x="1506" y="338"/>
                  </a:cubicBezTo>
                  <a:cubicBezTo>
                    <a:pt x="1502" y="333"/>
                    <a:pt x="1494" y="326"/>
                    <a:pt x="1492" y="322"/>
                  </a:cubicBezTo>
                  <a:cubicBezTo>
                    <a:pt x="1492" y="321"/>
                    <a:pt x="1495" y="325"/>
                    <a:pt x="1495" y="323"/>
                  </a:cubicBezTo>
                  <a:cubicBezTo>
                    <a:pt x="1485" y="313"/>
                    <a:pt x="1476" y="304"/>
                    <a:pt x="1467" y="294"/>
                  </a:cubicBezTo>
                  <a:cubicBezTo>
                    <a:pt x="1466" y="295"/>
                    <a:pt x="1467" y="296"/>
                    <a:pt x="1464" y="294"/>
                  </a:cubicBezTo>
                  <a:cubicBezTo>
                    <a:pt x="1460" y="290"/>
                    <a:pt x="1450" y="281"/>
                    <a:pt x="1451" y="281"/>
                  </a:cubicBezTo>
                  <a:cubicBezTo>
                    <a:pt x="1455" y="283"/>
                    <a:pt x="1462" y="293"/>
                    <a:pt x="1461" y="289"/>
                  </a:cubicBezTo>
                  <a:cubicBezTo>
                    <a:pt x="1454" y="282"/>
                    <a:pt x="1440" y="270"/>
                    <a:pt x="1438" y="267"/>
                  </a:cubicBezTo>
                  <a:cubicBezTo>
                    <a:pt x="1440" y="268"/>
                    <a:pt x="1443" y="271"/>
                    <a:pt x="1443" y="271"/>
                  </a:cubicBezTo>
                  <a:cubicBezTo>
                    <a:pt x="1436" y="265"/>
                    <a:pt x="1430" y="261"/>
                    <a:pt x="1426" y="258"/>
                  </a:cubicBezTo>
                  <a:cubicBezTo>
                    <a:pt x="1435" y="266"/>
                    <a:pt x="1429" y="265"/>
                    <a:pt x="1426" y="264"/>
                  </a:cubicBezTo>
                  <a:cubicBezTo>
                    <a:pt x="1417" y="257"/>
                    <a:pt x="1417" y="257"/>
                    <a:pt x="1417" y="257"/>
                  </a:cubicBezTo>
                  <a:cubicBezTo>
                    <a:pt x="1420" y="256"/>
                    <a:pt x="1412" y="248"/>
                    <a:pt x="1418" y="251"/>
                  </a:cubicBezTo>
                  <a:cubicBezTo>
                    <a:pt x="1412" y="245"/>
                    <a:pt x="1409" y="243"/>
                    <a:pt x="1406" y="242"/>
                  </a:cubicBezTo>
                  <a:cubicBezTo>
                    <a:pt x="1403" y="240"/>
                    <a:pt x="1400" y="238"/>
                    <a:pt x="1393" y="232"/>
                  </a:cubicBezTo>
                  <a:cubicBezTo>
                    <a:pt x="1392" y="230"/>
                    <a:pt x="1396" y="233"/>
                    <a:pt x="1396" y="232"/>
                  </a:cubicBezTo>
                  <a:cubicBezTo>
                    <a:pt x="1384" y="223"/>
                    <a:pt x="1377" y="218"/>
                    <a:pt x="1369" y="213"/>
                  </a:cubicBezTo>
                  <a:cubicBezTo>
                    <a:pt x="1362" y="208"/>
                    <a:pt x="1355" y="203"/>
                    <a:pt x="1343" y="194"/>
                  </a:cubicBezTo>
                  <a:cubicBezTo>
                    <a:pt x="1343" y="196"/>
                    <a:pt x="1339" y="194"/>
                    <a:pt x="1331" y="189"/>
                  </a:cubicBezTo>
                  <a:cubicBezTo>
                    <a:pt x="1327" y="184"/>
                    <a:pt x="1316" y="179"/>
                    <a:pt x="1304" y="172"/>
                  </a:cubicBezTo>
                  <a:cubicBezTo>
                    <a:pt x="1301" y="169"/>
                    <a:pt x="1301" y="169"/>
                    <a:pt x="1303" y="169"/>
                  </a:cubicBezTo>
                  <a:cubicBezTo>
                    <a:pt x="1287" y="160"/>
                    <a:pt x="1267" y="149"/>
                    <a:pt x="1246" y="139"/>
                  </a:cubicBezTo>
                  <a:cubicBezTo>
                    <a:pt x="1224" y="128"/>
                    <a:pt x="1202" y="118"/>
                    <a:pt x="1181" y="110"/>
                  </a:cubicBezTo>
                  <a:cubicBezTo>
                    <a:pt x="1186" y="114"/>
                    <a:pt x="1173" y="111"/>
                    <a:pt x="1162" y="105"/>
                  </a:cubicBezTo>
                  <a:cubicBezTo>
                    <a:pt x="1166" y="107"/>
                    <a:pt x="1169" y="108"/>
                    <a:pt x="1172" y="108"/>
                  </a:cubicBezTo>
                  <a:cubicBezTo>
                    <a:pt x="1165" y="106"/>
                    <a:pt x="1152" y="102"/>
                    <a:pt x="1142" y="99"/>
                  </a:cubicBezTo>
                  <a:cubicBezTo>
                    <a:pt x="1133" y="96"/>
                    <a:pt x="1128" y="93"/>
                    <a:pt x="1138" y="95"/>
                  </a:cubicBezTo>
                  <a:cubicBezTo>
                    <a:pt x="1136" y="93"/>
                    <a:pt x="1125" y="90"/>
                    <a:pt x="1116" y="87"/>
                  </a:cubicBezTo>
                  <a:cubicBezTo>
                    <a:pt x="1106" y="85"/>
                    <a:pt x="1099" y="83"/>
                    <a:pt x="1104" y="84"/>
                  </a:cubicBezTo>
                  <a:cubicBezTo>
                    <a:pt x="1112" y="87"/>
                    <a:pt x="1118" y="89"/>
                    <a:pt x="1121" y="91"/>
                  </a:cubicBezTo>
                  <a:cubicBezTo>
                    <a:pt x="1116" y="89"/>
                    <a:pt x="1108" y="87"/>
                    <a:pt x="1100" y="85"/>
                  </a:cubicBezTo>
                  <a:cubicBezTo>
                    <a:pt x="1092" y="83"/>
                    <a:pt x="1085" y="81"/>
                    <a:pt x="1080" y="79"/>
                  </a:cubicBezTo>
                  <a:cubicBezTo>
                    <a:pt x="1078" y="78"/>
                    <a:pt x="1084" y="79"/>
                    <a:pt x="1089" y="81"/>
                  </a:cubicBezTo>
                  <a:cubicBezTo>
                    <a:pt x="1093" y="82"/>
                    <a:pt x="1097" y="83"/>
                    <a:pt x="1090" y="81"/>
                  </a:cubicBezTo>
                  <a:cubicBezTo>
                    <a:pt x="1079" y="78"/>
                    <a:pt x="1068" y="73"/>
                    <a:pt x="1062" y="74"/>
                  </a:cubicBezTo>
                  <a:cubicBezTo>
                    <a:pt x="1066" y="74"/>
                    <a:pt x="1075" y="78"/>
                    <a:pt x="1066" y="76"/>
                  </a:cubicBezTo>
                  <a:cubicBezTo>
                    <a:pt x="1056" y="73"/>
                    <a:pt x="1048" y="70"/>
                    <a:pt x="1040" y="69"/>
                  </a:cubicBezTo>
                  <a:cubicBezTo>
                    <a:pt x="1031" y="67"/>
                    <a:pt x="1022" y="65"/>
                    <a:pt x="1010" y="64"/>
                  </a:cubicBezTo>
                  <a:cubicBezTo>
                    <a:pt x="1008" y="62"/>
                    <a:pt x="1016" y="64"/>
                    <a:pt x="1009" y="62"/>
                  </a:cubicBezTo>
                  <a:cubicBezTo>
                    <a:pt x="1000" y="60"/>
                    <a:pt x="995" y="62"/>
                    <a:pt x="985" y="59"/>
                  </a:cubicBezTo>
                  <a:cubicBezTo>
                    <a:pt x="991" y="57"/>
                    <a:pt x="1002" y="60"/>
                    <a:pt x="1009" y="60"/>
                  </a:cubicBezTo>
                  <a:cubicBezTo>
                    <a:pt x="994" y="56"/>
                    <a:pt x="983" y="55"/>
                    <a:pt x="966" y="53"/>
                  </a:cubicBezTo>
                  <a:cubicBezTo>
                    <a:pt x="974" y="53"/>
                    <a:pt x="964" y="51"/>
                    <a:pt x="979" y="52"/>
                  </a:cubicBezTo>
                  <a:cubicBezTo>
                    <a:pt x="977" y="49"/>
                    <a:pt x="969" y="48"/>
                    <a:pt x="973" y="46"/>
                  </a:cubicBezTo>
                  <a:cubicBezTo>
                    <a:pt x="966" y="46"/>
                    <a:pt x="961" y="45"/>
                    <a:pt x="958" y="44"/>
                  </a:cubicBezTo>
                  <a:cubicBezTo>
                    <a:pt x="967" y="45"/>
                    <a:pt x="970" y="45"/>
                    <a:pt x="975" y="44"/>
                  </a:cubicBezTo>
                  <a:cubicBezTo>
                    <a:pt x="966" y="43"/>
                    <a:pt x="961" y="41"/>
                    <a:pt x="959" y="40"/>
                  </a:cubicBezTo>
                  <a:cubicBezTo>
                    <a:pt x="976" y="42"/>
                    <a:pt x="983" y="43"/>
                    <a:pt x="995" y="44"/>
                  </a:cubicBezTo>
                  <a:cubicBezTo>
                    <a:pt x="989" y="43"/>
                    <a:pt x="977" y="41"/>
                    <a:pt x="968" y="40"/>
                  </a:cubicBezTo>
                  <a:cubicBezTo>
                    <a:pt x="958" y="39"/>
                    <a:pt x="949" y="39"/>
                    <a:pt x="949" y="40"/>
                  </a:cubicBezTo>
                  <a:cubicBezTo>
                    <a:pt x="933" y="39"/>
                    <a:pt x="954" y="39"/>
                    <a:pt x="938" y="38"/>
                  </a:cubicBezTo>
                  <a:cubicBezTo>
                    <a:pt x="933" y="38"/>
                    <a:pt x="941" y="40"/>
                    <a:pt x="924" y="38"/>
                  </a:cubicBezTo>
                  <a:cubicBezTo>
                    <a:pt x="931" y="37"/>
                    <a:pt x="910" y="35"/>
                    <a:pt x="904" y="34"/>
                  </a:cubicBezTo>
                  <a:cubicBezTo>
                    <a:pt x="907" y="34"/>
                    <a:pt x="915" y="34"/>
                    <a:pt x="921" y="34"/>
                  </a:cubicBezTo>
                  <a:cubicBezTo>
                    <a:pt x="928" y="35"/>
                    <a:pt x="935" y="35"/>
                    <a:pt x="936" y="35"/>
                  </a:cubicBezTo>
                  <a:cubicBezTo>
                    <a:pt x="922" y="33"/>
                    <a:pt x="904" y="32"/>
                    <a:pt x="893" y="33"/>
                  </a:cubicBezTo>
                  <a:cubicBezTo>
                    <a:pt x="902" y="33"/>
                    <a:pt x="895" y="35"/>
                    <a:pt x="894" y="35"/>
                  </a:cubicBezTo>
                  <a:cubicBezTo>
                    <a:pt x="899" y="35"/>
                    <a:pt x="912" y="35"/>
                    <a:pt x="912" y="36"/>
                  </a:cubicBezTo>
                  <a:cubicBezTo>
                    <a:pt x="906" y="36"/>
                    <a:pt x="898" y="36"/>
                    <a:pt x="895" y="36"/>
                  </a:cubicBezTo>
                  <a:cubicBezTo>
                    <a:pt x="907" y="37"/>
                    <a:pt x="916" y="36"/>
                    <a:pt x="920" y="37"/>
                  </a:cubicBezTo>
                  <a:cubicBezTo>
                    <a:pt x="920" y="38"/>
                    <a:pt x="905" y="37"/>
                    <a:pt x="899" y="37"/>
                  </a:cubicBezTo>
                  <a:cubicBezTo>
                    <a:pt x="898" y="38"/>
                    <a:pt x="892" y="38"/>
                    <a:pt x="893" y="39"/>
                  </a:cubicBezTo>
                  <a:cubicBezTo>
                    <a:pt x="897" y="39"/>
                    <a:pt x="903" y="39"/>
                    <a:pt x="904" y="40"/>
                  </a:cubicBezTo>
                  <a:cubicBezTo>
                    <a:pt x="899" y="40"/>
                    <a:pt x="900" y="41"/>
                    <a:pt x="891" y="41"/>
                  </a:cubicBezTo>
                  <a:cubicBezTo>
                    <a:pt x="886" y="39"/>
                    <a:pt x="892" y="39"/>
                    <a:pt x="882" y="38"/>
                  </a:cubicBezTo>
                  <a:cubicBezTo>
                    <a:pt x="881" y="39"/>
                    <a:pt x="876" y="40"/>
                    <a:pt x="877" y="42"/>
                  </a:cubicBezTo>
                  <a:cubicBezTo>
                    <a:pt x="882" y="42"/>
                    <a:pt x="891" y="42"/>
                    <a:pt x="900" y="42"/>
                  </a:cubicBezTo>
                  <a:cubicBezTo>
                    <a:pt x="909" y="42"/>
                    <a:pt x="919" y="42"/>
                    <a:pt x="927" y="44"/>
                  </a:cubicBezTo>
                  <a:cubicBezTo>
                    <a:pt x="926" y="44"/>
                    <a:pt x="924" y="45"/>
                    <a:pt x="921" y="45"/>
                  </a:cubicBezTo>
                  <a:cubicBezTo>
                    <a:pt x="909" y="44"/>
                    <a:pt x="890" y="43"/>
                    <a:pt x="889" y="44"/>
                  </a:cubicBezTo>
                  <a:cubicBezTo>
                    <a:pt x="894" y="45"/>
                    <a:pt x="892" y="45"/>
                    <a:pt x="890" y="45"/>
                  </a:cubicBezTo>
                  <a:cubicBezTo>
                    <a:pt x="907" y="45"/>
                    <a:pt x="930" y="46"/>
                    <a:pt x="954" y="49"/>
                  </a:cubicBezTo>
                  <a:cubicBezTo>
                    <a:pt x="940" y="49"/>
                    <a:pt x="927" y="49"/>
                    <a:pt x="905" y="47"/>
                  </a:cubicBezTo>
                  <a:cubicBezTo>
                    <a:pt x="906" y="48"/>
                    <a:pt x="905" y="49"/>
                    <a:pt x="910" y="49"/>
                  </a:cubicBezTo>
                  <a:cubicBezTo>
                    <a:pt x="918" y="48"/>
                    <a:pt x="935" y="50"/>
                    <a:pt x="952" y="52"/>
                  </a:cubicBezTo>
                  <a:cubicBezTo>
                    <a:pt x="952" y="53"/>
                    <a:pt x="944" y="52"/>
                    <a:pt x="935" y="51"/>
                  </a:cubicBezTo>
                  <a:cubicBezTo>
                    <a:pt x="932" y="53"/>
                    <a:pt x="948" y="53"/>
                    <a:pt x="947" y="55"/>
                  </a:cubicBezTo>
                  <a:cubicBezTo>
                    <a:pt x="934" y="53"/>
                    <a:pt x="934" y="54"/>
                    <a:pt x="935" y="55"/>
                  </a:cubicBezTo>
                  <a:cubicBezTo>
                    <a:pt x="936" y="55"/>
                    <a:pt x="937" y="56"/>
                    <a:pt x="927" y="55"/>
                  </a:cubicBezTo>
                  <a:cubicBezTo>
                    <a:pt x="918" y="54"/>
                    <a:pt x="932" y="54"/>
                    <a:pt x="922" y="53"/>
                  </a:cubicBezTo>
                  <a:cubicBezTo>
                    <a:pt x="919" y="54"/>
                    <a:pt x="910" y="52"/>
                    <a:pt x="901" y="52"/>
                  </a:cubicBezTo>
                  <a:cubicBezTo>
                    <a:pt x="903" y="53"/>
                    <a:pt x="898" y="54"/>
                    <a:pt x="891" y="55"/>
                  </a:cubicBezTo>
                  <a:cubicBezTo>
                    <a:pt x="883" y="55"/>
                    <a:pt x="874" y="55"/>
                    <a:pt x="868" y="55"/>
                  </a:cubicBezTo>
                  <a:cubicBezTo>
                    <a:pt x="869" y="52"/>
                    <a:pt x="878" y="52"/>
                    <a:pt x="890" y="52"/>
                  </a:cubicBezTo>
                  <a:cubicBezTo>
                    <a:pt x="881" y="51"/>
                    <a:pt x="875" y="52"/>
                    <a:pt x="868" y="52"/>
                  </a:cubicBezTo>
                  <a:cubicBezTo>
                    <a:pt x="862" y="53"/>
                    <a:pt x="855" y="54"/>
                    <a:pt x="845" y="54"/>
                  </a:cubicBezTo>
                  <a:cubicBezTo>
                    <a:pt x="848" y="51"/>
                    <a:pt x="834" y="54"/>
                    <a:pt x="830" y="53"/>
                  </a:cubicBezTo>
                  <a:cubicBezTo>
                    <a:pt x="836" y="52"/>
                    <a:pt x="842" y="50"/>
                    <a:pt x="851" y="51"/>
                  </a:cubicBezTo>
                  <a:cubicBezTo>
                    <a:pt x="851" y="50"/>
                    <a:pt x="846" y="50"/>
                    <a:pt x="843" y="50"/>
                  </a:cubicBezTo>
                  <a:cubicBezTo>
                    <a:pt x="842" y="49"/>
                    <a:pt x="848" y="49"/>
                    <a:pt x="855" y="49"/>
                  </a:cubicBezTo>
                  <a:cubicBezTo>
                    <a:pt x="862" y="48"/>
                    <a:pt x="869" y="49"/>
                    <a:pt x="871" y="49"/>
                  </a:cubicBezTo>
                  <a:cubicBezTo>
                    <a:pt x="862" y="49"/>
                    <a:pt x="856" y="51"/>
                    <a:pt x="865" y="51"/>
                  </a:cubicBezTo>
                  <a:cubicBezTo>
                    <a:pt x="868" y="50"/>
                    <a:pt x="874" y="51"/>
                    <a:pt x="886" y="51"/>
                  </a:cubicBezTo>
                  <a:cubicBezTo>
                    <a:pt x="874" y="49"/>
                    <a:pt x="887" y="47"/>
                    <a:pt x="873" y="46"/>
                  </a:cubicBezTo>
                  <a:cubicBezTo>
                    <a:pt x="874" y="47"/>
                    <a:pt x="871" y="48"/>
                    <a:pt x="863" y="48"/>
                  </a:cubicBezTo>
                  <a:cubicBezTo>
                    <a:pt x="859" y="45"/>
                    <a:pt x="872" y="46"/>
                    <a:pt x="875" y="44"/>
                  </a:cubicBezTo>
                  <a:cubicBezTo>
                    <a:pt x="877" y="43"/>
                    <a:pt x="870" y="42"/>
                    <a:pt x="866" y="40"/>
                  </a:cubicBezTo>
                  <a:cubicBezTo>
                    <a:pt x="861" y="39"/>
                    <a:pt x="858" y="37"/>
                    <a:pt x="866" y="36"/>
                  </a:cubicBezTo>
                  <a:cubicBezTo>
                    <a:pt x="872" y="36"/>
                    <a:pt x="878" y="36"/>
                    <a:pt x="884" y="36"/>
                  </a:cubicBezTo>
                  <a:cubicBezTo>
                    <a:pt x="883" y="35"/>
                    <a:pt x="888" y="35"/>
                    <a:pt x="887" y="34"/>
                  </a:cubicBezTo>
                  <a:cubicBezTo>
                    <a:pt x="874" y="34"/>
                    <a:pt x="866" y="35"/>
                    <a:pt x="859" y="36"/>
                  </a:cubicBezTo>
                  <a:cubicBezTo>
                    <a:pt x="852" y="37"/>
                    <a:pt x="847" y="38"/>
                    <a:pt x="839" y="39"/>
                  </a:cubicBezTo>
                  <a:cubicBezTo>
                    <a:pt x="832" y="37"/>
                    <a:pt x="848" y="35"/>
                    <a:pt x="840" y="35"/>
                  </a:cubicBezTo>
                  <a:cubicBezTo>
                    <a:pt x="846" y="34"/>
                    <a:pt x="859" y="34"/>
                    <a:pt x="857" y="33"/>
                  </a:cubicBezTo>
                  <a:cubicBezTo>
                    <a:pt x="845" y="33"/>
                    <a:pt x="833" y="34"/>
                    <a:pt x="822" y="35"/>
                  </a:cubicBezTo>
                  <a:cubicBezTo>
                    <a:pt x="825" y="35"/>
                    <a:pt x="833" y="37"/>
                    <a:pt x="827" y="37"/>
                  </a:cubicBezTo>
                  <a:cubicBezTo>
                    <a:pt x="817" y="37"/>
                    <a:pt x="813" y="37"/>
                    <a:pt x="811" y="36"/>
                  </a:cubicBezTo>
                  <a:cubicBezTo>
                    <a:pt x="810" y="36"/>
                    <a:pt x="812" y="35"/>
                    <a:pt x="816" y="35"/>
                  </a:cubicBezTo>
                  <a:cubicBezTo>
                    <a:pt x="823" y="33"/>
                    <a:pt x="836" y="32"/>
                    <a:pt x="841" y="31"/>
                  </a:cubicBezTo>
                  <a:cubicBezTo>
                    <a:pt x="856" y="30"/>
                    <a:pt x="862" y="32"/>
                    <a:pt x="868" y="33"/>
                  </a:cubicBezTo>
                  <a:cubicBezTo>
                    <a:pt x="867" y="32"/>
                    <a:pt x="872" y="33"/>
                    <a:pt x="877" y="33"/>
                  </a:cubicBezTo>
                  <a:cubicBezTo>
                    <a:pt x="882" y="33"/>
                    <a:pt x="887" y="33"/>
                    <a:pt x="885" y="32"/>
                  </a:cubicBezTo>
                  <a:cubicBezTo>
                    <a:pt x="879" y="32"/>
                    <a:pt x="876" y="32"/>
                    <a:pt x="874" y="31"/>
                  </a:cubicBezTo>
                  <a:cubicBezTo>
                    <a:pt x="889" y="32"/>
                    <a:pt x="882" y="30"/>
                    <a:pt x="887" y="29"/>
                  </a:cubicBezTo>
                  <a:cubicBezTo>
                    <a:pt x="872" y="31"/>
                    <a:pt x="851" y="29"/>
                    <a:pt x="833" y="30"/>
                  </a:cubicBezTo>
                  <a:cubicBezTo>
                    <a:pt x="840" y="28"/>
                    <a:pt x="857" y="30"/>
                    <a:pt x="864" y="28"/>
                  </a:cubicBezTo>
                  <a:cubicBezTo>
                    <a:pt x="863" y="28"/>
                    <a:pt x="853" y="25"/>
                    <a:pt x="870" y="25"/>
                  </a:cubicBezTo>
                  <a:cubicBezTo>
                    <a:pt x="879" y="25"/>
                    <a:pt x="878" y="27"/>
                    <a:pt x="889" y="27"/>
                  </a:cubicBezTo>
                  <a:cubicBezTo>
                    <a:pt x="885" y="25"/>
                    <a:pt x="894" y="25"/>
                    <a:pt x="899" y="25"/>
                  </a:cubicBezTo>
                  <a:cubicBezTo>
                    <a:pt x="894" y="27"/>
                    <a:pt x="915" y="26"/>
                    <a:pt x="914" y="27"/>
                  </a:cubicBezTo>
                  <a:cubicBezTo>
                    <a:pt x="905" y="27"/>
                    <a:pt x="912" y="29"/>
                    <a:pt x="897" y="28"/>
                  </a:cubicBezTo>
                  <a:cubicBezTo>
                    <a:pt x="904" y="30"/>
                    <a:pt x="897" y="29"/>
                    <a:pt x="891" y="30"/>
                  </a:cubicBezTo>
                  <a:cubicBezTo>
                    <a:pt x="912" y="31"/>
                    <a:pt x="893" y="30"/>
                    <a:pt x="892" y="31"/>
                  </a:cubicBezTo>
                  <a:cubicBezTo>
                    <a:pt x="928" y="31"/>
                    <a:pt x="958" y="36"/>
                    <a:pt x="974" y="35"/>
                  </a:cubicBezTo>
                  <a:cubicBezTo>
                    <a:pt x="961" y="34"/>
                    <a:pt x="952" y="33"/>
                    <a:pt x="943" y="32"/>
                  </a:cubicBezTo>
                  <a:cubicBezTo>
                    <a:pt x="934" y="32"/>
                    <a:pt x="926" y="31"/>
                    <a:pt x="917" y="31"/>
                  </a:cubicBezTo>
                  <a:cubicBezTo>
                    <a:pt x="908" y="28"/>
                    <a:pt x="924" y="28"/>
                    <a:pt x="939" y="28"/>
                  </a:cubicBezTo>
                  <a:cubicBezTo>
                    <a:pt x="927" y="26"/>
                    <a:pt x="920" y="28"/>
                    <a:pt x="914" y="26"/>
                  </a:cubicBezTo>
                  <a:cubicBezTo>
                    <a:pt x="912" y="25"/>
                    <a:pt x="939" y="27"/>
                    <a:pt x="924" y="25"/>
                  </a:cubicBezTo>
                  <a:cubicBezTo>
                    <a:pt x="916" y="25"/>
                    <a:pt x="905" y="24"/>
                    <a:pt x="893" y="24"/>
                  </a:cubicBezTo>
                  <a:cubicBezTo>
                    <a:pt x="881" y="24"/>
                    <a:pt x="869" y="24"/>
                    <a:pt x="858" y="24"/>
                  </a:cubicBezTo>
                  <a:cubicBezTo>
                    <a:pt x="870" y="24"/>
                    <a:pt x="874" y="23"/>
                    <a:pt x="883" y="23"/>
                  </a:cubicBezTo>
                  <a:cubicBezTo>
                    <a:pt x="876" y="23"/>
                    <a:pt x="870" y="20"/>
                    <a:pt x="878" y="20"/>
                  </a:cubicBezTo>
                  <a:cubicBezTo>
                    <a:pt x="885" y="20"/>
                    <a:pt x="885" y="20"/>
                    <a:pt x="885" y="20"/>
                  </a:cubicBezTo>
                  <a:cubicBezTo>
                    <a:pt x="889" y="21"/>
                    <a:pt x="875" y="22"/>
                    <a:pt x="886" y="22"/>
                  </a:cubicBezTo>
                  <a:cubicBezTo>
                    <a:pt x="883" y="21"/>
                    <a:pt x="893" y="21"/>
                    <a:pt x="892" y="20"/>
                  </a:cubicBezTo>
                  <a:cubicBezTo>
                    <a:pt x="879" y="19"/>
                    <a:pt x="890" y="17"/>
                    <a:pt x="875" y="16"/>
                  </a:cubicBezTo>
                  <a:cubicBezTo>
                    <a:pt x="883" y="16"/>
                    <a:pt x="892" y="16"/>
                    <a:pt x="901" y="16"/>
                  </a:cubicBezTo>
                  <a:cubicBezTo>
                    <a:pt x="900" y="15"/>
                    <a:pt x="887" y="14"/>
                    <a:pt x="884" y="13"/>
                  </a:cubicBezTo>
                  <a:cubicBezTo>
                    <a:pt x="893" y="13"/>
                    <a:pt x="896" y="14"/>
                    <a:pt x="899" y="13"/>
                  </a:cubicBezTo>
                  <a:cubicBezTo>
                    <a:pt x="891" y="12"/>
                    <a:pt x="887" y="11"/>
                    <a:pt x="876" y="11"/>
                  </a:cubicBezTo>
                  <a:cubicBezTo>
                    <a:pt x="872" y="13"/>
                    <a:pt x="885" y="13"/>
                    <a:pt x="885" y="14"/>
                  </a:cubicBezTo>
                  <a:cubicBezTo>
                    <a:pt x="882" y="15"/>
                    <a:pt x="875" y="15"/>
                    <a:pt x="867" y="15"/>
                  </a:cubicBezTo>
                  <a:cubicBezTo>
                    <a:pt x="859" y="15"/>
                    <a:pt x="851" y="15"/>
                    <a:pt x="848" y="15"/>
                  </a:cubicBezTo>
                  <a:cubicBezTo>
                    <a:pt x="854" y="14"/>
                    <a:pt x="870" y="15"/>
                    <a:pt x="870" y="14"/>
                  </a:cubicBezTo>
                  <a:cubicBezTo>
                    <a:pt x="861" y="14"/>
                    <a:pt x="877" y="12"/>
                    <a:pt x="865" y="11"/>
                  </a:cubicBezTo>
                  <a:cubicBezTo>
                    <a:pt x="859" y="12"/>
                    <a:pt x="850" y="12"/>
                    <a:pt x="842" y="12"/>
                  </a:cubicBezTo>
                  <a:cubicBezTo>
                    <a:pt x="834" y="12"/>
                    <a:pt x="826" y="12"/>
                    <a:pt x="823" y="11"/>
                  </a:cubicBezTo>
                  <a:cubicBezTo>
                    <a:pt x="836" y="11"/>
                    <a:pt x="857" y="10"/>
                    <a:pt x="879" y="10"/>
                  </a:cubicBezTo>
                  <a:cubicBezTo>
                    <a:pt x="901" y="10"/>
                    <a:pt x="924" y="11"/>
                    <a:pt x="941" y="12"/>
                  </a:cubicBezTo>
                  <a:cubicBezTo>
                    <a:pt x="927" y="11"/>
                    <a:pt x="940" y="10"/>
                    <a:pt x="932" y="9"/>
                  </a:cubicBezTo>
                  <a:cubicBezTo>
                    <a:pt x="933" y="11"/>
                    <a:pt x="924" y="11"/>
                    <a:pt x="913" y="10"/>
                  </a:cubicBezTo>
                  <a:cubicBezTo>
                    <a:pt x="902" y="9"/>
                    <a:pt x="890" y="9"/>
                    <a:pt x="885" y="9"/>
                  </a:cubicBezTo>
                  <a:cubicBezTo>
                    <a:pt x="887" y="8"/>
                    <a:pt x="894" y="8"/>
                    <a:pt x="901" y="8"/>
                  </a:cubicBezTo>
                  <a:cubicBezTo>
                    <a:pt x="907" y="9"/>
                    <a:pt x="913" y="9"/>
                    <a:pt x="914" y="8"/>
                  </a:cubicBezTo>
                  <a:cubicBezTo>
                    <a:pt x="898" y="8"/>
                    <a:pt x="902" y="6"/>
                    <a:pt x="887" y="6"/>
                  </a:cubicBezTo>
                  <a:cubicBezTo>
                    <a:pt x="899" y="9"/>
                    <a:pt x="880" y="7"/>
                    <a:pt x="866" y="8"/>
                  </a:cubicBezTo>
                  <a:cubicBezTo>
                    <a:pt x="866" y="8"/>
                    <a:pt x="868" y="9"/>
                    <a:pt x="870" y="9"/>
                  </a:cubicBezTo>
                  <a:cubicBezTo>
                    <a:pt x="864" y="9"/>
                    <a:pt x="856" y="11"/>
                    <a:pt x="852" y="9"/>
                  </a:cubicBezTo>
                  <a:cubicBezTo>
                    <a:pt x="864" y="7"/>
                    <a:pt x="854" y="7"/>
                    <a:pt x="863" y="4"/>
                  </a:cubicBezTo>
                  <a:cubicBezTo>
                    <a:pt x="844" y="5"/>
                    <a:pt x="840" y="3"/>
                    <a:pt x="830" y="5"/>
                  </a:cubicBezTo>
                  <a:cubicBezTo>
                    <a:pt x="832" y="6"/>
                    <a:pt x="838" y="5"/>
                    <a:pt x="844" y="5"/>
                  </a:cubicBezTo>
                  <a:cubicBezTo>
                    <a:pt x="849" y="5"/>
                    <a:pt x="855" y="5"/>
                    <a:pt x="857" y="5"/>
                  </a:cubicBezTo>
                  <a:cubicBezTo>
                    <a:pt x="840" y="6"/>
                    <a:pt x="856" y="7"/>
                    <a:pt x="847" y="8"/>
                  </a:cubicBezTo>
                  <a:cubicBezTo>
                    <a:pt x="842" y="7"/>
                    <a:pt x="835" y="7"/>
                    <a:pt x="828" y="8"/>
                  </a:cubicBezTo>
                  <a:cubicBezTo>
                    <a:pt x="820" y="8"/>
                    <a:pt x="813" y="9"/>
                    <a:pt x="809" y="8"/>
                  </a:cubicBezTo>
                  <a:cubicBezTo>
                    <a:pt x="825" y="8"/>
                    <a:pt x="821" y="6"/>
                    <a:pt x="822" y="5"/>
                  </a:cubicBezTo>
                  <a:cubicBezTo>
                    <a:pt x="806" y="5"/>
                    <a:pt x="808" y="6"/>
                    <a:pt x="796" y="7"/>
                  </a:cubicBezTo>
                  <a:cubicBezTo>
                    <a:pt x="790" y="8"/>
                    <a:pt x="787" y="7"/>
                    <a:pt x="788" y="6"/>
                  </a:cubicBezTo>
                  <a:cubicBezTo>
                    <a:pt x="798" y="5"/>
                    <a:pt x="802" y="5"/>
                    <a:pt x="807" y="5"/>
                  </a:cubicBezTo>
                  <a:cubicBezTo>
                    <a:pt x="825" y="3"/>
                    <a:pt x="825" y="3"/>
                    <a:pt x="825" y="3"/>
                  </a:cubicBezTo>
                  <a:cubicBezTo>
                    <a:pt x="819" y="2"/>
                    <a:pt x="831" y="1"/>
                    <a:pt x="830" y="0"/>
                  </a:cubicBezTo>
                  <a:cubicBezTo>
                    <a:pt x="814" y="1"/>
                    <a:pt x="801" y="2"/>
                    <a:pt x="790" y="4"/>
                  </a:cubicBezTo>
                  <a:cubicBezTo>
                    <a:pt x="783" y="3"/>
                    <a:pt x="774" y="4"/>
                    <a:pt x="765" y="5"/>
                  </a:cubicBezTo>
                  <a:cubicBezTo>
                    <a:pt x="757" y="6"/>
                    <a:pt x="748" y="7"/>
                    <a:pt x="743" y="6"/>
                  </a:cubicBezTo>
                  <a:cubicBezTo>
                    <a:pt x="745" y="4"/>
                    <a:pt x="758" y="3"/>
                    <a:pt x="758" y="0"/>
                  </a:cubicBezTo>
                  <a:cubicBezTo>
                    <a:pt x="755" y="0"/>
                    <a:pt x="746" y="1"/>
                    <a:pt x="738" y="2"/>
                  </a:cubicBezTo>
                  <a:cubicBezTo>
                    <a:pt x="730" y="3"/>
                    <a:pt x="722" y="5"/>
                    <a:pt x="721" y="6"/>
                  </a:cubicBezTo>
                  <a:cubicBezTo>
                    <a:pt x="731" y="4"/>
                    <a:pt x="743" y="2"/>
                    <a:pt x="744" y="3"/>
                  </a:cubicBezTo>
                  <a:cubicBezTo>
                    <a:pt x="715" y="8"/>
                    <a:pt x="696" y="12"/>
                    <a:pt x="684" y="13"/>
                  </a:cubicBezTo>
                  <a:cubicBezTo>
                    <a:pt x="683" y="14"/>
                    <a:pt x="674" y="17"/>
                    <a:pt x="672" y="18"/>
                  </a:cubicBezTo>
                  <a:cubicBezTo>
                    <a:pt x="690" y="15"/>
                    <a:pt x="694" y="12"/>
                    <a:pt x="709" y="11"/>
                  </a:cubicBezTo>
                  <a:cubicBezTo>
                    <a:pt x="709" y="11"/>
                    <a:pt x="707" y="10"/>
                    <a:pt x="712" y="9"/>
                  </a:cubicBezTo>
                  <a:cubicBezTo>
                    <a:pt x="722" y="9"/>
                    <a:pt x="733" y="4"/>
                    <a:pt x="742" y="6"/>
                  </a:cubicBezTo>
                  <a:cubicBezTo>
                    <a:pt x="732" y="7"/>
                    <a:pt x="727" y="8"/>
                    <a:pt x="724" y="9"/>
                  </a:cubicBezTo>
                  <a:cubicBezTo>
                    <a:pt x="721" y="10"/>
                    <a:pt x="719" y="11"/>
                    <a:pt x="715" y="13"/>
                  </a:cubicBezTo>
                  <a:close/>
                  <a:moveTo>
                    <a:pt x="949" y="53"/>
                  </a:moveTo>
                  <a:cubicBezTo>
                    <a:pt x="962" y="54"/>
                    <a:pt x="965" y="55"/>
                    <a:pt x="971" y="56"/>
                  </a:cubicBezTo>
                  <a:cubicBezTo>
                    <a:pt x="973" y="58"/>
                    <a:pt x="960" y="56"/>
                    <a:pt x="954" y="56"/>
                  </a:cubicBezTo>
                  <a:cubicBezTo>
                    <a:pt x="950" y="55"/>
                    <a:pt x="949" y="54"/>
                    <a:pt x="949" y="53"/>
                  </a:cubicBezTo>
                  <a:close/>
                  <a:moveTo>
                    <a:pt x="935" y="39"/>
                  </a:moveTo>
                  <a:cubicBezTo>
                    <a:pt x="950" y="40"/>
                    <a:pt x="947" y="40"/>
                    <a:pt x="961" y="43"/>
                  </a:cubicBezTo>
                  <a:cubicBezTo>
                    <a:pt x="948" y="42"/>
                    <a:pt x="945" y="42"/>
                    <a:pt x="944" y="44"/>
                  </a:cubicBezTo>
                  <a:cubicBezTo>
                    <a:pt x="951" y="46"/>
                    <a:pt x="957" y="44"/>
                    <a:pt x="966" y="46"/>
                  </a:cubicBezTo>
                  <a:cubicBezTo>
                    <a:pt x="966" y="49"/>
                    <a:pt x="948" y="44"/>
                    <a:pt x="935" y="45"/>
                  </a:cubicBezTo>
                  <a:cubicBezTo>
                    <a:pt x="931" y="43"/>
                    <a:pt x="930" y="42"/>
                    <a:pt x="936" y="41"/>
                  </a:cubicBezTo>
                  <a:cubicBezTo>
                    <a:pt x="922" y="40"/>
                    <a:pt x="926" y="42"/>
                    <a:pt x="912" y="41"/>
                  </a:cubicBezTo>
                  <a:cubicBezTo>
                    <a:pt x="908" y="39"/>
                    <a:pt x="914" y="39"/>
                    <a:pt x="917" y="38"/>
                  </a:cubicBezTo>
                  <a:cubicBezTo>
                    <a:pt x="921" y="39"/>
                    <a:pt x="940" y="42"/>
                    <a:pt x="935" y="39"/>
                  </a:cubicBezTo>
                  <a:close/>
                  <a:moveTo>
                    <a:pt x="1641" y="669"/>
                  </a:moveTo>
                  <a:cubicBezTo>
                    <a:pt x="1644" y="670"/>
                    <a:pt x="1635" y="652"/>
                    <a:pt x="1634" y="645"/>
                  </a:cubicBezTo>
                  <a:cubicBezTo>
                    <a:pt x="1637" y="650"/>
                    <a:pt x="1643" y="670"/>
                    <a:pt x="1647" y="681"/>
                  </a:cubicBezTo>
                  <a:cubicBezTo>
                    <a:pt x="1645" y="679"/>
                    <a:pt x="1644" y="677"/>
                    <a:pt x="1641" y="669"/>
                  </a:cubicBezTo>
                  <a:close/>
                  <a:moveTo>
                    <a:pt x="1524" y="1310"/>
                  </a:moveTo>
                  <a:cubicBezTo>
                    <a:pt x="1523" y="1313"/>
                    <a:pt x="1518" y="1322"/>
                    <a:pt x="1521" y="1319"/>
                  </a:cubicBezTo>
                  <a:cubicBezTo>
                    <a:pt x="1516" y="1329"/>
                    <a:pt x="1517" y="1324"/>
                    <a:pt x="1512" y="1330"/>
                  </a:cubicBezTo>
                  <a:cubicBezTo>
                    <a:pt x="1515" y="1327"/>
                    <a:pt x="1520" y="1316"/>
                    <a:pt x="1524" y="1310"/>
                  </a:cubicBezTo>
                  <a:close/>
                  <a:moveTo>
                    <a:pt x="1512" y="585"/>
                  </a:moveTo>
                  <a:cubicBezTo>
                    <a:pt x="1516" y="594"/>
                    <a:pt x="1516" y="592"/>
                    <a:pt x="1519" y="600"/>
                  </a:cubicBezTo>
                  <a:cubicBezTo>
                    <a:pt x="1518" y="600"/>
                    <a:pt x="1511" y="586"/>
                    <a:pt x="1512" y="585"/>
                  </a:cubicBezTo>
                  <a:close/>
                  <a:moveTo>
                    <a:pt x="1310" y="338"/>
                  </a:moveTo>
                  <a:cubicBezTo>
                    <a:pt x="1316" y="342"/>
                    <a:pt x="1320" y="347"/>
                    <a:pt x="1319" y="345"/>
                  </a:cubicBezTo>
                  <a:cubicBezTo>
                    <a:pt x="1327" y="351"/>
                    <a:pt x="1330" y="355"/>
                    <a:pt x="1331" y="356"/>
                  </a:cubicBezTo>
                  <a:cubicBezTo>
                    <a:pt x="1326" y="353"/>
                    <a:pt x="1326" y="352"/>
                    <a:pt x="1321" y="348"/>
                  </a:cubicBezTo>
                  <a:cubicBezTo>
                    <a:pt x="1320" y="349"/>
                    <a:pt x="1330" y="356"/>
                    <a:pt x="1328" y="356"/>
                  </a:cubicBezTo>
                  <a:cubicBezTo>
                    <a:pt x="1324" y="353"/>
                    <a:pt x="1323" y="353"/>
                    <a:pt x="1318" y="349"/>
                  </a:cubicBezTo>
                  <a:cubicBezTo>
                    <a:pt x="1320" y="347"/>
                    <a:pt x="1309" y="339"/>
                    <a:pt x="1310" y="338"/>
                  </a:cubicBezTo>
                  <a:close/>
                  <a:moveTo>
                    <a:pt x="362" y="436"/>
                  </a:moveTo>
                  <a:cubicBezTo>
                    <a:pt x="368" y="429"/>
                    <a:pt x="374" y="423"/>
                    <a:pt x="378" y="417"/>
                  </a:cubicBezTo>
                  <a:cubicBezTo>
                    <a:pt x="378" y="418"/>
                    <a:pt x="379" y="417"/>
                    <a:pt x="381" y="416"/>
                  </a:cubicBezTo>
                  <a:cubicBezTo>
                    <a:pt x="380" y="418"/>
                    <a:pt x="376" y="422"/>
                    <a:pt x="372" y="426"/>
                  </a:cubicBezTo>
                  <a:cubicBezTo>
                    <a:pt x="368" y="430"/>
                    <a:pt x="364" y="434"/>
                    <a:pt x="362" y="436"/>
                  </a:cubicBezTo>
                  <a:close/>
                  <a:moveTo>
                    <a:pt x="522" y="69"/>
                  </a:moveTo>
                  <a:cubicBezTo>
                    <a:pt x="527" y="69"/>
                    <a:pt x="507" y="79"/>
                    <a:pt x="497" y="82"/>
                  </a:cubicBezTo>
                  <a:cubicBezTo>
                    <a:pt x="498" y="80"/>
                    <a:pt x="509" y="73"/>
                    <a:pt x="522" y="69"/>
                  </a:cubicBezTo>
                  <a:close/>
                  <a:moveTo>
                    <a:pt x="433" y="114"/>
                  </a:moveTo>
                  <a:cubicBezTo>
                    <a:pt x="434" y="114"/>
                    <a:pt x="426" y="119"/>
                    <a:pt x="426" y="121"/>
                  </a:cubicBezTo>
                  <a:cubicBezTo>
                    <a:pt x="415" y="127"/>
                    <a:pt x="411" y="128"/>
                    <a:pt x="400" y="135"/>
                  </a:cubicBezTo>
                  <a:cubicBezTo>
                    <a:pt x="399" y="133"/>
                    <a:pt x="418" y="122"/>
                    <a:pt x="433" y="114"/>
                  </a:cubicBezTo>
                  <a:close/>
                  <a:moveTo>
                    <a:pt x="691" y="19"/>
                  </a:moveTo>
                  <a:cubicBezTo>
                    <a:pt x="691" y="20"/>
                    <a:pt x="685" y="22"/>
                    <a:pt x="682" y="23"/>
                  </a:cubicBezTo>
                  <a:cubicBezTo>
                    <a:pt x="681" y="24"/>
                    <a:pt x="695" y="20"/>
                    <a:pt x="696" y="20"/>
                  </a:cubicBezTo>
                  <a:cubicBezTo>
                    <a:pt x="710" y="18"/>
                    <a:pt x="690" y="22"/>
                    <a:pt x="694" y="23"/>
                  </a:cubicBezTo>
                  <a:cubicBezTo>
                    <a:pt x="680" y="24"/>
                    <a:pt x="678" y="26"/>
                    <a:pt x="674" y="28"/>
                  </a:cubicBezTo>
                  <a:cubicBezTo>
                    <a:pt x="659" y="32"/>
                    <a:pt x="659" y="31"/>
                    <a:pt x="649" y="35"/>
                  </a:cubicBezTo>
                  <a:cubicBezTo>
                    <a:pt x="647" y="34"/>
                    <a:pt x="653" y="32"/>
                    <a:pt x="650" y="31"/>
                  </a:cubicBezTo>
                  <a:cubicBezTo>
                    <a:pt x="642" y="35"/>
                    <a:pt x="637" y="34"/>
                    <a:pt x="621" y="39"/>
                  </a:cubicBezTo>
                  <a:cubicBezTo>
                    <a:pt x="620" y="38"/>
                    <a:pt x="620" y="38"/>
                    <a:pt x="620" y="38"/>
                  </a:cubicBezTo>
                  <a:cubicBezTo>
                    <a:pt x="631" y="35"/>
                    <a:pt x="640" y="32"/>
                    <a:pt x="650" y="29"/>
                  </a:cubicBezTo>
                  <a:cubicBezTo>
                    <a:pt x="661" y="26"/>
                    <a:pt x="673" y="23"/>
                    <a:pt x="691" y="19"/>
                  </a:cubicBezTo>
                  <a:close/>
                  <a:moveTo>
                    <a:pt x="528" y="73"/>
                  </a:moveTo>
                  <a:cubicBezTo>
                    <a:pt x="525" y="74"/>
                    <a:pt x="525" y="74"/>
                    <a:pt x="525" y="75"/>
                  </a:cubicBezTo>
                  <a:cubicBezTo>
                    <a:pt x="518" y="78"/>
                    <a:pt x="518" y="78"/>
                    <a:pt x="518" y="78"/>
                  </a:cubicBezTo>
                  <a:cubicBezTo>
                    <a:pt x="518" y="77"/>
                    <a:pt x="516" y="78"/>
                    <a:pt x="514" y="79"/>
                  </a:cubicBezTo>
                  <a:cubicBezTo>
                    <a:pt x="513" y="78"/>
                    <a:pt x="513" y="78"/>
                    <a:pt x="513" y="78"/>
                  </a:cubicBezTo>
                  <a:cubicBezTo>
                    <a:pt x="516" y="77"/>
                    <a:pt x="516" y="77"/>
                    <a:pt x="516" y="76"/>
                  </a:cubicBezTo>
                  <a:cubicBezTo>
                    <a:pt x="523" y="73"/>
                    <a:pt x="523" y="73"/>
                    <a:pt x="523" y="73"/>
                  </a:cubicBezTo>
                  <a:cubicBezTo>
                    <a:pt x="523" y="74"/>
                    <a:pt x="525" y="73"/>
                    <a:pt x="527" y="72"/>
                  </a:cubicBezTo>
                  <a:lnTo>
                    <a:pt x="528" y="73"/>
                  </a:lnTo>
                  <a:close/>
                  <a:moveTo>
                    <a:pt x="569" y="57"/>
                  </a:moveTo>
                  <a:cubicBezTo>
                    <a:pt x="580" y="52"/>
                    <a:pt x="573" y="57"/>
                    <a:pt x="581" y="54"/>
                  </a:cubicBezTo>
                  <a:cubicBezTo>
                    <a:pt x="580" y="55"/>
                    <a:pt x="572" y="58"/>
                    <a:pt x="567" y="60"/>
                  </a:cubicBezTo>
                  <a:cubicBezTo>
                    <a:pt x="566" y="59"/>
                    <a:pt x="571" y="57"/>
                    <a:pt x="569" y="57"/>
                  </a:cubicBezTo>
                  <a:close/>
                  <a:moveTo>
                    <a:pt x="771" y="11"/>
                  </a:moveTo>
                  <a:cubicBezTo>
                    <a:pt x="776" y="10"/>
                    <a:pt x="781" y="10"/>
                    <a:pt x="786" y="9"/>
                  </a:cubicBezTo>
                  <a:cubicBezTo>
                    <a:pt x="784" y="10"/>
                    <a:pt x="773" y="12"/>
                    <a:pt x="773" y="13"/>
                  </a:cubicBezTo>
                  <a:cubicBezTo>
                    <a:pt x="760" y="14"/>
                    <a:pt x="770" y="12"/>
                    <a:pt x="771" y="11"/>
                  </a:cubicBezTo>
                  <a:close/>
                  <a:moveTo>
                    <a:pt x="808" y="17"/>
                  </a:moveTo>
                  <a:cubicBezTo>
                    <a:pt x="810" y="18"/>
                    <a:pt x="801" y="19"/>
                    <a:pt x="790" y="19"/>
                  </a:cubicBezTo>
                  <a:cubicBezTo>
                    <a:pt x="795" y="20"/>
                    <a:pt x="796" y="19"/>
                    <a:pt x="805" y="19"/>
                  </a:cubicBezTo>
                  <a:cubicBezTo>
                    <a:pt x="803" y="19"/>
                    <a:pt x="796" y="20"/>
                    <a:pt x="788" y="21"/>
                  </a:cubicBezTo>
                  <a:cubicBezTo>
                    <a:pt x="780" y="22"/>
                    <a:pt x="771" y="23"/>
                    <a:pt x="766" y="24"/>
                  </a:cubicBezTo>
                  <a:cubicBezTo>
                    <a:pt x="765" y="23"/>
                    <a:pt x="771" y="22"/>
                    <a:pt x="776" y="21"/>
                  </a:cubicBezTo>
                  <a:cubicBezTo>
                    <a:pt x="782" y="21"/>
                    <a:pt x="787" y="20"/>
                    <a:pt x="782" y="19"/>
                  </a:cubicBezTo>
                  <a:cubicBezTo>
                    <a:pt x="799" y="18"/>
                    <a:pt x="794" y="18"/>
                    <a:pt x="808" y="17"/>
                  </a:cubicBezTo>
                  <a:close/>
                  <a:moveTo>
                    <a:pt x="846" y="17"/>
                  </a:moveTo>
                  <a:cubicBezTo>
                    <a:pt x="846" y="16"/>
                    <a:pt x="862" y="16"/>
                    <a:pt x="868" y="16"/>
                  </a:cubicBezTo>
                  <a:cubicBezTo>
                    <a:pt x="869" y="18"/>
                    <a:pt x="851" y="18"/>
                    <a:pt x="846" y="17"/>
                  </a:cubicBezTo>
                  <a:close/>
                  <a:moveTo>
                    <a:pt x="856" y="20"/>
                  </a:moveTo>
                  <a:cubicBezTo>
                    <a:pt x="875" y="20"/>
                    <a:pt x="866" y="21"/>
                    <a:pt x="872" y="22"/>
                  </a:cubicBezTo>
                  <a:cubicBezTo>
                    <a:pt x="862" y="22"/>
                    <a:pt x="851" y="23"/>
                    <a:pt x="846" y="22"/>
                  </a:cubicBezTo>
                  <a:cubicBezTo>
                    <a:pt x="849" y="20"/>
                    <a:pt x="867" y="23"/>
                    <a:pt x="856" y="20"/>
                  </a:cubicBezTo>
                  <a:close/>
                  <a:moveTo>
                    <a:pt x="456" y="126"/>
                  </a:moveTo>
                  <a:cubicBezTo>
                    <a:pt x="471" y="118"/>
                    <a:pt x="480" y="115"/>
                    <a:pt x="490" y="110"/>
                  </a:cubicBezTo>
                  <a:cubicBezTo>
                    <a:pt x="488" y="112"/>
                    <a:pt x="482" y="116"/>
                    <a:pt x="474" y="119"/>
                  </a:cubicBezTo>
                  <a:cubicBezTo>
                    <a:pt x="467" y="123"/>
                    <a:pt x="458" y="127"/>
                    <a:pt x="452" y="131"/>
                  </a:cubicBezTo>
                  <a:cubicBezTo>
                    <a:pt x="453" y="129"/>
                    <a:pt x="455" y="127"/>
                    <a:pt x="456" y="126"/>
                  </a:cubicBezTo>
                  <a:close/>
                  <a:moveTo>
                    <a:pt x="644" y="51"/>
                  </a:moveTo>
                  <a:cubicBezTo>
                    <a:pt x="641" y="54"/>
                    <a:pt x="630" y="57"/>
                    <a:pt x="621" y="59"/>
                  </a:cubicBezTo>
                  <a:cubicBezTo>
                    <a:pt x="626" y="57"/>
                    <a:pt x="630" y="54"/>
                    <a:pt x="644" y="51"/>
                  </a:cubicBezTo>
                  <a:close/>
                  <a:moveTo>
                    <a:pt x="802" y="25"/>
                  </a:moveTo>
                  <a:cubicBezTo>
                    <a:pt x="802" y="26"/>
                    <a:pt x="805" y="26"/>
                    <a:pt x="811" y="26"/>
                  </a:cubicBezTo>
                  <a:cubicBezTo>
                    <a:pt x="808" y="28"/>
                    <a:pt x="800" y="27"/>
                    <a:pt x="790" y="29"/>
                  </a:cubicBezTo>
                  <a:cubicBezTo>
                    <a:pt x="794" y="27"/>
                    <a:pt x="781" y="26"/>
                    <a:pt x="802" y="25"/>
                  </a:cubicBezTo>
                  <a:close/>
                  <a:moveTo>
                    <a:pt x="661" y="63"/>
                  </a:moveTo>
                  <a:cubicBezTo>
                    <a:pt x="659" y="62"/>
                    <a:pt x="650" y="65"/>
                    <a:pt x="652" y="63"/>
                  </a:cubicBezTo>
                  <a:cubicBezTo>
                    <a:pt x="660" y="61"/>
                    <a:pt x="665" y="59"/>
                    <a:pt x="665" y="58"/>
                  </a:cubicBezTo>
                  <a:cubicBezTo>
                    <a:pt x="664" y="58"/>
                    <a:pt x="657" y="61"/>
                    <a:pt x="648" y="63"/>
                  </a:cubicBezTo>
                  <a:cubicBezTo>
                    <a:pt x="649" y="63"/>
                    <a:pt x="639" y="67"/>
                    <a:pt x="629" y="71"/>
                  </a:cubicBezTo>
                  <a:cubicBezTo>
                    <a:pt x="618" y="75"/>
                    <a:pt x="606" y="79"/>
                    <a:pt x="601" y="78"/>
                  </a:cubicBezTo>
                  <a:cubicBezTo>
                    <a:pt x="595" y="80"/>
                    <a:pt x="596" y="81"/>
                    <a:pt x="593" y="83"/>
                  </a:cubicBezTo>
                  <a:cubicBezTo>
                    <a:pt x="587" y="84"/>
                    <a:pt x="578" y="87"/>
                    <a:pt x="565" y="92"/>
                  </a:cubicBezTo>
                  <a:cubicBezTo>
                    <a:pt x="570" y="89"/>
                    <a:pt x="574" y="88"/>
                    <a:pt x="578" y="86"/>
                  </a:cubicBezTo>
                  <a:cubicBezTo>
                    <a:pt x="600" y="78"/>
                    <a:pt x="600" y="78"/>
                    <a:pt x="600" y="78"/>
                  </a:cubicBezTo>
                  <a:cubicBezTo>
                    <a:pt x="598" y="77"/>
                    <a:pt x="589" y="81"/>
                    <a:pt x="592" y="78"/>
                  </a:cubicBezTo>
                  <a:cubicBezTo>
                    <a:pt x="602" y="75"/>
                    <a:pt x="609" y="73"/>
                    <a:pt x="613" y="72"/>
                  </a:cubicBezTo>
                  <a:cubicBezTo>
                    <a:pt x="615" y="72"/>
                    <a:pt x="609" y="74"/>
                    <a:pt x="603" y="76"/>
                  </a:cubicBezTo>
                  <a:cubicBezTo>
                    <a:pt x="606" y="76"/>
                    <a:pt x="608" y="76"/>
                    <a:pt x="608" y="76"/>
                  </a:cubicBezTo>
                  <a:cubicBezTo>
                    <a:pt x="617" y="72"/>
                    <a:pt x="624" y="72"/>
                    <a:pt x="635" y="68"/>
                  </a:cubicBezTo>
                  <a:cubicBezTo>
                    <a:pt x="640" y="66"/>
                    <a:pt x="633" y="68"/>
                    <a:pt x="641" y="65"/>
                  </a:cubicBezTo>
                  <a:cubicBezTo>
                    <a:pt x="636" y="65"/>
                    <a:pt x="625" y="69"/>
                    <a:pt x="628" y="66"/>
                  </a:cubicBezTo>
                  <a:cubicBezTo>
                    <a:pt x="639" y="63"/>
                    <a:pt x="637" y="63"/>
                    <a:pt x="645" y="60"/>
                  </a:cubicBezTo>
                  <a:cubicBezTo>
                    <a:pt x="643" y="61"/>
                    <a:pt x="640" y="61"/>
                    <a:pt x="644" y="60"/>
                  </a:cubicBezTo>
                  <a:cubicBezTo>
                    <a:pt x="639" y="60"/>
                    <a:pt x="626" y="65"/>
                    <a:pt x="620" y="67"/>
                  </a:cubicBezTo>
                  <a:cubicBezTo>
                    <a:pt x="619" y="65"/>
                    <a:pt x="619" y="65"/>
                    <a:pt x="619" y="65"/>
                  </a:cubicBezTo>
                  <a:cubicBezTo>
                    <a:pt x="631" y="62"/>
                    <a:pt x="647" y="59"/>
                    <a:pt x="641" y="57"/>
                  </a:cubicBezTo>
                  <a:cubicBezTo>
                    <a:pt x="652" y="54"/>
                    <a:pt x="651" y="54"/>
                    <a:pt x="662" y="51"/>
                  </a:cubicBezTo>
                  <a:cubicBezTo>
                    <a:pt x="658" y="54"/>
                    <a:pt x="654" y="56"/>
                    <a:pt x="655" y="57"/>
                  </a:cubicBezTo>
                  <a:cubicBezTo>
                    <a:pt x="661" y="57"/>
                    <a:pt x="672" y="55"/>
                    <a:pt x="677" y="55"/>
                  </a:cubicBezTo>
                  <a:cubicBezTo>
                    <a:pt x="682" y="56"/>
                    <a:pt x="681" y="57"/>
                    <a:pt x="661" y="63"/>
                  </a:cubicBezTo>
                  <a:close/>
                  <a:moveTo>
                    <a:pt x="816" y="27"/>
                  </a:moveTo>
                  <a:cubicBezTo>
                    <a:pt x="825" y="29"/>
                    <a:pt x="825" y="31"/>
                    <a:pt x="820" y="33"/>
                  </a:cubicBezTo>
                  <a:cubicBezTo>
                    <a:pt x="806" y="33"/>
                    <a:pt x="797" y="36"/>
                    <a:pt x="777" y="37"/>
                  </a:cubicBezTo>
                  <a:cubicBezTo>
                    <a:pt x="789" y="35"/>
                    <a:pt x="787" y="34"/>
                    <a:pt x="786" y="33"/>
                  </a:cubicBezTo>
                  <a:cubicBezTo>
                    <a:pt x="785" y="32"/>
                    <a:pt x="784" y="31"/>
                    <a:pt x="799" y="30"/>
                  </a:cubicBezTo>
                  <a:cubicBezTo>
                    <a:pt x="794" y="29"/>
                    <a:pt x="790" y="31"/>
                    <a:pt x="781" y="32"/>
                  </a:cubicBezTo>
                  <a:cubicBezTo>
                    <a:pt x="779" y="31"/>
                    <a:pt x="784" y="30"/>
                    <a:pt x="792" y="29"/>
                  </a:cubicBezTo>
                  <a:cubicBezTo>
                    <a:pt x="799" y="28"/>
                    <a:pt x="809" y="28"/>
                    <a:pt x="816" y="27"/>
                  </a:cubicBezTo>
                  <a:close/>
                  <a:moveTo>
                    <a:pt x="827" y="27"/>
                  </a:moveTo>
                  <a:cubicBezTo>
                    <a:pt x="828" y="26"/>
                    <a:pt x="836" y="26"/>
                    <a:pt x="841" y="26"/>
                  </a:cubicBezTo>
                  <a:cubicBezTo>
                    <a:pt x="842" y="27"/>
                    <a:pt x="841" y="28"/>
                    <a:pt x="846" y="28"/>
                  </a:cubicBezTo>
                  <a:cubicBezTo>
                    <a:pt x="841" y="30"/>
                    <a:pt x="829" y="28"/>
                    <a:pt x="838" y="27"/>
                  </a:cubicBezTo>
                  <a:lnTo>
                    <a:pt x="827" y="27"/>
                  </a:lnTo>
                  <a:close/>
                  <a:moveTo>
                    <a:pt x="715" y="40"/>
                  </a:moveTo>
                  <a:cubicBezTo>
                    <a:pt x="724" y="39"/>
                    <a:pt x="730" y="38"/>
                    <a:pt x="737" y="37"/>
                  </a:cubicBezTo>
                  <a:cubicBezTo>
                    <a:pt x="731" y="40"/>
                    <a:pt x="735" y="40"/>
                    <a:pt x="740" y="39"/>
                  </a:cubicBezTo>
                  <a:cubicBezTo>
                    <a:pt x="746" y="39"/>
                    <a:pt x="754" y="38"/>
                    <a:pt x="755" y="39"/>
                  </a:cubicBezTo>
                  <a:cubicBezTo>
                    <a:pt x="748" y="40"/>
                    <a:pt x="742" y="42"/>
                    <a:pt x="735" y="43"/>
                  </a:cubicBezTo>
                  <a:cubicBezTo>
                    <a:pt x="727" y="45"/>
                    <a:pt x="719" y="46"/>
                    <a:pt x="707" y="49"/>
                  </a:cubicBezTo>
                  <a:cubicBezTo>
                    <a:pt x="702" y="48"/>
                    <a:pt x="690" y="49"/>
                    <a:pt x="711" y="45"/>
                  </a:cubicBezTo>
                  <a:cubicBezTo>
                    <a:pt x="713" y="47"/>
                    <a:pt x="713" y="47"/>
                    <a:pt x="713" y="47"/>
                  </a:cubicBezTo>
                  <a:cubicBezTo>
                    <a:pt x="714" y="45"/>
                    <a:pt x="724" y="43"/>
                    <a:pt x="733" y="41"/>
                  </a:cubicBezTo>
                  <a:cubicBezTo>
                    <a:pt x="729" y="41"/>
                    <a:pt x="722" y="43"/>
                    <a:pt x="711" y="44"/>
                  </a:cubicBezTo>
                  <a:cubicBezTo>
                    <a:pt x="707" y="43"/>
                    <a:pt x="713" y="41"/>
                    <a:pt x="715" y="40"/>
                  </a:cubicBezTo>
                  <a:close/>
                  <a:moveTo>
                    <a:pt x="160" y="407"/>
                  </a:moveTo>
                  <a:cubicBezTo>
                    <a:pt x="162" y="404"/>
                    <a:pt x="164" y="401"/>
                    <a:pt x="164" y="401"/>
                  </a:cubicBezTo>
                  <a:cubicBezTo>
                    <a:pt x="172" y="390"/>
                    <a:pt x="166" y="401"/>
                    <a:pt x="166" y="404"/>
                  </a:cubicBezTo>
                  <a:cubicBezTo>
                    <a:pt x="161" y="410"/>
                    <a:pt x="158" y="412"/>
                    <a:pt x="160" y="407"/>
                  </a:cubicBezTo>
                  <a:close/>
                  <a:moveTo>
                    <a:pt x="327" y="221"/>
                  </a:moveTo>
                  <a:cubicBezTo>
                    <a:pt x="333" y="217"/>
                    <a:pt x="338" y="214"/>
                    <a:pt x="338" y="215"/>
                  </a:cubicBezTo>
                  <a:cubicBezTo>
                    <a:pt x="335" y="218"/>
                    <a:pt x="334" y="219"/>
                    <a:pt x="333" y="220"/>
                  </a:cubicBezTo>
                  <a:cubicBezTo>
                    <a:pt x="327" y="225"/>
                    <a:pt x="330" y="220"/>
                    <a:pt x="327" y="221"/>
                  </a:cubicBezTo>
                  <a:close/>
                  <a:moveTo>
                    <a:pt x="489" y="117"/>
                  </a:moveTo>
                  <a:cubicBezTo>
                    <a:pt x="498" y="114"/>
                    <a:pt x="507" y="109"/>
                    <a:pt x="513" y="107"/>
                  </a:cubicBezTo>
                  <a:cubicBezTo>
                    <a:pt x="513" y="108"/>
                    <a:pt x="508" y="111"/>
                    <a:pt x="500" y="114"/>
                  </a:cubicBezTo>
                  <a:cubicBezTo>
                    <a:pt x="493" y="118"/>
                    <a:pt x="483" y="123"/>
                    <a:pt x="475" y="126"/>
                  </a:cubicBezTo>
                  <a:cubicBezTo>
                    <a:pt x="476" y="124"/>
                    <a:pt x="493" y="117"/>
                    <a:pt x="489" y="117"/>
                  </a:cubicBezTo>
                  <a:close/>
                  <a:moveTo>
                    <a:pt x="263" y="281"/>
                  </a:moveTo>
                  <a:cubicBezTo>
                    <a:pt x="268" y="276"/>
                    <a:pt x="273" y="271"/>
                    <a:pt x="278" y="266"/>
                  </a:cubicBezTo>
                  <a:cubicBezTo>
                    <a:pt x="278" y="268"/>
                    <a:pt x="286" y="260"/>
                    <a:pt x="286" y="262"/>
                  </a:cubicBezTo>
                  <a:cubicBezTo>
                    <a:pt x="277" y="271"/>
                    <a:pt x="290" y="261"/>
                    <a:pt x="275" y="275"/>
                  </a:cubicBezTo>
                  <a:cubicBezTo>
                    <a:pt x="279" y="268"/>
                    <a:pt x="265" y="282"/>
                    <a:pt x="263" y="281"/>
                  </a:cubicBezTo>
                  <a:close/>
                  <a:moveTo>
                    <a:pt x="333" y="236"/>
                  </a:moveTo>
                  <a:cubicBezTo>
                    <a:pt x="324" y="241"/>
                    <a:pt x="333" y="231"/>
                    <a:pt x="326" y="236"/>
                  </a:cubicBezTo>
                  <a:cubicBezTo>
                    <a:pt x="320" y="242"/>
                    <a:pt x="314" y="247"/>
                    <a:pt x="305" y="255"/>
                  </a:cubicBezTo>
                  <a:cubicBezTo>
                    <a:pt x="304" y="253"/>
                    <a:pt x="320" y="241"/>
                    <a:pt x="322" y="238"/>
                  </a:cubicBezTo>
                  <a:cubicBezTo>
                    <a:pt x="318" y="240"/>
                    <a:pt x="316" y="244"/>
                    <a:pt x="311" y="247"/>
                  </a:cubicBezTo>
                  <a:cubicBezTo>
                    <a:pt x="308" y="246"/>
                    <a:pt x="322" y="237"/>
                    <a:pt x="315" y="239"/>
                  </a:cubicBezTo>
                  <a:cubicBezTo>
                    <a:pt x="322" y="234"/>
                    <a:pt x="326" y="232"/>
                    <a:pt x="334" y="226"/>
                  </a:cubicBezTo>
                  <a:cubicBezTo>
                    <a:pt x="339" y="224"/>
                    <a:pt x="325" y="234"/>
                    <a:pt x="331" y="231"/>
                  </a:cubicBezTo>
                  <a:cubicBezTo>
                    <a:pt x="338" y="225"/>
                    <a:pt x="337" y="225"/>
                    <a:pt x="336" y="224"/>
                  </a:cubicBezTo>
                  <a:cubicBezTo>
                    <a:pt x="347" y="215"/>
                    <a:pt x="348" y="215"/>
                    <a:pt x="355" y="208"/>
                  </a:cubicBezTo>
                  <a:cubicBezTo>
                    <a:pt x="352" y="209"/>
                    <a:pt x="348" y="211"/>
                    <a:pt x="348" y="209"/>
                  </a:cubicBezTo>
                  <a:cubicBezTo>
                    <a:pt x="357" y="201"/>
                    <a:pt x="352" y="208"/>
                    <a:pt x="361" y="201"/>
                  </a:cubicBezTo>
                  <a:cubicBezTo>
                    <a:pt x="365" y="200"/>
                    <a:pt x="357" y="206"/>
                    <a:pt x="358" y="206"/>
                  </a:cubicBezTo>
                  <a:cubicBezTo>
                    <a:pt x="364" y="203"/>
                    <a:pt x="370" y="195"/>
                    <a:pt x="389" y="183"/>
                  </a:cubicBezTo>
                  <a:cubicBezTo>
                    <a:pt x="390" y="186"/>
                    <a:pt x="376" y="197"/>
                    <a:pt x="353" y="214"/>
                  </a:cubicBezTo>
                  <a:cubicBezTo>
                    <a:pt x="351" y="213"/>
                    <a:pt x="359" y="209"/>
                    <a:pt x="364" y="205"/>
                  </a:cubicBezTo>
                  <a:cubicBezTo>
                    <a:pt x="363" y="205"/>
                    <a:pt x="363" y="205"/>
                    <a:pt x="363" y="205"/>
                  </a:cubicBezTo>
                  <a:cubicBezTo>
                    <a:pt x="358" y="208"/>
                    <a:pt x="347" y="216"/>
                    <a:pt x="340" y="222"/>
                  </a:cubicBezTo>
                  <a:cubicBezTo>
                    <a:pt x="350" y="217"/>
                    <a:pt x="351" y="217"/>
                    <a:pt x="349" y="220"/>
                  </a:cubicBezTo>
                  <a:cubicBezTo>
                    <a:pt x="346" y="223"/>
                    <a:pt x="340" y="229"/>
                    <a:pt x="333" y="236"/>
                  </a:cubicBezTo>
                  <a:close/>
                  <a:moveTo>
                    <a:pt x="505" y="113"/>
                  </a:moveTo>
                  <a:cubicBezTo>
                    <a:pt x="508" y="113"/>
                    <a:pt x="504" y="115"/>
                    <a:pt x="499" y="118"/>
                  </a:cubicBezTo>
                  <a:cubicBezTo>
                    <a:pt x="494" y="120"/>
                    <a:pt x="489" y="122"/>
                    <a:pt x="489" y="121"/>
                  </a:cubicBezTo>
                  <a:cubicBezTo>
                    <a:pt x="495" y="117"/>
                    <a:pt x="495" y="118"/>
                    <a:pt x="505" y="113"/>
                  </a:cubicBezTo>
                  <a:close/>
                  <a:moveTo>
                    <a:pt x="549" y="95"/>
                  </a:moveTo>
                  <a:cubicBezTo>
                    <a:pt x="549" y="96"/>
                    <a:pt x="541" y="99"/>
                    <a:pt x="541" y="100"/>
                  </a:cubicBezTo>
                  <a:cubicBezTo>
                    <a:pt x="537" y="102"/>
                    <a:pt x="538" y="101"/>
                    <a:pt x="533" y="103"/>
                  </a:cubicBezTo>
                  <a:cubicBezTo>
                    <a:pt x="535" y="101"/>
                    <a:pt x="541" y="98"/>
                    <a:pt x="549" y="95"/>
                  </a:cubicBezTo>
                  <a:close/>
                  <a:moveTo>
                    <a:pt x="530" y="104"/>
                  </a:moveTo>
                  <a:cubicBezTo>
                    <a:pt x="528" y="105"/>
                    <a:pt x="527" y="106"/>
                    <a:pt x="531" y="104"/>
                  </a:cubicBezTo>
                  <a:cubicBezTo>
                    <a:pt x="527" y="107"/>
                    <a:pt x="508" y="115"/>
                    <a:pt x="501" y="118"/>
                  </a:cubicBezTo>
                  <a:cubicBezTo>
                    <a:pt x="506" y="113"/>
                    <a:pt x="522" y="108"/>
                    <a:pt x="530" y="104"/>
                  </a:cubicBezTo>
                  <a:close/>
                  <a:moveTo>
                    <a:pt x="781" y="37"/>
                  </a:moveTo>
                  <a:cubicBezTo>
                    <a:pt x="792" y="36"/>
                    <a:pt x="792" y="36"/>
                    <a:pt x="792" y="36"/>
                  </a:cubicBezTo>
                  <a:cubicBezTo>
                    <a:pt x="795" y="38"/>
                    <a:pt x="781" y="39"/>
                    <a:pt x="788" y="41"/>
                  </a:cubicBezTo>
                  <a:cubicBezTo>
                    <a:pt x="775" y="42"/>
                    <a:pt x="780" y="39"/>
                    <a:pt x="781" y="37"/>
                  </a:cubicBezTo>
                  <a:close/>
                  <a:moveTo>
                    <a:pt x="489" y="124"/>
                  </a:moveTo>
                  <a:cubicBezTo>
                    <a:pt x="490" y="124"/>
                    <a:pt x="485" y="126"/>
                    <a:pt x="481" y="128"/>
                  </a:cubicBezTo>
                  <a:cubicBezTo>
                    <a:pt x="477" y="130"/>
                    <a:pt x="474" y="132"/>
                    <a:pt x="478" y="131"/>
                  </a:cubicBezTo>
                  <a:cubicBezTo>
                    <a:pt x="461" y="139"/>
                    <a:pt x="454" y="146"/>
                    <a:pt x="445" y="147"/>
                  </a:cubicBezTo>
                  <a:cubicBezTo>
                    <a:pt x="462" y="138"/>
                    <a:pt x="478" y="128"/>
                    <a:pt x="489" y="124"/>
                  </a:cubicBezTo>
                  <a:close/>
                  <a:moveTo>
                    <a:pt x="279" y="272"/>
                  </a:moveTo>
                  <a:cubicBezTo>
                    <a:pt x="290" y="263"/>
                    <a:pt x="285" y="269"/>
                    <a:pt x="291" y="266"/>
                  </a:cubicBezTo>
                  <a:cubicBezTo>
                    <a:pt x="287" y="272"/>
                    <a:pt x="277" y="282"/>
                    <a:pt x="267" y="293"/>
                  </a:cubicBezTo>
                  <a:cubicBezTo>
                    <a:pt x="257" y="303"/>
                    <a:pt x="246" y="315"/>
                    <a:pt x="239" y="322"/>
                  </a:cubicBezTo>
                  <a:cubicBezTo>
                    <a:pt x="238" y="320"/>
                    <a:pt x="245" y="313"/>
                    <a:pt x="240" y="316"/>
                  </a:cubicBezTo>
                  <a:cubicBezTo>
                    <a:pt x="249" y="307"/>
                    <a:pt x="248" y="307"/>
                    <a:pt x="259" y="295"/>
                  </a:cubicBezTo>
                  <a:cubicBezTo>
                    <a:pt x="260" y="296"/>
                    <a:pt x="261" y="297"/>
                    <a:pt x="252" y="306"/>
                  </a:cubicBezTo>
                  <a:cubicBezTo>
                    <a:pt x="263" y="298"/>
                    <a:pt x="269" y="285"/>
                    <a:pt x="282" y="273"/>
                  </a:cubicBezTo>
                  <a:cubicBezTo>
                    <a:pt x="282" y="272"/>
                    <a:pt x="275" y="278"/>
                    <a:pt x="279" y="272"/>
                  </a:cubicBezTo>
                  <a:close/>
                  <a:moveTo>
                    <a:pt x="424" y="160"/>
                  </a:moveTo>
                  <a:cubicBezTo>
                    <a:pt x="427" y="159"/>
                    <a:pt x="422" y="162"/>
                    <a:pt x="416" y="166"/>
                  </a:cubicBezTo>
                  <a:cubicBezTo>
                    <a:pt x="410" y="170"/>
                    <a:pt x="402" y="175"/>
                    <a:pt x="401" y="176"/>
                  </a:cubicBezTo>
                  <a:cubicBezTo>
                    <a:pt x="402" y="174"/>
                    <a:pt x="406" y="171"/>
                    <a:pt x="411" y="168"/>
                  </a:cubicBezTo>
                  <a:cubicBezTo>
                    <a:pt x="416" y="165"/>
                    <a:pt x="421" y="162"/>
                    <a:pt x="424" y="160"/>
                  </a:cubicBezTo>
                  <a:close/>
                  <a:moveTo>
                    <a:pt x="715" y="49"/>
                  </a:moveTo>
                  <a:cubicBezTo>
                    <a:pt x="723" y="48"/>
                    <a:pt x="733" y="47"/>
                    <a:pt x="741" y="46"/>
                  </a:cubicBezTo>
                  <a:cubicBezTo>
                    <a:pt x="733" y="48"/>
                    <a:pt x="728" y="51"/>
                    <a:pt x="716" y="54"/>
                  </a:cubicBezTo>
                  <a:cubicBezTo>
                    <a:pt x="716" y="53"/>
                    <a:pt x="711" y="53"/>
                    <a:pt x="706" y="54"/>
                  </a:cubicBezTo>
                  <a:cubicBezTo>
                    <a:pt x="701" y="55"/>
                    <a:pt x="697" y="55"/>
                    <a:pt x="699" y="54"/>
                  </a:cubicBezTo>
                  <a:cubicBezTo>
                    <a:pt x="710" y="51"/>
                    <a:pt x="713" y="50"/>
                    <a:pt x="715" y="49"/>
                  </a:cubicBezTo>
                  <a:close/>
                  <a:moveTo>
                    <a:pt x="544" y="103"/>
                  </a:moveTo>
                  <a:cubicBezTo>
                    <a:pt x="533" y="107"/>
                    <a:pt x="543" y="105"/>
                    <a:pt x="532" y="109"/>
                  </a:cubicBezTo>
                  <a:cubicBezTo>
                    <a:pt x="538" y="104"/>
                    <a:pt x="522" y="112"/>
                    <a:pt x="514" y="115"/>
                  </a:cubicBezTo>
                  <a:cubicBezTo>
                    <a:pt x="516" y="113"/>
                    <a:pt x="523" y="109"/>
                    <a:pt x="530" y="106"/>
                  </a:cubicBezTo>
                  <a:cubicBezTo>
                    <a:pt x="537" y="104"/>
                    <a:pt x="543" y="101"/>
                    <a:pt x="544" y="103"/>
                  </a:cubicBezTo>
                  <a:close/>
                  <a:moveTo>
                    <a:pt x="482" y="130"/>
                  </a:moveTo>
                  <a:cubicBezTo>
                    <a:pt x="481" y="132"/>
                    <a:pt x="467" y="138"/>
                    <a:pt x="467" y="139"/>
                  </a:cubicBezTo>
                  <a:cubicBezTo>
                    <a:pt x="470" y="139"/>
                    <a:pt x="482" y="132"/>
                    <a:pt x="479" y="135"/>
                  </a:cubicBezTo>
                  <a:cubicBezTo>
                    <a:pt x="476" y="137"/>
                    <a:pt x="466" y="142"/>
                    <a:pt x="457" y="147"/>
                  </a:cubicBezTo>
                  <a:cubicBezTo>
                    <a:pt x="448" y="152"/>
                    <a:pt x="439" y="158"/>
                    <a:pt x="436" y="159"/>
                  </a:cubicBezTo>
                  <a:cubicBezTo>
                    <a:pt x="443" y="155"/>
                    <a:pt x="446" y="152"/>
                    <a:pt x="452" y="147"/>
                  </a:cubicBezTo>
                  <a:cubicBezTo>
                    <a:pt x="458" y="143"/>
                    <a:pt x="466" y="138"/>
                    <a:pt x="482" y="130"/>
                  </a:cubicBezTo>
                  <a:close/>
                  <a:moveTo>
                    <a:pt x="181" y="393"/>
                  </a:moveTo>
                  <a:cubicBezTo>
                    <a:pt x="184" y="388"/>
                    <a:pt x="175" y="405"/>
                    <a:pt x="170" y="413"/>
                  </a:cubicBezTo>
                  <a:cubicBezTo>
                    <a:pt x="168" y="414"/>
                    <a:pt x="167" y="415"/>
                    <a:pt x="165" y="419"/>
                  </a:cubicBezTo>
                  <a:cubicBezTo>
                    <a:pt x="164" y="416"/>
                    <a:pt x="177" y="401"/>
                    <a:pt x="175" y="401"/>
                  </a:cubicBezTo>
                  <a:cubicBezTo>
                    <a:pt x="178" y="396"/>
                    <a:pt x="181" y="394"/>
                    <a:pt x="181" y="393"/>
                  </a:cubicBezTo>
                  <a:close/>
                  <a:moveTo>
                    <a:pt x="210" y="354"/>
                  </a:moveTo>
                  <a:cubicBezTo>
                    <a:pt x="215" y="347"/>
                    <a:pt x="220" y="340"/>
                    <a:pt x="224" y="337"/>
                  </a:cubicBezTo>
                  <a:cubicBezTo>
                    <a:pt x="227" y="336"/>
                    <a:pt x="217" y="347"/>
                    <a:pt x="222" y="343"/>
                  </a:cubicBezTo>
                  <a:cubicBezTo>
                    <a:pt x="218" y="348"/>
                    <a:pt x="215" y="352"/>
                    <a:pt x="211" y="357"/>
                  </a:cubicBezTo>
                  <a:cubicBezTo>
                    <a:pt x="211" y="356"/>
                    <a:pt x="214" y="352"/>
                    <a:pt x="217" y="348"/>
                  </a:cubicBezTo>
                  <a:cubicBezTo>
                    <a:pt x="217" y="346"/>
                    <a:pt x="209" y="358"/>
                    <a:pt x="210" y="354"/>
                  </a:cubicBezTo>
                  <a:close/>
                  <a:moveTo>
                    <a:pt x="138" y="460"/>
                  </a:moveTo>
                  <a:cubicBezTo>
                    <a:pt x="143" y="453"/>
                    <a:pt x="144" y="453"/>
                    <a:pt x="148" y="448"/>
                  </a:cubicBezTo>
                  <a:cubicBezTo>
                    <a:pt x="148" y="448"/>
                    <a:pt x="145" y="453"/>
                    <a:pt x="143" y="457"/>
                  </a:cubicBezTo>
                  <a:cubicBezTo>
                    <a:pt x="146" y="453"/>
                    <a:pt x="146" y="454"/>
                    <a:pt x="141" y="463"/>
                  </a:cubicBezTo>
                  <a:cubicBezTo>
                    <a:pt x="143" y="457"/>
                    <a:pt x="135" y="468"/>
                    <a:pt x="138" y="460"/>
                  </a:cubicBezTo>
                  <a:close/>
                  <a:moveTo>
                    <a:pt x="191" y="378"/>
                  </a:moveTo>
                  <a:cubicBezTo>
                    <a:pt x="198" y="370"/>
                    <a:pt x="201" y="371"/>
                    <a:pt x="193" y="382"/>
                  </a:cubicBezTo>
                  <a:cubicBezTo>
                    <a:pt x="191" y="382"/>
                    <a:pt x="190" y="382"/>
                    <a:pt x="191" y="378"/>
                  </a:cubicBezTo>
                  <a:close/>
                  <a:moveTo>
                    <a:pt x="813" y="39"/>
                  </a:moveTo>
                  <a:cubicBezTo>
                    <a:pt x="831" y="38"/>
                    <a:pt x="818" y="41"/>
                    <a:pt x="826" y="42"/>
                  </a:cubicBezTo>
                  <a:cubicBezTo>
                    <a:pt x="818" y="43"/>
                    <a:pt x="813" y="43"/>
                    <a:pt x="808" y="43"/>
                  </a:cubicBezTo>
                  <a:cubicBezTo>
                    <a:pt x="803" y="41"/>
                    <a:pt x="818" y="40"/>
                    <a:pt x="813" y="39"/>
                  </a:cubicBezTo>
                  <a:close/>
                  <a:moveTo>
                    <a:pt x="184" y="390"/>
                  </a:moveTo>
                  <a:cubicBezTo>
                    <a:pt x="190" y="381"/>
                    <a:pt x="192" y="382"/>
                    <a:pt x="185" y="393"/>
                  </a:cubicBezTo>
                  <a:cubicBezTo>
                    <a:pt x="182" y="394"/>
                    <a:pt x="187" y="388"/>
                    <a:pt x="184" y="390"/>
                  </a:cubicBezTo>
                  <a:close/>
                  <a:moveTo>
                    <a:pt x="416" y="169"/>
                  </a:moveTo>
                  <a:cubicBezTo>
                    <a:pt x="416" y="171"/>
                    <a:pt x="406" y="177"/>
                    <a:pt x="407" y="179"/>
                  </a:cubicBezTo>
                  <a:cubicBezTo>
                    <a:pt x="398" y="183"/>
                    <a:pt x="404" y="176"/>
                    <a:pt x="416" y="169"/>
                  </a:cubicBezTo>
                  <a:close/>
                  <a:moveTo>
                    <a:pt x="621" y="75"/>
                  </a:moveTo>
                  <a:cubicBezTo>
                    <a:pt x="621" y="77"/>
                    <a:pt x="614" y="78"/>
                    <a:pt x="602" y="83"/>
                  </a:cubicBezTo>
                  <a:cubicBezTo>
                    <a:pt x="600" y="81"/>
                    <a:pt x="611" y="79"/>
                    <a:pt x="621" y="75"/>
                  </a:cubicBezTo>
                  <a:close/>
                  <a:moveTo>
                    <a:pt x="120" y="497"/>
                  </a:moveTo>
                  <a:cubicBezTo>
                    <a:pt x="124" y="488"/>
                    <a:pt x="124" y="491"/>
                    <a:pt x="126" y="487"/>
                  </a:cubicBezTo>
                  <a:cubicBezTo>
                    <a:pt x="127" y="485"/>
                    <a:pt x="128" y="482"/>
                    <a:pt x="131" y="478"/>
                  </a:cubicBezTo>
                  <a:cubicBezTo>
                    <a:pt x="131" y="480"/>
                    <a:pt x="126" y="490"/>
                    <a:pt x="123" y="496"/>
                  </a:cubicBezTo>
                  <a:cubicBezTo>
                    <a:pt x="122" y="494"/>
                    <a:pt x="123" y="494"/>
                    <a:pt x="120" y="497"/>
                  </a:cubicBezTo>
                  <a:close/>
                  <a:moveTo>
                    <a:pt x="105" y="531"/>
                  </a:moveTo>
                  <a:cubicBezTo>
                    <a:pt x="110" y="523"/>
                    <a:pt x="111" y="522"/>
                    <a:pt x="111" y="519"/>
                  </a:cubicBezTo>
                  <a:cubicBezTo>
                    <a:pt x="112" y="517"/>
                    <a:pt x="113" y="514"/>
                    <a:pt x="119" y="503"/>
                  </a:cubicBezTo>
                  <a:cubicBezTo>
                    <a:pt x="121" y="503"/>
                    <a:pt x="114" y="520"/>
                    <a:pt x="107" y="533"/>
                  </a:cubicBezTo>
                  <a:cubicBezTo>
                    <a:pt x="105" y="535"/>
                    <a:pt x="108" y="528"/>
                    <a:pt x="105" y="531"/>
                  </a:cubicBezTo>
                  <a:close/>
                  <a:moveTo>
                    <a:pt x="83" y="588"/>
                  </a:moveTo>
                  <a:cubicBezTo>
                    <a:pt x="83" y="587"/>
                    <a:pt x="85" y="582"/>
                    <a:pt x="86" y="578"/>
                  </a:cubicBezTo>
                  <a:cubicBezTo>
                    <a:pt x="87" y="581"/>
                    <a:pt x="89" y="573"/>
                    <a:pt x="90" y="575"/>
                  </a:cubicBezTo>
                  <a:cubicBezTo>
                    <a:pt x="86" y="589"/>
                    <a:pt x="86" y="580"/>
                    <a:pt x="83" y="588"/>
                  </a:cubicBezTo>
                  <a:close/>
                  <a:moveTo>
                    <a:pt x="60" y="666"/>
                  </a:moveTo>
                  <a:cubicBezTo>
                    <a:pt x="61" y="658"/>
                    <a:pt x="62" y="659"/>
                    <a:pt x="64" y="650"/>
                  </a:cubicBezTo>
                  <a:cubicBezTo>
                    <a:pt x="63" y="658"/>
                    <a:pt x="64" y="658"/>
                    <a:pt x="65" y="658"/>
                  </a:cubicBezTo>
                  <a:cubicBezTo>
                    <a:pt x="62" y="668"/>
                    <a:pt x="62" y="668"/>
                    <a:pt x="62" y="668"/>
                  </a:cubicBezTo>
                  <a:cubicBezTo>
                    <a:pt x="61" y="666"/>
                    <a:pt x="60" y="671"/>
                    <a:pt x="60" y="666"/>
                  </a:cubicBezTo>
                  <a:close/>
                  <a:moveTo>
                    <a:pt x="95" y="559"/>
                  </a:moveTo>
                  <a:cubicBezTo>
                    <a:pt x="98" y="551"/>
                    <a:pt x="99" y="554"/>
                    <a:pt x="102" y="546"/>
                  </a:cubicBezTo>
                  <a:cubicBezTo>
                    <a:pt x="100" y="554"/>
                    <a:pt x="101" y="552"/>
                    <a:pt x="107" y="539"/>
                  </a:cubicBezTo>
                  <a:cubicBezTo>
                    <a:pt x="108" y="539"/>
                    <a:pt x="102" y="550"/>
                    <a:pt x="101" y="555"/>
                  </a:cubicBezTo>
                  <a:cubicBezTo>
                    <a:pt x="99" y="553"/>
                    <a:pt x="93" y="567"/>
                    <a:pt x="95" y="559"/>
                  </a:cubicBezTo>
                  <a:close/>
                  <a:moveTo>
                    <a:pt x="52" y="706"/>
                  </a:moveTo>
                  <a:cubicBezTo>
                    <a:pt x="54" y="701"/>
                    <a:pt x="57" y="698"/>
                    <a:pt x="56" y="701"/>
                  </a:cubicBezTo>
                  <a:cubicBezTo>
                    <a:pt x="54" y="708"/>
                    <a:pt x="54" y="702"/>
                    <a:pt x="52" y="718"/>
                  </a:cubicBezTo>
                  <a:cubicBezTo>
                    <a:pt x="49" y="722"/>
                    <a:pt x="54" y="703"/>
                    <a:pt x="52" y="706"/>
                  </a:cubicBezTo>
                  <a:close/>
                  <a:moveTo>
                    <a:pt x="614" y="85"/>
                  </a:moveTo>
                  <a:cubicBezTo>
                    <a:pt x="612" y="83"/>
                    <a:pt x="612" y="83"/>
                    <a:pt x="612" y="83"/>
                  </a:cubicBezTo>
                  <a:cubicBezTo>
                    <a:pt x="618" y="81"/>
                    <a:pt x="625" y="79"/>
                    <a:pt x="632" y="77"/>
                  </a:cubicBezTo>
                  <a:cubicBezTo>
                    <a:pt x="628" y="80"/>
                    <a:pt x="627" y="79"/>
                    <a:pt x="634" y="79"/>
                  </a:cubicBezTo>
                  <a:cubicBezTo>
                    <a:pt x="647" y="75"/>
                    <a:pt x="644" y="75"/>
                    <a:pt x="658" y="72"/>
                  </a:cubicBezTo>
                  <a:cubicBezTo>
                    <a:pt x="652" y="75"/>
                    <a:pt x="652" y="75"/>
                    <a:pt x="651" y="78"/>
                  </a:cubicBezTo>
                  <a:cubicBezTo>
                    <a:pt x="643" y="80"/>
                    <a:pt x="648" y="77"/>
                    <a:pt x="645" y="77"/>
                  </a:cubicBezTo>
                  <a:cubicBezTo>
                    <a:pt x="636" y="81"/>
                    <a:pt x="626" y="84"/>
                    <a:pt x="624" y="82"/>
                  </a:cubicBezTo>
                  <a:cubicBezTo>
                    <a:pt x="616" y="85"/>
                    <a:pt x="609" y="87"/>
                    <a:pt x="605" y="89"/>
                  </a:cubicBezTo>
                  <a:cubicBezTo>
                    <a:pt x="592" y="93"/>
                    <a:pt x="609" y="86"/>
                    <a:pt x="614" y="85"/>
                  </a:cubicBezTo>
                  <a:close/>
                  <a:moveTo>
                    <a:pt x="535" y="115"/>
                  </a:moveTo>
                  <a:cubicBezTo>
                    <a:pt x="533" y="117"/>
                    <a:pt x="522" y="120"/>
                    <a:pt x="521" y="123"/>
                  </a:cubicBezTo>
                  <a:cubicBezTo>
                    <a:pt x="513" y="127"/>
                    <a:pt x="520" y="121"/>
                    <a:pt x="510" y="126"/>
                  </a:cubicBezTo>
                  <a:cubicBezTo>
                    <a:pt x="511" y="124"/>
                    <a:pt x="523" y="120"/>
                    <a:pt x="535" y="115"/>
                  </a:cubicBezTo>
                  <a:close/>
                  <a:moveTo>
                    <a:pt x="452" y="158"/>
                  </a:moveTo>
                  <a:cubicBezTo>
                    <a:pt x="446" y="161"/>
                    <a:pt x="440" y="165"/>
                    <a:pt x="434" y="168"/>
                  </a:cubicBezTo>
                  <a:cubicBezTo>
                    <a:pt x="433" y="168"/>
                    <a:pt x="437" y="165"/>
                    <a:pt x="442" y="162"/>
                  </a:cubicBezTo>
                  <a:cubicBezTo>
                    <a:pt x="446" y="159"/>
                    <a:pt x="451" y="157"/>
                    <a:pt x="452" y="158"/>
                  </a:cubicBezTo>
                  <a:close/>
                  <a:moveTo>
                    <a:pt x="44" y="775"/>
                  </a:moveTo>
                  <a:cubicBezTo>
                    <a:pt x="46" y="774"/>
                    <a:pt x="46" y="783"/>
                    <a:pt x="44" y="791"/>
                  </a:cubicBezTo>
                  <a:cubicBezTo>
                    <a:pt x="43" y="788"/>
                    <a:pt x="43" y="785"/>
                    <a:pt x="44" y="775"/>
                  </a:cubicBezTo>
                  <a:close/>
                  <a:moveTo>
                    <a:pt x="160" y="439"/>
                  </a:moveTo>
                  <a:cubicBezTo>
                    <a:pt x="168" y="425"/>
                    <a:pt x="171" y="430"/>
                    <a:pt x="170" y="433"/>
                  </a:cubicBezTo>
                  <a:cubicBezTo>
                    <a:pt x="165" y="438"/>
                    <a:pt x="163" y="438"/>
                    <a:pt x="160" y="439"/>
                  </a:cubicBezTo>
                  <a:close/>
                  <a:moveTo>
                    <a:pt x="833" y="46"/>
                  </a:moveTo>
                  <a:cubicBezTo>
                    <a:pt x="841" y="46"/>
                    <a:pt x="825" y="48"/>
                    <a:pt x="813" y="49"/>
                  </a:cubicBezTo>
                  <a:cubicBezTo>
                    <a:pt x="809" y="48"/>
                    <a:pt x="815" y="47"/>
                    <a:pt x="821" y="47"/>
                  </a:cubicBezTo>
                  <a:cubicBezTo>
                    <a:pt x="827" y="47"/>
                    <a:pt x="833" y="47"/>
                    <a:pt x="833" y="46"/>
                  </a:cubicBezTo>
                  <a:close/>
                  <a:moveTo>
                    <a:pt x="366" y="216"/>
                  </a:moveTo>
                  <a:cubicBezTo>
                    <a:pt x="353" y="225"/>
                    <a:pt x="344" y="233"/>
                    <a:pt x="337" y="240"/>
                  </a:cubicBezTo>
                  <a:cubicBezTo>
                    <a:pt x="329" y="247"/>
                    <a:pt x="322" y="252"/>
                    <a:pt x="314" y="257"/>
                  </a:cubicBezTo>
                  <a:cubicBezTo>
                    <a:pt x="321" y="252"/>
                    <a:pt x="330" y="243"/>
                    <a:pt x="339" y="235"/>
                  </a:cubicBezTo>
                  <a:cubicBezTo>
                    <a:pt x="348" y="227"/>
                    <a:pt x="358" y="220"/>
                    <a:pt x="366" y="216"/>
                  </a:cubicBezTo>
                  <a:close/>
                  <a:moveTo>
                    <a:pt x="540" y="114"/>
                  </a:moveTo>
                  <a:cubicBezTo>
                    <a:pt x="550" y="109"/>
                    <a:pt x="552" y="110"/>
                    <a:pt x="554" y="110"/>
                  </a:cubicBezTo>
                  <a:cubicBezTo>
                    <a:pt x="549" y="114"/>
                    <a:pt x="540" y="116"/>
                    <a:pt x="535" y="118"/>
                  </a:cubicBezTo>
                  <a:cubicBezTo>
                    <a:pt x="541" y="118"/>
                    <a:pt x="549" y="113"/>
                    <a:pt x="556" y="111"/>
                  </a:cubicBezTo>
                  <a:cubicBezTo>
                    <a:pt x="557" y="114"/>
                    <a:pt x="542" y="118"/>
                    <a:pt x="531" y="123"/>
                  </a:cubicBezTo>
                  <a:cubicBezTo>
                    <a:pt x="534" y="121"/>
                    <a:pt x="533" y="120"/>
                    <a:pt x="531" y="119"/>
                  </a:cubicBezTo>
                  <a:cubicBezTo>
                    <a:pt x="534" y="118"/>
                    <a:pt x="543" y="114"/>
                    <a:pt x="540" y="114"/>
                  </a:cubicBezTo>
                  <a:close/>
                  <a:moveTo>
                    <a:pt x="271" y="301"/>
                  </a:moveTo>
                  <a:cubicBezTo>
                    <a:pt x="266" y="307"/>
                    <a:pt x="263" y="311"/>
                    <a:pt x="258" y="316"/>
                  </a:cubicBezTo>
                  <a:cubicBezTo>
                    <a:pt x="254" y="320"/>
                    <a:pt x="249" y="326"/>
                    <a:pt x="243" y="334"/>
                  </a:cubicBezTo>
                  <a:cubicBezTo>
                    <a:pt x="240" y="334"/>
                    <a:pt x="240" y="334"/>
                    <a:pt x="240" y="334"/>
                  </a:cubicBezTo>
                  <a:cubicBezTo>
                    <a:pt x="248" y="325"/>
                    <a:pt x="252" y="320"/>
                    <a:pt x="256" y="316"/>
                  </a:cubicBezTo>
                  <a:cubicBezTo>
                    <a:pt x="260" y="311"/>
                    <a:pt x="264" y="307"/>
                    <a:pt x="271" y="301"/>
                  </a:cubicBezTo>
                  <a:close/>
                  <a:moveTo>
                    <a:pt x="353" y="227"/>
                  </a:moveTo>
                  <a:cubicBezTo>
                    <a:pt x="361" y="220"/>
                    <a:pt x="361" y="220"/>
                    <a:pt x="361" y="220"/>
                  </a:cubicBezTo>
                  <a:cubicBezTo>
                    <a:pt x="361" y="221"/>
                    <a:pt x="360" y="224"/>
                    <a:pt x="359" y="226"/>
                  </a:cubicBezTo>
                  <a:cubicBezTo>
                    <a:pt x="344" y="236"/>
                    <a:pt x="346" y="237"/>
                    <a:pt x="337" y="243"/>
                  </a:cubicBezTo>
                  <a:cubicBezTo>
                    <a:pt x="335" y="242"/>
                    <a:pt x="335" y="242"/>
                    <a:pt x="335" y="242"/>
                  </a:cubicBezTo>
                  <a:cubicBezTo>
                    <a:pt x="344" y="235"/>
                    <a:pt x="356" y="226"/>
                    <a:pt x="353" y="227"/>
                  </a:cubicBezTo>
                  <a:close/>
                  <a:moveTo>
                    <a:pt x="742" y="60"/>
                  </a:moveTo>
                  <a:cubicBezTo>
                    <a:pt x="748" y="59"/>
                    <a:pt x="750" y="60"/>
                    <a:pt x="756" y="59"/>
                  </a:cubicBezTo>
                  <a:cubicBezTo>
                    <a:pt x="758" y="60"/>
                    <a:pt x="754" y="61"/>
                    <a:pt x="749" y="61"/>
                  </a:cubicBezTo>
                  <a:cubicBezTo>
                    <a:pt x="745" y="62"/>
                    <a:pt x="740" y="62"/>
                    <a:pt x="742" y="60"/>
                  </a:cubicBezTo>
                  <a:close/>
                  <a:moveTo>
                    <a:pt x="472" y="152"/>
                  </a:moveTo>
                  <a:cubicBezTo>
                    <a:pt x="476" y="150"/>
                    <a:pt x="479" y="149"/>
                    <a:pt x="480" y="150"/>
                  </a:cubicBezTo>
                  <a:cubicBezTo>
                    <a:pt x="481" y="150"/>
                    <a:pt x="486" y="147"/>
                    <a:pt x="489" y="145"/>
                  </a:cubicBezTo>
                  <a:cubicBezTo>
                    <a:pt x="484" y="149"/>
                    <a:pt x="480" y="151"/>
                    <a:pt x="489" y="148"/>
                  </a:cubicBezTo>
                  <a:cubicBezTo>
                    <a:pt x="480" y="153"/>
                    <a:pt x="480" y="154"/>
                    <a:pt x="471" y="158"/>
                  </a:cubicBezTo>
                  <a:cubicBezTo>
                    <a:pt x="460" y="162"/>
                    <a:pt x="475" y="154"/>
                    <a:pt x="472" y="152"/>
                  </a:cubicBezTo>
                  <a:close/>
                  <a:moveTo>
                    <a:pt x="1285" y="160"/>
                  </a:moveTo>
                  <a:cubicBezTo>
                    <a:pt x="1275" y="156"/>
                    <a:pt x="1259" y="145"/>
                    <a:pt x="1260" y="149"/>
                  </a:cubicBezTo>
                  <a:cubicBezTo>
                    <a:pt x="1253" y="145"/>
                    <a:pt x="1250" y="143"/>
                    <a:pt x="1250" y="142"/>
                  </a:cubicBezTo>
                  <a:cubicBezTo>
                    <a:pt x="1242" y="138"/>
                    <a:pt x="1232" y="134"/>
                    <a:pt x="1224" y="130"/>
                  </a:cubicBezTo>
                  <a:cubicBezTo>
                    <a:pt x="1216" y="127"/>
                    <a:pt x="1208" y="124"/>
                    <a:pt x="1205" y="121"/>
                  </a:cubicBezTo>
                  <a:cubicBezTo>
                    <a:pt x="1213" y="124"/>
                    <a:pt x="1230" y="131"/>
                    <a:pt x="1247" y="140"/>
                  </a:cubicBezTo>
                  <a:cubicBezTo>
                    <a:pt x="1264" y="148"/>
                    <a:pt x="1279" y="157"/>
                    <a:pt x="1285" y="160"/>
                  </a:cubicBezTo>
                  <a:close/>
                  <a:moveTo>
                    <a:pt x="1448" y="277"/>
                  </a:moveTo>
                  <a:cubicBezTo>
                    <a:pt x="1447" y="279"/>
                    <a:pt x="1443" y="276"/>
                    <a:pt x="1434" y="268"/>
                  </a:cubicBezTo>
                  <a:cubicBezTo>
                    <a:pt x="1435" y="266"/>
                    <a:pt x="1435" y="266"/>
                    <a:pt x="1435" y="266"/>
                  </a:cubicBezTo>
                  <a:cubicBezTo>
                    <a:pt x="1438" y="268"/>
                    <a:pt x="1442" y="272"/>
                    <a:pt x="1448" y="277"/>
                  </a:cubicBezTo>
                  <a:close/>
                  <a:moveTo>
                    <a:pt x="1472" y="301"/>
                  </a:moveTo>
                  <a:cubicBezTo>
                    <a:pt x="1475" y="304"/>
                    <a:pt x="1478" y="307"/>
                    <a:pt x="1482" y="311"/>
                  </a:cubicBezTo>
                  <a:cubicBezTo>
                    <a:pt x="1480" y="311"/>
                    <a:pt x="1472" y="305"/>
                    <a:pt x="1466" y="298"/>
                  </a:cubicBezTo>
                  <a:cubicBezTo>
                    <a:pt x="1467" y="298"/>
                    <a:pt x="1474" y="305"/>
                    <a:pt x="1472" y="301"/>
                  </a:cubicBezTo>
                  <a:close/>
                  <a:moveTo>
                    <a:pt x="340" y="244"/>
                  </a:moveTo>
                  <a:cubicBezTo>
                    <a:pt x="344" y="240"/>
                    <a:pt x="345" y="240"/>
                    <a:pt x="348" y="238"/>
                  </a:cubicBezTo>
                  <a:cubicBezTo>
                    <a:pt x="350" y="238"/>
                    <a:pt x="350" y="239"/>
                    <a:pt x="340" y="247"/>
                  </a:cubicBezTo>
                  <a:cubicBezTo>
                    <a:pt x="342" y="244"/>
                    <a:pt x="344" y="242"/>
                    <a:pt x="340" y="244"/>
                  </a:cubicBezTo>
                  <a:close/>
                  <a:moveTo>
                    <a:pt x="1352" y="204"/>
                  </a:moveTo>
                  <a:cubicBezTo>
                    <a:pt x="1357" y="209"/>
                    <a:pt x="1359" y="210"/>
                    <a:pt x="1370" y="217"/>
                  </a:cubicBezTo>
                  <a:cubicBezTo>
                    <a:pt x="1369" y="218"/>
                    <a:pt x="1370" y="219"/>
                    <a:pt x="1372" y="221"/>
                  </a:cubicBezTo>
                  <a:cubicBezTo>
                    <a:pt x="1365" y="217"/>
                    <a:pt x="1358" y="211"/>
                    <a:pt x="1346" y="203"/>
                  </a:cubicBezTo>
                  <a:cubicBezTo>
                    <a:pt x="1350" y="207"/>
                    <a:pt x="1352" y="209"/>
                    <a:pt x="1361" y="214"/>
                  </a:cubicBezTo>
                  <a:cubicBezTo>
                    <a:pt x="1360" y="216"/>
                    <a:pt x="1356" y="213"/>
                    <a:pt x="1350" y="209"/>
                  </a:cubicBezTo>
                  <a:cubicBezTo>
                    <a:pt x="1344" y="204"/>
                    <a:pt x="1336" y="198"/>
                    <a:pt x="1328" y="194"/>
                  </a:cubicBezTo>
                  <a:cubicBezTo>
                    <a:pt x="1325" y="190"/>
                    <a:pt x="1335" y="197"/>
                    <a:pt x="1340" y="200"/>
                  </a:cubicBezTo>
                  <a:cubicBezTo>
                    <a:pt x="1340" y="199"/>
                    <a:pt x="1330" y="193"/>
                    <a:pt x="1328" y="191"/>
                  </a:cubicBezTo>
                  <a:cubicBezTo>
                    <a:pt x="1344" y="201"/>
                    <a:pt x="1343" y="200"/>
                    <a:pt x="1352" y="204"/>
                  </a:cubicBezTo>
                  <a:close/>
                  <a:moveTo>
                    <a:pt x="1046" y="73"/>
                  </a:moveTo>
                  <a:cubicBezTo>
                    <a:pt x="1058" y="76"/>
                    <a:pt x="1063" y="79"/>
                    <a:pt x="1081" y="84"/>
                  </a:cubicBezTo>
                  <a:cubicBezTo>
                    <a:pt x="1084" y="83"/>
                    <a:pt x="1071" y="80"/>
                    <a:pt x="1064" y="78"/>
                  </a:cubicBezTo>
                  <a:cubicBezTo>
                    <a:pt x="1078" y="80"/>
                    <a:pt x="1088" y="83"/>
                    <a:pt x="1112" y="90"/>
                  </a:cubicBezTo>
                  <a:cubicBezTo>
                    <a:pt x="1108" y="91"/>
                    <a:pt x="1097" y="89"/>
                    <a:pt x="1083" y="85"/>
                  </a:cubicBezTo>
                  <a:cubicBezTo>
                    <a:pt x="1068" y="81"/>
                    <a:pt x="1050" y="76"/>
                    <a:pt x="1033" y="73"/>
                  </a:cubicBezTo>
                  <a:cubicBezTo>
                    <a:pt x="1032" y="71"/>
                    <a:pt x="1048" y="75"/>
                    <a:pt x="1046" y="73"/>
                  </a:cubicBezTo>
                  <a:close/>
                  <a:moveTo>
                    <a:pt x="1129" y="96"/>
                  </a:moveTo>
                  <a:cubicBezTo>
                    <a:pt x="1135" y="98"/>
                    <a:pt x="1149" y="102"/>
                    <a:pt x="1159" y="106"/>
                  </a:cubicBezTo>
                  <a:cubicBezTo>
                    <a:pt x="1160" y="107"/>
                    <a:pt x="1156" y="106"/>
                    <a:pt x="1152" y="105"/>
                  </a:cubicBezTo>
                  <a:cubicBezTo>
                    <a:pt x="1154" y="107"/>
                    <a:pt x="1172" y="112"/>
                    <a:pt x="1182" y="117"/>
                  </a:cubicBezTo>
                  <a:cubicBezTo>
                    <a:pt x="1169" y="113"/>
                    <a:pt x="1152" y="108"/>
                    <a:pt x="1136" y="101"/>
                  </a:cubicBezTo>
                  <a:cubicBezTo>
                    <a:pt x="1123" y="98"/>
                    <a:pt x="1103" y="92"/>
                    <a:pt x="1082" y="86"/>
                  </a:cubicBezTo>
                  <a:cubicBezTo>
                    <a:pt x="1062" y="81"/>
                    <a:pt x="1043" y="77"/>
                    <a:pt x="1034" y="75"/>
                  </a:cubicBezTo>
                  <a:cubicBezTo>
                    <a:pt x="1057" y="79"/>
                    <a:pt x="1079" y="84"/>
                    <a:pt x="1099" y="89"/>
                  </a:cubicBezTo>
                  <a:cubicBezTo>
                    <a:pt x="1118" y="95"/>
                    <a:pt x="1135" y="100"/>
                    <a:pt x="1149" y="104"/>
                  </a:cubicBezTo>
                  <a:cubicBezTo>
                    <a:pt x="1152" y="103"/>
                    <a:pt x="1131" y="98"/>
                    <a:pt x="1129" y="96"/>
                  </a:cubicBezTo>
                  <a:close/>
                  <a:moveTo>
                    <a:pt x="1162" y="107"/>
                  </a:moveTo>
                  <a:cubicBezTo>
                    <a:pt x="1165" y="108"/>
                    <a:pt x="1174" y="111"/>
                    <a:pt x="1180" y="114"/>
                  </a:cubicBezTo>
                  <a:cubicBezTo>
                    <a:pt x="1187" y="117"/>
                    <a:pt x="1192" y="119"/>
                    <a:pt x="1189" y="118"/>
                  </a:cubicBezTo>
                  <a:cubicBezTo>
                    <a:pt x="1178" y="113"/>
                    <a:pt x="1161" y="109"/>
                    <a:pt x="1162" y="107"/>
                  </a:cubicBezTo>
                  <a:close/>
                  <a:moveTo>
                    <a:pt x="1463" y="296"/>
                  </a:moveTo>
                  <a:cubicBezTo>
                    <a:pt x="1475" y="310"/>
                    <a:pt x="1485" y="317"/>
                    <a:pt x="1488" y="324"/>
                  </a:cubicBezTo>
                  <a:cubicBezTo>
                    <a:pt x="1481" y="316"/>
                    <a:pt x="1478" y="313"/>
                    <a:pt x="1475" y="310"/>
                  </a:cubicBezTo>
                  <a:cubicBezTo>
                    <a:pt x="1471" y="308"/>
                    <a:pt x="1469" y="305"/>
                    <a:pt x="1463" y="299"/>
                  </a:cubicBezTo>
                  <a:lnTo>
                    <a:pt x="1463" y="296"/>
                  </a:lnTo>
                  <a:close/>
                  <a:moveTo>
                    <a:pt x="1510" y="346"/>
                  </a:moveTo>
                  <a:cubicBezTo>
                    <a:pt x="1516" y="355"/>
                    <a:pt x="1522" y="359"/>
                    <a:pt x="1531" y="371"/>
                  </a:cubicBezTo>
                  <a:cubicBezTo>
                    <a:pt x="1530" y="370"/>
                    <a:pt x="1524" y="364"/>
                    <a:pt x="1519" y="358"/>
                  </a:cubicBezTo>
                  <a:cubicBezTo>
                    <a:pt x="1514" y="352"/>
                    <a:pt x="1509" y="347"/>
                    <a:pt x="1510" y="346"/>
                  </a:cubicBezTo>
                  <a:close/>
                  <a:moveTo>
                    <a:pt x="1228" y="135"/>
                  </a:moveTo>
                  <a:cubicBezTo>
                    <a:pt x="1225" y="134"/>
                    <a:pt x="1216" y="130"/>
                    <a:pt x="1205" y="125"/>
                  </a:cubicBezTo>
                  <a:cubicBezTo>
                    <a:pt x="1208" y="126"/>
                    <a:pt x="1218" y="130"/>
                    <a:pt x="1228" y="135"/>
                  </a:cubicBezTo>
                  <a:close/>
                  <a:moveTo>
                    <a:pt x="1322" y="186"/>
                  </a:moveTo>
                  <a:cubicBezTo>
                    <a:pt x="1324" y="189"/>
                    <a:pt x="1325" y="189"/>
                    <a:pt x="1325" y="192"/>
                  </a:cubicBezTo>
                  <a:cubicBezTo>
                    <a:pt x="1321" y="189"/>
                    <a:pt x="1310" y="182"/>
                    <a:pt x="1301" y="177"/>
                  </a:cubicBezTo>
                  <a:cubicBezTo>
                    <a:pt x="1306" y="180"/>
                    <a:pt x="1309" y="180"/>
                    <a:pt x="1316" y="184"/>
                  </a:cubicBezTo>
                  <a:cubicBezTo>
                    <a:pt x="1317" y="184"/>
                    <a:pt x="1302" y="176"/>
                    <a:pt x="1307" y="177"/>
                  </a:cubicBezTo>
                  <a:cubicBezTo>
                    <a:pt x="1310" y="179"/>
                    <a:pt x="1315" y="181"/>
                    <a:pt x="1322" y="186"/>
                  </a:cubicBezTo>
                  <a:close/>
                  <a:moveTo>
                    <a:pt x="1450" y="284"/>
                  </a:moveTo>
                  <a:cubicBezTo>
                    <a:pt x="1454" y="288"/>
                    <a:pt x="1454" y="289"/>
                    <a:pt x="1458" y="292"/>
                  </a:cubicBezTo>
                  <a:cubicBezTo>
                    <a:pt x="1458" y="295"/>
                    <a:pt x="1454" y="291"/>
                    <a:pt x="1447" y="284"/>
                  </a:cubicBezTo>
                  <a:cubicBezTo>
                    <a:pt x="1449" y="286"/>
                    <a:pt x="1450" y="286"/>
                    <a:pt x="1450" y="284"/>
                  </a:cubicBezTo>
                  <a:close/>
                  <a:moveTo>
                    <a:pt x="520" y="133"/>
                  </a:moveTo>
                  <a:cubicBezTo>
                    <a:pt x="522" y="133"/>
                    <a:pt x="517" y="136"/>
                    <a:pt x="509" y="140"/>
                  </a:cubicBezTo>
                  <a:cubicBezTo>
                    <a:pt x="506" y="139"/>
                    <a:pt x="511" y="137"/>
                    <a:pt x="520" y="133"/>
                  </a:cubicBezTo>
                  <a:close/>
                  <a:moveTo>
                    <a:pt x="882" y="56"/>
                  </a:moveTo>
                  <a:cubicBezTo>
                    <a:pt x="881" y="56"/>
                    <a:pt x="879" y="57"/>
                    <a:pt x="880" y="57"/>
                  </a:cubicBezTo>
                  <a:cubicBezTo>
                    <a:pt x="891" y="58"/>
                    <a:pt x="907" y="58"/>
                    <a:pt x="929" y="59"/>
                  </a:cubicBezTo>
                  <a:cubicBezTo>
                    <a:pt x="921" y="57"/>
                    <a:pt x="926" y="58"/>
                    <a:pt x="935" y="59"/>
                  </a:cubicBezTo>
                  <a:cubicBezTo>
                    <a:pt x="943" y="59"/>
                    <a:pt x="955" y="61"/>
                    <a:pt x="959" y="61"/>
                  </a:cubicBezTo>
                  <a:cubicBezTo>
                    <a:pt x="962" y="63"/>
                    <a:pt x="939" y="60"/>
                    <a:pt x="951" y="64"/>
                  </a:cubicBezTo>
                  <a:cubicBezTo>
                    <a:pt x="935" y="60"/>
                    <a:pt x="912" y="59"/>
                    <a:pt x="891" y="59"/>
                  </a:cubicBezTo>
                  <a:cubicBezTo>
                    <a:pt x="870" y="59"/>
                    <a:pt x="850" y="60"/>
                    <a:pt x="838" y="59"/>
                  </a:cubicBezTo>
                  <a:cubicBezTo>
                    <a:pt x="847" y="58"/>
                    <a:pt x="857" y="58"/>
                    <a:pt x="866" y="58"/>
                  </a:cubicBezTo>
                  <a:cubicBezTo>
                    <a:pt x="866" y="57"/>
                    <a:pt x="852" y="58"/>
                    <a:pt x="854" y="56"/>
                  </a:cubicBezTo>
                  <a:cubicBezTo>
                    <a:pt x="863" y="56"/>
                    <a:pt x="870" y="55"/>
                    <a:pt x="882" y="56"/>
                  </a:cubicBezTo>
                  <a:close/>
                  <a:moveTo>
                    <a:pt x="1420" y="260"/>
                  </a:moveTo>
                  <a:cubicBezTo>
                    <a:pt x="1432" y="270"/>
                    <a:pt x="1423" y="264"/>
                    <a:pt x="1428" y="269"/>
                  </a:cubicBezTo>
                  <a:cubicBezTo>
                    <a:pt x="1425" y="267"/>
                    <a:pt x="1418" y="262"/>
                    <a:pt x="1414" y="257"/>
                  </a:cubicBezTo>
                  <a:cubicBezTo>
                    <a:pt x="1416" y="258"/>
                    <a:pt x="1419" y="259"/>
                    <a:pt x="1420" y="260"/>
                  </a:cubicBezTo>
                  <a:close/>
                  <a:moveTo>
                    <a:pt x="1442" y="279"/>
                  </a:moveTo>
                  <a:cubicBezTo>
                    <a:pt x="1437" y="276"/>
                    <a:pt x="1442" y="280"/>
                    <a:pt x="1441" y="281"/>
                  </a:cubicBezTo>
                  <a:cubicBezTo>
                    <a:pt x="1438" y="278"/>
                    <a:pt x="1434" y="275"/>
                    <a:pt x="1431" y="271"/>
                  </a:cubicBezTo>
                  <a:cubicBezTo>
                    <a:pt x="1434" y="273"/>
                    <a:pt x="1433" y="271"/>
                    <a:pt x="1442" y="279"/>
                  </a:cubicBezTo>
                  <a:close/>
                  <a:moveTo>
                    <a:pt x="813" y="59"/>
                  </a:moveTo>
                  <a:cubicBezTo>
                    <a:pt x="820" y="58"/>
                    <a:pt x="822" y="58"/>
                    <a:pt x="827" y="58"/>
                  </a:cubicBezTo>
                  <a:cubicBezTo>
                    <a:pt x="829" y="60"/>
                    <a:pt x="824" y="61"/>
                    <a:pt x="811" y="62"/>
                  </a:cubicBezTo>
                  <a:cubicBezTo>
                    <a:pt x="810" y="61"/>
                    <a:pt x="816" y="60"/>
                    <a:pt x="813" y="59"/>
                  </a:cubicBezTo>
                  <a:close/>
                  <a:moveTo>
                    <a:pt x="1009" y="69"/>
                  </a:moveTo>
                  <a:cubicBezTo>
                    <a:pt x="1020" y="70"/>
                    <a:pt x="1014" y="71"/>
                    <a:pt x="1027" y="73"/>
                  </a:cubicBezTo>
                  <a:cubicBezTo>
                    <a:pt x="1029" y="74"/>
                    <a:pt x="1021" y="72"/>
                    <a:pt x="1021" y="73"/>
                  </a:cubicBezTo>
                  <a:cubicBezTo>
                    <a:pt x="1014" y="72"/>
                    <a:pt x="1008" y="70"/>
                    <a:pt x="1009" y="69"/>
                  </a:cubicBezTo>
                  <a:close/>
                  <a:moveTo>
                    <a:pt x="1392" y="239"/>
                  </a:moveTo>
                  <a:cubicBezTo>
                    <a:pt x="1389" y="238"/>
                    <a:pt x="1383" y="233"/>
                    <a:pt x="1375" y="227"/>
                  </a:cubicBezTo>
                  <a:cubicBezTo>
                    <a:pt x="1375" y="225"/>
                    <a:pt x="1388" y="235"/>
                    <a:pt x="1392" y="239"/>
                  </a:cubicBezTo>
                  <a:close/>
                  <a:moveTo>
                    <a:pt x="325" y="264"/>
                  </a:moveTo>
                  <a:cubicBezTo>
                    <a:pt x="332" y="257"/>
                    <a:pt x="332" y="257"/>
                    <a:pt x="332" y="257"/>
                  </a:cubicBezTo>
                  <a:cubicBezTo>
                    <a:pt x="335" y="256"/>
                    <a:pt x="332" y="259"/>
                    <a:pt x="332" y="260"/>
                  </a:cubicBezTo>
                  <a:cubicBezTo>
                    <a:pt x="327" y="264"/>
                    <a:pt x="325" y="265"/>
                    <a:pt x="325" y="264"/>
                  </a:cubicBezTo>
                  <a:close/>
                  <a:moveTo>
                    <a:pt x="549" y="124"/>
                  </a:moveTo>
                  <a:cubicBezTo>
                    <a:pt x="548" y="127"/>
                    <a:pt x="538" y="129"/>
                    <a:pt x="533" y="131"/>
                  </a:cubicBezTo>
                  <a:cubicBezTo>
                    <a:pt x="534" y="129"/>
                    <a:pt x="543" y="126"/>
                    <a:pt x="549" y="124"/>
                  </a:cubicBezTo>
                  <a:close/>
                  <a:moveTo>
                    <a:pt x="978" y="65"/>
                  </a:moveTo>
                  <a:cubicBezTo>
                    <a:pt x="979" y="68"/>
                    <a:pt x="969" y="65"/>
                    <a:pt x="958" y="64"/>
                  </a:cubicBezTo>
                  <a:cubicBezTo>
                    <a:pt x="962" y="63"/>
                    <a:pt x="969" y="64"/>
                    <a:pt x="978" y="65"/>
                  </a:cubicBezTo>
                  <a:close/>
                  <a:moveTo>
                    <a:pt x="357" y="241"/>
                  </a:moveTo>
                  <a:cubicBezTo>
                    <a:pt x="358" y="241"/>
                    <a:pt x="358" y="241"/>
                    <a:pt x="358" y="241"/>
                  </a:cubicBezTo>
                  <a:cubicBezTo>
                    <a:pt x="353" y="245"/>
                    <a:pt x="346" y="252"/>
                    <a:pt x="347" y="249"/>
                  </a:cubicBezTo>
                  <a:cubicBezTo>
                    <a:pt x="349" y="247"/>
                    <a:pt x="352" y="244"/>
                    <a:pt x="357" y="241"/>
                  </a:cubicBezTo>
                  <a:close/>
                  <a:moveTo>
                    <a:pt x="435" y="185"/>
                  </a:moveTo>
                  <a:cubicBezTo>
                    <a:pt x="445" y="179"/>
                    <a:pt x="446" y="183"/>
                    <a:pt x="435" y="189"/>
                  </a:cubicBezTo>
                  <a:cubicBezTo>
                    <a:pt x="434" y="188"/>
                    <a:pt x="438" y="185"/>
                    <a:pt x="435" y="185"/>
                  </a:cubicBezTo>
                  <a:close/>
                  <a:moveTo>
                    <a:pt x="724" y="77"/>
                  </a:moveTo>
                  <a:cubicBezTo>
                    <a:pt x="727" y="75"/>
                    <a:pt x="739" y="73"/>
                    <a:pt x="736" y="72"/>
                  </a:cubicBezTo>
                  <a:cubicBezTo>
                    <a:pt x="740" y="72"/>
                    <a:pt x="742" y="72"/>
                    <a:pt x="743" y="71"/>
                  </a:cubicBezTo>
                  <a:cubicBezTo>
                    <a:pt x="752" y="70"/>
                    <a:pt x="747" y="73"/>
                    <a:pt x="738" y="74"/>
                  </a:cubicBezTo>
                  <a:cubicBezTo>
                    <a:pt x="746" y="74"/>
                    <a:pt x="761" y="71"/>
                    <a:pt x="751" y="71"/>
                  </a:cubicBezTo>
                  <a:cubicBezTo>
                    <a:pt x="757" y="70"/>
                    <a:pt x="757" y="70"/>
                    <a:pt x="757" y="69"/>
                  </a:cubicBezTo>
                  <a:cubicBezTo>
                    <a:pt x="765" y="68"/>
                    <a:pt x="757" y="71"/>
                    <a:pt x="768" y="69"/>
                  </a:cubicBezTo>
                  <a:cubicBezTo>
                    <a:pt x="772" y="70"/>
                    <a:pt x="764" y="71"/>
                    <a:pt x="767" y="72"/>
                  </a:cubicBezTo>
                  <a:cubicBezTo>
                    <a:pt x="755" y="73"/>
                    <a:pt x="749" y="74"/>
                    <a:pt x="743" y="75"/>
                  </a:cubicBezTo>
                  <a:cubicBezTo>
                    <a:pt x="737" y="75"/>
                    <a:pt x="732" y="75"/>
                    <a:pt x="724" y="77"/>
                  </a:cubicBezTo>
                  <a:close/>
                  <a:moveTo>
                    <a:pt x="579" y="117"/>
                  </a:moveTo>
                  <a:cubicBezTo>
                    <a:pt x="576" y="122"/>
                    <a:pt x="567" y="125"/>
                    <a:pt x="557" y="128"/>
                  </a:cubicBezTo>
                  <a:cubicBezTo>
                    <a:pt x="547" y="132"/>
                    <a:pt x="536" y="135"/>
                    <a:pt x="529" y="139"/>
                  </a:cubicBezTo>
                  <a:cubicBezTo>
                    <a:pt x="540" y="132"/>
                    <a:pt x="560" y="123"/>
                    <a:pt x="579" y="117"/>
                  </a:cubicBezTo>
                  <a:close/>
                  <a:moveTo>
                    <a:pt x="595" y="112"/>
                  </a:moveTo>
                  <a:cubicBezTo>
                    <a:pt x="595" y="111"/>
                    <a:pt x="602" y="108"/>
                    <a:pt x="611" y="105"/>
                  </a:cubicBezTo>
                  <a:cubicBezTo>
                    <a:pt x="620" y="102"/>
                    <a:pt x="632" y="98"/>
                    <a:pt x="640" y="96"/>
                  </a:cubicBezTo>
                  <a:cubicBezTo>
                    <a:pt x="639" y="99"/>
                    <a:pt x="622" y="101"/>
                    <a:pt x="621" y="103"/>
                  </a:cubicBezTo>
                  <a:cubicBezTo>
                    <a:pt x="625" y="103"/>
                    <a:pt x="629" y="99"/>
                    <a:pt x="635" y="99"/>
                  </a:cubicBezTo>
                  <a:cubicBezTo>
                    <a:pt x="631" y="101"/>
                    <a:pt x="625" y="104"/>
                    <a:pt x="617" y="107"/>
                  </a:cubicBezTo>
                  <a:cubicBezTo>
                    <a:pt x="617" y="108"/>
                    <a:pt x="634" y="104"/>
                    <a:pt x="616" y="110"/>
                  </a:cubicBezTo>
                  <a:cubicBezTo>
                    <a:pt x="625" y="108"/>
                    <a:pt x="616" y="112"/>
                    <a:pt x="628" y="109"/>
                  </a:cubicBezTo>
                  <a:cubicBezTo>
                    <a:pt x="627" y="110"/>
                    <a:pt x="620" y="112"/>
                    <a:pt x="615" y="113"/>
                  </a:cubicBezTo>
                  <a:cubicBezTo>
                    <a:pt x="616" y="113"/>
                    <a:pt x="618" y="112"/>
                    <a:pt x="618" y="111"/>
                  </a:cubicBezTo>
                  <a:cubicBezTo>
                    <a:pt x="611" y="114"/>
                    <a:pt x="611" y="114"/>
                    <a:pt x="611" y="114"/>
                  </a:cubicBezTo>
                  <a:cubicBezTo>
                    <a:pt x="608" y="116"/>
                    <a:pt x="611" y="116"/>
                    <a:pt x="612" y="118"/>
                  </a:cubicBezTo>
                  <a:cubicBezTo>
                    <a:pt x="598" y="124"/>
                    <a:pt x="601" y="120"/>
                    <a:pt x="606" y="117"/>
                  </a:cubicBezTo>
                  <a:cubicBezTo>
                    <a:pt x="600" y="120"/>
                    <a:pt x="597" y="121"/>
                    <a:pt x="594" y="123"/>
                  </a:cubicBezTo>
                  <a:cubicBezTo>
                    <a:pt x="591" y="125"/>
                    <a:pt x="588" y="126"/>
                    <a:pt x="580" y="129"/>
                  </a:cubicBezTo>
                  <a:cubicBezTo>
                    <a:pt x="583" y="128"/>
                    <a:pt x="583" y="127"/>
                    <a:pt x="578" y="128"/>
                  </a:cubicBezTo>
                  <a:cubicBezTo>
                    <a:pt x="569" y="132"/>
                    <a:pt x="569" y="133"/>
                    <a:pt x="560" y="136"/>
                  </a:cubicBezTo>
                  <a:cubicBezTo>
                    <a:pt x="558" y="136"/>
                    <a:pt x="563" y="134"/>
                    <a:pt x="566" y="132"/>
                  </a:cubicBezTo>
                  <a:cubicBezTo>
                    <a:pt x="570" y="131"/>
                    <a:pt x="573" y="129"/>
                    <a:pt x="567" y="130"/>
                  </a:cubicBezTo>
                  <a:cubicBezTo>
                    <a:pt x="579" y="125"/>
                    <a:pt x="574" y="130"/>
                    <a:pt x="587" y="124"/>
                  </a:cubicBezTo>
                  <a:cubicBezTo>
                    <a:pt x="582" y="125"/>
                    <a:pt x="580" y="125"/>
                    <a:pt x="578" y="125"/>
                  </a:cubicBezTo>
                  <a:cubicBezTo>
                    <a:pt x="576" y="125"/>
                    <a:pt x="573" y="126"/>
                    <a:pt x="564" y="128"/>
                  </a:cubicBezTo>
                  <a:cubicBezTo>
                    <a:pt x="573" y="124"/>
                    <a:pt x="576" y="124"/>
                    <a:pt x="578" y="123"/>
                  </a:cubicBezTo>
                  <a:cubicBezTo>
                    <a:pt x="579" y="122"/>
                    <a:pt x="580" y="122"/>
                    <a:pt x="586" y="119"/>
                  </a:cubicBezTo>
                  <a:cubicBezTo>
                    <a:pt x="588" y="119"/>
                    <a:pt x="591" y="119"/>
                    <a:pt x="595" y="119"/>
                  </a:cubicBezTo>
                  <a:cubicBezTo>
                    <a:pt x="604" y="115"/>
                    <a:pt x="590" y="119"/>
                    <a:pt x="592" y="117"/>
                  </a:cubicBezTo>
                  <a:cubicBezTo>
                    <a:pt x="599" y="114"/>
                    <a:pt x="601" y="114"/>
                    <a:pt x="605" y="113"/>
                  </a:cubicBezTo>
                  <a:cubicBezTo>
                    <a:pt x="598" y="114"/>
                    <a:pt x="600" y="113"/>
                    <a:pt x="600" y="111"/>
                  </a:cubicBezTo>
                  <a:cubicBezTo>
                    <a:pt x="595" y="112"/>
                    <a:pt x="593" y="114"/>
                    <a:pt x="583" y="117"/>
                  </a:cubicBezTo>
                  <a:cubicBezTo>
                    <a:pt x="581" y="115"/>
                    <a:pt x="581" y="115"/>
                    <a:pt x="581" y="115"/>
                  </a:cubicBezTo>
                  <a:cubicBezTo>
                    <a:pt x="584" y="114"/>
                    <a:pt x="589" y="113"/>
                    <a:pt x="594" y="111"/>
                  </a:cubicBezTo>
                  <a:cubicBezTo>
                    <a:pt x="599" y="110"/>
                    <a:pt x="596" y="111"/>
                    <a:pt x="595" y="112"/>
                  </a:cubicBezTo>
                  <a:close/>
                  <a:moveTo>
                    <a:pt x="576" y="130"/>
                  </a:moveTo>
                  <a:cubicBezTo>
                    <a:pt x="578" y="131"/>
                    <a:pt x="573" y="134"/>
                    <a:pt x="579" y="133"/>
                  </a:cubicBezTo>
                  <a:cubicBezTo>
                    <a:pt x="572" y="135"/>
                    <a:pt x="564" y="138"/>
                    <a:pt x="559" y="139"/>
                  </a:cubicBezTo>
                  <a:cubicBezTo>
                    <a:pt x="560" y="137"/>
                    <a:pt x="566" y="134"/>
                    <a:pt x="576" y="130"/>
                  </a:cubicBezTo>
                  <a:close/>
                  <a:moveTo>
                    <a:pt x="676" y="86"/>
                  </a:moveTo>
                  <a:cubicBezTo>
                    <a:pt x="686" y="83"/>
                    <a:pt x="686" y="83"/>
                    <a:pt x="686" y="83"/>
                  </a:cubicBezTo>
                  <a:cubicBezTo>
                    <a:pt x="691" y="84"/>
                    <a:pt x="670" y="87"/>
                    <a:pt x="678" y="88"/>
                  </a:cubicBezTo>
                  <a:cubicBezTo>
                    <a:pt x="666" y="92"/>
                    <a:pt x="670" y="88"/>
                    <a:pt x="657" y="92"/>
                  </a:cubicBezTo>
                  <a:cubicBezTo>
                    <a:pt x="657" y="91"/>
                    <a:pt x="662" y="90"/>
                    <a:pt x="667" y="89"/>
                  </a:cubicBezTo>
                  <a:cubicBezTo>
                    <a:pt x="672" y="88"/>
                    <a:pt x="678" y="87"/>
                    <a:pt x="676" y="86"/>
                  </a:cubicBezTo>
                  <a:close/>
                  <a:moveTo>
                    <a:pt x="491" y="156"/>
                  </a:moveTo>
                  <a:cubicBezTo>
                    <a:pt x="500" y="152"/>
                    <a:pt x="504" y="149"/>
                    <a:pt x="518" y="143"/>
                  </a:cubicBezTo>
                  <a:cubicBezTo>
                    <a:pt x="515" y="145"/>
                    <a:pt x="506" y="150"/>
                    <a:pt x="498" y="154"/>
                  </a:cubicBezTo>
                  <a:cubicBezTo>
                    <a:pt x="498" y="155"/>
                    <a:pt x="504" y="152"/>
                    <a:pt x="508" y="150"/>
                  </a:cubicBezTo>
                  <a:cubicBezTo>
                    <a:pt x="509" y="151"/>
                    <a:pt x="502" y="155"/>
                    <a:pt x="494" y="158"/>
                  </a:cubicBezTo>
                  <a:cubicBezTo>
                    <a:pt x="497" y="155"/>
                    <a:pt x="492" y="158"/>
                    <a:pt x="491" y="156"/>
                  </a:cubicBezTo>
                  <a:close/>
                  <a:moveTo>
                    <a:pt x="776" y="69"/>
                  </a:moveTo>
                  <a:cubicBezTo>
                    <a:pt x="786" y="68"/>
                    <a:pt x="786" y="68"/>
                    <a:pt x="786" y="68"/>
                  </a:cubicBezTo>
                  <a:cubicBezTo>
                    <a:pt x="786" y="69"/>
                    <a:pt x="788" y="69"/>
                    <a:pt x="794" y="69"/>
                  </a:cubicBezTo>
                  <a:cubicBezTo>
                    <a:pt x="790" y="70"/>
                    <a:pt x="777" y="72"/>
                    <a:pt x="776" y="73"/>
                  </a:cubicBezTo>
                  <a:cubicBezTo>
                    <a:pt x="764" y="74"/>
                    <a:pt x="784" y="70"/>
                    <a:pt x="776" y="69"/>
                  </a:cubicBezTo>
                  <a:close/>
                  <a:moveTo>
                    <a:pt x="355" y="246"/>
                  </a:moveTo>
                  <a:cubicBezTo>
                    <a:pt x="358" y="244"/>
                    <a:pt x="364" y="240"/>
                    <a:pt x="370" y="235"/>
                  </a:cubicBezTo>
                  <a:cubicBezTo>
                    <a:pt x="377" y="230"/>
                    <a:pt x="383" y="225"/>
                    <a:pt x="387" y="221"/>
                  </a:cubicBezTo>
                  <a:cubicBezTo>
                    <a:pt x="387" y="224"/>
                    <a:pt x="385" y="227"/>
                    <a:pt x="378" y="233"/>
                  </a:cubicBezTo>
                  <a:cubicBezTo>
                    <a:pt x="370" y="239"/>
                    <a:pt x="379" y="230"/>
                    <a:pt x="381" y="228"/>
                  </a:cubicBezTo>
                  <a:cubicBezTo>
                    <a:pt x="367" y="236"/>
                    <a:pt x="360" y="247"/>
                    <a:pt x="351" y="251"/>
                  </a:cubicBezTo>
                  <a:cubicBezTo>
                    <a:pt x="349" y="255"/>
                    <a:pt x="341" y="262"/>
                    <a:pt x="345" y="261"/>
                  </a:cubicBezTo>
                  <a:cubicBezTo>
                    <a:pt x="331" y="273"/>
                    <a:pt x="336" y="267"/>
                    <a:pt x="328" y="271"/>
                  </a:cubicBezTo>
                  <a:cubicBezTo>
                    <a:pt x="335" y="266"/>
                    <a:pt x="346" y="254"/>
                    <a:pt x="355" y="246"/>
                  </a:cubicBezTo>
                  <a:close/>
                  <a:moveTo>
                    <a:pt x="438" y="187"/>
                  </a:moveTo>
                  <a:cubicBezTo>
                    <a:pt x="449" y="181"/>
                    <a:pt x="434" y="193"/>
                    <a:pt x="444" y="187"/>
                  </a:cubicBezTo>
                  <a:cubicBezTo>
                    <a:pt x="442" y="189"/>
                    <a:pt x="437" y="192"/>
                    <a:pt x="430" y="196"/>
                  </a:cubicBezTo>
                  <a:cubicBezTo>
                    <a:pt x="427" y="196"/>
                    <a:pt x="434" y="191"/>
                    <a:pt x="438" y="187"/>
                  </a:cubicBezTo>
                  <a:close/>
                  <a:moveTo>
                    <a:pt x="429" y="195"/>
                  </a:moveTo>
                  <a:cubicBezTo>
                    <a:pt x="420" y="201"/>
                    <a:pt x="414" y="203"/>
                    <a:pt x="418" y="200"/>
                  </a:cubicBezTo>
                  <a:cubicBezTo>
                    <a:pt x="426" y="194"/>
                    <a:pt x="428" y="194"/>
                    <a:pt x="429" y="195"/>
                  </a:cubicBezTo>
                  <a:close/>
                  <a:moveTo>
                    <a:pt x="471" y="168"/>
                  </a:moveTo>
                  <a:cubicBezTo>
                    <a:pt x="466" y="174"/>
                    <a:pt x="477" y="169"/>
                    <a:pt x="474" y="173"/>
                  </a:cubicBezTo>
                  <a:cubicBezTo>
                    <a:pt x="465" y="176"/>
                    <a:pt x="463" y="174"/>
                    <a:pt x="456" y="177"/>
                  </a:cubicBezTo>
                  <a:cubicBezTo>
                    <a:pt x="460" y="173"/>
                    <a:pt x="465" y="172"/>
                    <a:pt x="471" y="168"/>
                  </a:cubicBezTo>
                  <a:close/>
                  <a:moveTo>
                    <a:pt x="814" y="66"/>
                  </a:moveTo>
                  <a:cubicBezTo>
                    <a:pt x="816" y="68"/>
                    <a:pt x="825" y="67"/>
                    <a:pt x="834" y="67"/>
                  </a:cubicBezTo>
                  <a:cubicBezTo>
                    <a:pt x="843" y="67"/>
                    <a:pt x="853" y="67"/>
                    <a:pt x="855" y="68"/>
                  </a:cubicBezTo>
                  <a:cubicBezTo>
                    <a:pt x="846" y="68"/>
                    <a:pt x="838" y="68"/>
                    <a:pt x="834" y="69"/>
                  </a:cubicBezTo>
                  <a:cubicBezTo>
                    <a:pt x="836" y="70"/>
                    <a:pt x="843" y="69"/>
                    <a:pt x="848" y="69"/>
                  </a:cubicBezTo>
                  <a:cubicBezTo>
                    <a:pt x="849" y="70"/>
                    <a:pt x="835" y="70"/>
                    <a:pt x="825" y="71"/>
                  </a:cubicBezTo>
                  <a:cubicBezTo>
                    <a:pt x="829" y="68"/>
                    <a:pt x="822" y="70"/>
                    <a:pt x="813" y="70"/>
                  </a:cubicBezTo>
                  <a:cubicBezTo>
                    <a:pt x="811" y="68"/>
                    <a:pt x="820" y="69"/>
                    <a:pt x="827" y="69"/>
                  </a:cubicBezTo>
                  <a:cubicBezTo>
                    <a:pt x="829" y="67"/>
                    <a:pt x="816" y="68"/>
                    <a:pt x="809" y="69"/>
                  </a:cubicBezTo>
                  <a:cubicBezTo>
                    <a:pt x="810" y="68"/>
                    <a:pt x="816" y="67"/>
                    <a:pt x="814" y="66"/>
                  </a:cubicBezTo>
                  <a:close/>
                  <a:moveTo>
                    <a:pt x="288" y="308"/>
                  </a:moveTo>
                  <a:cubicBezTo>
                    <a:pt x="288" y="307"/>
                    <a:pt x="292" y="303"/>
                    <a:pt x="295" y="301"/>
                  </a:cubicBezTo>
                  <a:cubicBezTo>
                    <a:pt x="293" y="303"/>
                    <a:pt x="293" y="303"/>
                    <a:pt x="299" y="299"/>
                  </a:cubicBezTo>
                  <a:cubicBezTo>
                    <a:pt x="299" y="300"/>
                    <a:pt x="293" y="305"/>
                    <a:pt x="290" y="308"/>
                  </a:cubicBezTo>
                  <a:cubicBezTo>
                    <a:pt x="291" y="307"/>
                    <a:pt x="292" y="304"/>
                    <a:pt x="288" y="308"/>
                  </a:cubicBezTo>
                  <a:close/>
                  <a:moveTo>
                    <a:pt x="324" y="276"/>
                  </a:moveTo>
                  <a:cubicBezTo>
                    <a:pt x="315" y="285"/>
                    <a:pt x="330" y="275"/>
                    <a:pt x="326" y="279"/>
                  </a:cubicBezTo>
                  <a:cubicBezTo>
                    <a:pt x="324" y="282"/>
                    <a:pt x="319" y="287"/>
                    <a:pt x="312" y="293"/>
                  </a:cubicBezTo>
                  <a:cubicBezTo>
                    <a:pt x="310" y="294"/>
                    <a:pt x="315" y="290"/>
                    <a:pt x="319" y="286"/>
                  </a:cubicBezTo>
                  <a:cubicBezTo>
                    <a:pt x="312" y="291"/>
                    <a:pt x="310" y="294"/>
                    <a:pt x="308" y="296"/>
                  </a:cubicBezTo>
                  <a:cubicBezTo>
                    <a:pt x="306" y="299"/>
                    <a:pt x="304" y="302"/>
                    <a:pt x="298" y="308"/>
                  </a:cubicBezTo>
                  <a:cubicBezTo>
                    <a:pt x="297" y="308"/>
                    <a:pt x="299" y="305"/>
                    <a:pt x="302" y="303"/>
                  </a:cubicBezTo>
                  <a:cubicBezTo>
                    <a:pt x="302" y="302"/>
                    <a:pt x="301" y="303"/>
                    <a:pt x="299" y="305"/>
                  </a:cubicBezTo>
                  <a:cubicBezTo>
                    <a:pt x="300" y="301"/>
                    <a:pt x="305" y="297"/>
                    <a:pt x="309" y="292"/>
                  </a:cubicBezTo>
                  <a:cubicBezTo>
                    <a:pt x="308" y="293"/>
                    <a:pt x="304" y="297"/>
                    <a:pt x="301" y="299"/>
                  </a:cubicBezTo>
                  <a:cubicBezTo>
                    <a:pt x="309" y="290"/>
                    <a:pt x="305" y="294"/>
                    <a:pt x="305" y="291"/>
                  </a:cubicBezTo>
                  <a:cubicBezTo>
                    <a:pt x="313" y="284"/>
                    <a:pt x="314" y="282"/>
                    <a:pt x="320" y="278"/>
                  </a:cubicBezTo>
                  <a:cubicBezTo>
                    <a:pt x="320" y="278"/>
                    <a:pt x="313" y="284"/>
                    <a:pt x="314" y="285"/>
                  </a:cubicBezTo>
                  <a:cubicBezTo>
                    <a:pt x="315" y="285"/>
                    <a:pt x="322" y="276"/>
                    <a:pt x="327" y="274"/>
                  </a:cubicBezTo>
                  <a:cubicBezTo>
                    <a:pt x="328" y="274"/>
                    <a:pt x="325" y="277"/>
                    <a:pt x="324" y="276"/>
                  </a:cubicBezTo>
                  <a:close/>
                  <a:moveTo>
                    <a:pt x="679" y="88"/>
                  </a:moveTo>
                  <a:cubicBezTo>
                    <a:pt x="682" y="89"/>
                    <a:pt x="686" y="90"/>
                    <a:pt x="699" y="88"/>
                  </a:cubicBezTo>
                  <a:cubicBezTo>
                    <a:pt x="699" y="90"/>
                    <a:pt x="680" y="93"/>
                    <a:pt x="670" y="96"/>
                  </a:cubicBezTo>
                  <a:cubicBezTo>
                    <a:pt x="666" y="95"/>
                    <a:pt x="683" y="93"/>
                    <a:pt x="682" y="91"/>
                  </a:cubicBezTo>
                  <a:cubicBezTo>
                    <a:pt x="681" y="89"/>
                    <a:pt x="666" y="93"/>
                    <a:pt x="662" y="93"/>
                  </a:cubicBezTo>
                  <a:cubicBezTo>
                    <a:pt x="671" y="91"/>
                    <a:pt x="669" y="90"/>
                    <a:pt x="679" y="88"/>
                  </a:cubicBezTo>
                  <a:close/>
                  <a:moveTo>
                    <a:pt x="733" y="77"/>
                  </a:moveTo>
                  <a:cubicBezTo>
                    <a:pt x="741" y="76"/>
                    <a:pt x="746" y="75"/>
                    <a:pt x="750" y="75"/>
                  </a:cubicBezTo>
                  <a:cubicBezTo>
                    <a:pt x="751" y="76"/>
                    <a:pt x="733" y="78"/>
                    <a:pt x="733" y="77"/>
                  </a:cubicBezTo>
                  <a:close/>
                  <a:moveTo>
                    <a:pt x="257" y="343"/>
                  </a:moveTo>
                  <a:cubicBezTo>
                    <a:pt x="262" y="337"/>
                    <a:pt x="265" y="335"/>
                    <a:pt x="266" y="336"/>
                  </a:cubicBezTo>
                  <a:cubicBezTo>
                    <a:pt x="258" y="344"/>
                    <a:pt x="256" y="348"/>
                    <a:pt x="247" y="359"/>
                  </a:cubicBezTo>
                  <a:cubicBezTo>
                    <a:pt x="244" y="360"/>
                    <a:pt x="248" y="355"/>
                    <a:pt x="252" y="351"/>
                  </a:cubicBezTo>
                  <a:cubicBezTo>
                    <a:pt x="256" y="346"/>
                    <a:pt x="260" y="341"/>
                    <a:pt x="257" y="343"/>
                  </a:cubicBezTo>
                  <a:close/>
                  <a:moveTo>
                    <a:pt x="76" y="1015"/>
                  </a:moveTo>
                  <a:cubicBezTo>
                    <a:pt x="77" y="1017"/>
                    <a:pt x="77" y="1018"/>
                    <a:pt x="78" y="1017"/>
                  </a:cubicBezTo>
                  <a:cubicBezTo>
                    <a:pt x="80" y="1027"/>
                    <a:pt x="79" y="1027"/>
                    <a:pt x="82" y="1037"/>
                  </a:cubicBezTo>
                  <a:cubicBezTo>
                    <a:pt x="80" y="1033"/>
                    <a:pt x="78" y="1023"/>
                    <a:pt x="76" y="1015"/>
                  </a:cubicBezTo>
                  <a:close/>
                  <a:moveTo>
                    <a:pt x="538" y="138"/>
                  </a:moveTo>
                  <a:cubicBezTo>
                    <a:pt x="538" y="138"/>
                    <a:pt x="543" y="136"/>
                    <a:pt x="547" y="134"/>
                  </a:cubicBezTo>
                  <a:cubicBezTo>
                    <a:pt x="550" y="134"/>
                    <a:pt x="546" y="137"/>
                    <a:pt x="536" y="141"/>
                  </a:cubicBezTo>
                  <a:cubicBezTo>
                    <a:pt x="536" y="141"/>
                    <a:pt x="549" y="134"/>
                    <a:pt x="538" y="138"/>
                  </a:cubicBezTo>
                  <a:close/>
                  <a:moveTo>
                    <a:pt x="728" y="80"/>
                  </a:moveTo>
                  <a:cubicBezTo>
                    <a:pt x="731" y="80"/>
                    <a:pt x="738" y="79"/>
                    <a:pt x="744" y="79"/>
                  </a:cubicBezTo>
                  <a:cubicBezTo>
                    <a:pt x="750" y="78"/>
                    <a:pt x="754" y="78"/>
                    <a:pt x="750" y="80"/>
                  </a:cubicBezTo>
                  <a:cubicBezTo>
                    <a:pt x="745" y="81"/>
                    <a:pt x="744" y="80"/>
                    <a:pt x="743" y="80"/>
                  </a:cubicBezTo>
                  <a:cubicBezTo>
                    <a:pt x="737" y="81"/>
                    <a:pt x="736" y="82"/>
                    <a:pt x="730" y="83"/>
                  </a:cubicBezTo>
                  <a:lnTo>
                    <a:pt x="728" y="80"/>
                  </a:lnTo>
                  <a:close/>
                  <a:moveTo>
                    <a:pt x="208" y="409"/>
                  </a:moveTo>
                  <a:cubicBezTo>
                    <a:pt x="213" y="401"/>
                    <a:pt x="214" y="402"/>
                    <a:pt x="218" y="396"/>
                  </a:cubicBezTo>
                  <a:cubicBezTo>
                    <a:pt x="220" y="395"/>
                    <a:pt x="217" y="400"/>
                    <a:pt x="214" y="404"/>
                  </a:cubicBezTo>
                  <a:cubicBezTo>
                    <a:pt x="212" y="407"/>
                    <a:pt x="208" y="411"/>
                    <a:pt x="208" y="409"/>
                  </a:cubicBezTo>
                  <a:close/>
                  <a:moveTo>
                    <a:pt x="428" y="198"/>
                  </a:moveTo>
                  <a:cubicBezTo>
                    <a:pt x="437" y="193"/>
                    <a:pt x="437" y="193"/>
                    <a:pt x="437" y="193"/>
                  </a:cubicBezTo>
                  <a:cubicBezTo>
                    <a:pt x="437" y="194"/>
                    <a:pt x="437" y="195"/>
                    <a:pt x="427" y="201"/>
                  </a:cubicBezTo>
                  <a:cubicBezTo>
                    <a:pt x="429" y="199"/>
                    <a:pt x="429" y="199"/>
                    <a:pt x="428" y="198"/>
                  </a:cubicBezTo>
                  <a:close/>
                  <a:moveTo>
                    <a:pt x="389" y="228"/>
                  </a:moveTo>
                  <a:cubicBezTo>
                    <a:pt x="385" y="231"/>
                    <a:pt x="381" y="234"/>
                    <a:pt x="378" y="236"/>
                  </a:cubicBezTo>
                  <a:cubicBezTo>
                    <a:pt x="375" y="237"/>
                    <a:pt x="378" y="234"/>
                    <a:pt x="382" y="231"/>
                  </a:cubicBezTo>
                  <a:cubicBezTo>
                    <a:pt x="385" y="229"/>
                    <a:pt x="389" y="226"/>
                    <a:pt x="389" y="228"/>
                  </a:cubicBezTo>
                  <a:close/>
                  <a:moveTo>
                    <a:pt x="647" y="102"/>
                  </a:moveTo>
                  <a:cubicBezTo>
                    <a:pt x="655" y="100"/>
                    <a:pt x="658" y="100"/>
                    <a:pt x="658" y="101"/>
                  </a:cubicBezTo>
                  <a:cubicBezTo>
                    <a:pt x="648" y="104"/>
                    <a:pt x="648" y="104"/>
                    <a:pt x="648" y="104"/>
                  </a:cubicBezTo>
                  <a:lnTo>
                    <a:pt x="647" y="102"/>
                  </a:lnTo>
                  <a:close/>
                  <a:moveTo>
                    <a:pt x="754" y="79"/>
                  </a:moveTo>
                  <a:cubicBezTo>
                    <a:pt x="759" y="79"/>
                    <a:pt x="771" y="76"/>
                    <a:pt x="771" y="77"/>
                  </a:cubicBezTo>
                  <a:cubicBezTo>
                    <a:pt x="769" y="79"/>
                    <a:pt x="763" y="80"/>
                    <a:pt x="757" y="81"/>
                  </a:cubicBezTo>
                  <a:cubicBezTo>
                    <a:pt x="751" y="82"/>
                    <a:pt x="745" y="84"/>
                    <a:pt x="743" y="85"/>
                  </a:cubicBezTo>
                  <a:cubicBezTo>
                    <a:pt x="737" y="86"/>
                    <a:pt x="736" y="85"/>
                    <a:pt x="726" y="87"/>
                  </a:cubicBezTo>
                  <a:cubicBezTo>
                    <a:pt x="731" y="85"/>
                    <a:pt x="723" y="84"/>
                    <a:pt x="737" y="82"/>
                  </a:cubicBezTo>
                  <a:cubicBezTo>
                    <a:pt x="744" y="82"/>
                    <a:pt x="737" y="84"/>
                    <a:pt x="736" y="85"/>
                  </a:cubicBezTo>
                  <a:cubicBezTo>
                    <a:pt x="747" y="83"/>
                    <a:pt x="748" y="81"/>
                    <a:pt x="754" y="79"/>
                  </a:cubicBezTo>
                  <a:close/>
                  <a:moveTo>
                    <a:pt x="1008" y="83"/>
                  </a:moveTo>
                  <a:cubicBezTo>
                    <a:pt x="1011" y="82"/>
                    <a:pt x="1028" y="86"/>
                    <a:pt x="1036" y="87"/>
                  </a:cubicBezTo>
                  <a:cubicBezTo>
                    <a:pt x="1033" y="88"/>
                    <a:pt x="1036" y="89"/>
                    <a:pt x="1023" y="87"/>
                  </a:cubicBezTo>
                  <a:cubicBezTo>
                    <a:pt x="1025" y="85"/>
                    <a:pt x="1015" y="85"/>
                    <a:pt x="1008" y="83"/>
                  </a:cubicBezTo>
                  <a:close/>
                  <a:moveTo>
                    <a:pt x="309" y="304"/>
                  </a:moveTo>
                  <a:cubicBezTo>
                    <a:pt x="308" y="304"/>
                    <a:pt x="303" y="308"/>
                    <a:pt x="304" y="306"/>
                  </a:cubicBezTo>
                  <a:cubicBezTo>
                    <a:pt x="311" y="299"/>
                    <a:pt x="309" y="300"/>
                    <a:pt x="315" y="294"/>
                  </a:cubicBezTo>
                  <a:cubicBezTo>
                    <a:pt x="314" y="293"/>
                    <a:pt x="306" y="302"/>
                    <a:pt x="302" y="306"/>
                  </a:cubicBezTo>
                  <a:cubicBezTo>
                    <a:pt x="305" y="300"/>
                    <a:pt x="313" y="293"/>
                    <a:pt x="323" y="285"/>
                  </a:cubicBezTo>
                  <a:cubicBezTo>
                    <a:pt x="314" y="294"/>
                    <a:pt x="323" y="288"/>
                    <a:pt x="320" y="292"/>
                  </a:cubicBezTo>
                  <a:cubicBezTo>
                    <a:pt x="308" y="301"/>
                    <a:pt x="319" y="295"/>
                    <a:pt x="307" y="307"/>
                  </a:cubicBezTo>
                  <a:cubicBezTo>
                    <a:pt x="303" y="310"/>
                    <a:pt x="307" y="307"/>
                    <a:pt x="309" y="304"/>
                  </a:cubicBezTo>
                  <a:close/>
                  <a:moveTo>
                    <a:pt x="655" y="102"/>
                  </a:moveTo>
                  <a:cubicBezTo>
                    <a:pt x="651" y="104"/>
                    <a:pt x="656" y="103"/>
                    <a:pt x="657" y="104"/>
                  </a:cubicBezTo>
                  <a:cubicBezTo>
                    <a:pt x="652" y="105"/>
                    <a:pt x="644" y="107"/>
                    <a:pt x="644" y="108"/>
                  </a:cubicBezTo>
                  <a:cubicBezTo>
                    <a:pt x="640" y="109"/>
                    <a:pt x="646" y="105"/>
                    <a:pt x="655" y="102"/>
                  </a:cubicBezTo>
                  <a:close/>
                  <a:moveTo>
                    <a:pt x="672" y="98"/>
                  </a:moveTo>
                  <a:cubicBezTo>
                    <a:pt x="677" y="97"/>
                    <a:pt x="678" y="97"/>
                    <a:pt x="682" y="96"/>
                  </a:cubicBezTo>
                  <a:cubicBezTo>
                    <a:pt x="682" y="98"/>
                    <a:pt x="677" y="100"/>
                    <a:pt x="668" y="102"/>
                  </a:cubicBezTo>
                  <a:cubicBezTo>
                    <a:pt x="672" y="101"/>
                    <a:pt x="668" y="100"/>
                    <a:pt x="672" y="98"/>
                  </a:cubicBezTo>
                  <a:close/>
                  <a:moveTo>
                    <a:pt x="431" y="203"/>
                  </a:moveTo>
                  <a:cubicBezTo>
                    <a:pt x="434" y="202"/>
                    <a:pt x="437" y="200"/>
                    <a:pt x="438" y="200"/>
                  </a:cubicBezTo>
                  <a:cubicBezTo>
                    <a:pt x="443" y="196"/>
                    <a:pt x="440" y="197"/>
                    <a:pt x="448" y="192"/>
                  </a:cubicBezTo>
                  <a:cubicBezTo>
                    <a:pt x="453" y="190"/>
                    <a:pt x="450" y="192"/>
                    <a:pt x="447" y="194"/>
                  </a:cubicBezTo>
                  <a:cubicBezTo>
                    <a:pt x="443" y="196"/>
                    <a:pt x="440" y="199"/>
                    <a:pt x="444" y="197"/>
                  </a:cubicBezTo>
                  <a:cubicBezTo>
                    <a:pt x="438" y="201"/>
                    <a:pt x="433" y="203"/>
                    <a:pt x="431" y="203"/>
                  </a:cubicBezTo>
                  <a:close/>
                  <a:moveTo>
                    <a:pt x="455" y="189"/>
                  </a:moveTo>
                  <a:cubicBezTo>
                    <a:pt x="458" y="189"/>
                    <a:pt x="455" y="192"/>
                    <a:pt x="456" y="193"/>
                  </a:cubicBezTo>
                  <a:cubicBezTo>
                    <a:pt x="449" y="197"/>
                    <a:pt x="442" y="201"/>
                    <a:pt x="436" y="205"/>
                  </a:cubicBezTo>
                  <a:cubicBezTo>
                    <a:pt x="441" y="201"/>
                    <a:pt x="443" y="200"/>
                    <a:pt x="444" y="198"/>
                  </a:cubicBezTo>
                  <a:cubicBezTo>
                    <a:pt x="446" y="196"/>
                    <a:pt x="448" y="194"/>
                    <a:pt x="455" y="189"/>
                  </a:cubicBezTo>
                  <a:close/>
                  <a:moveTo>
                    <a:pt x="804" y="77"/>
                  </a:moveTo>
                  <a:cubicBezTo>
                    <a:pt x="805" y="76"/>
                    <a:pt x="809" y="77"/>
                    <a:pt x="814" y="77"/>
                  </a:cubicBezTo>
                  <a:cubicBezTo>
                    <a:pt x="815" y="78"/>
                    <a:pt x="818" y="78"/>
                    <a:pt x="823" y="78"/>
                  </a:cubicBezTo>
                  <a:cubicBezTo>
                    <a:pt x="812" y="80"/>
                    <a:pt x="813" y="77"/>
                    <a:pt x="804" y="77"/>
                  </a:cubicBezTo>
                  <a:close/>
                  <a:moveTo>
                    <a:pt x="870" y="75"/>
                  </a:moveTo>
                  <a:cubicBezTo>
                    <a:pt x="880" y="74"/>
                    <a:pt x="892" y="77"/>
                    <a:pt x="897" y="75"/>
                  </a:cubicBezTo>
                  <a:cubicBezTo>
                    <a:pt x="903" y="77"/>
                    <a:pt x="888" y="78"/>
                    <a:pt x="896" y="80"/>
                  </a:cubicBezTo>
                  <a:cubicBezTo>
                    <a:pt x="877" y="78"/>
                    <a:pt x="864" y="78"/>
                    <a:pt x="847" y="77"/>
                  </a:cubicBezTo>
                  <a:cubicBezTo>
                    <a:pt x="850" y="76"/>
                    <a:pt x="849" y="75"/>
                    <a:pt x="863" y="75"/>
                  </a:cubicBezTo>
                  <a:cubicBezTo>
                    <a:pt x="852" y="77"/>
                    <a:pt x="868" y="77"/>
                    <a:pt x="870" y="75"/>
                  </a:cubicBezTo>
                  <a:close/>
                  <a:moveTo>
                    <a:pt x="1034" y="93"/>
                  </a:moveTo>
                  <a:cubicBezTo>
                    <a:pt x="1039" y="92"/>
                    <a:pt x="1055" y="97"/>
                    <a:pt x="1058" y="99"/>
                  </a:cubicBezTo>
                  <a:cubicBezTo>
                    <a:pt x="1056" y="100"/>
                    <a:pt x="1045" y="96"/>
                    <a:pt x="1035" y="95"/>
                  </a:cubicBezTo>
                  <a:cubicBezTo>
                    <a:pt x="1031" y="93"/>
                    <a:pt x="1044" y="95"/>
                    <a:pt x="1034" y="93"/>
                  </a:cubicBezTo>
                  <a:close/>
                  <a:moveTo>
                    <a:pt x="1183" y="140"/>
                  </a:moveTo>
                  <a:cubicBezTo>
                    <a:pt x="1168" y="133"/>
                    <a:pt x="1159" y="130"/>
                    <a:pt x="1152" y="128"/>
                  </a:cubicBezTo>
                  <a:cubicBezTo>
                    <a:pt x="1144" y="126"/>
                    <a:pt x="1136" y="124"/>
                    <a:pt x="1122" y="118"/>
                  </a:cubicBezTo>
                  <a:cubicBezTo>
                    <a:pt x="1121" y="116"/>
                    <a:pt x="1131" y="119"/>
                    <a:pt x="1138" y="121"/>
                  </a:cubicBezTo>
                  <a:cubicBezTo>
                    <a:pt x="1147" y="125"/>
                    <a:pt x="1157" y="128"/>
                    <a:pt x="1165" y="131"/>
                  </a:cubicBezTo>
                  <a:cubicBezTo>
                    <a:pt x="1174" y="134"/>
                    <a:pt x="1180" y="136"/>
                    <a:pt x="1183" y="140"/>
                  </a:cubicBezTo>
                  <a:close/>
                  <a:moveTo>
                    <a:pt x="1005" y="91"/>
                  </a:moveTo>
                  <a:cubicBezTo>
                    <a:pt x="1002" y="89"/>
                    <a:pt x="995" y="90"/>
                    <a:pt x="988" y="88"/>
                  </a:cubicBezTo>
                  <a:cubicBezTo>
                    <a:pt x="998" y="88"/>
                    <a:pt x="1002" y="89"/>
                    <a:pt x="1000" y="86"/>
                  </a:cubicBezTo>
                  <a:cubicBezTo>
                    <a:pt x="1006" y="87"/>
                    <a:pt x="1008" y="88"/>
                    <a:pt x="1014" y="89"/>
                  </a:cubicBezTo>
                  <a:cubicBezTo>
                    <a:pt x="1013" y="91"/>
                    <a:pt x="1016" y="91"/>
                    <a:pt x="1009" y="92"/>
                  </a:cubicBezTo>
                  <a:cubicBezTo>
                    <a:pt x="1021" y="94"/>
                    <a:pt x="1034" y="96"/>
                    <a:pt x="1046" y="99"/>
                  </a:cubicBezTo>
                  <a:cubicBezTo>
                    <a:pt x="1039" y="98"/>
                    <a:pt x="1027" y="96"/>
                    <a:pt x="1015" y="94"/>
                  </a:cubicBezTo>
                  <a:cubicBezTo>
                    <a:pt x="1004" y="92"/>
                    <a:pt x="992" y="90"/>
                    <a:pt x="985" y="89"/>
                  </a:cubicBezTo>
                  <a:cubicBezTo>
                    <a:pt x="989" y="89"/>
                    <a:pt x="997" y="90"/>
                    <a:pt x="1005" y="91"/>
                  </a:cubicBezTo>
                  <a:close/>
                  <a:moveTo>
                    <a:pt x="1017" y="89"/>
                  </a:moveTo>
                  <a:cubicBezTo>
                    <a:pt x="1026" y="91"/>
                    <a:pt x="1026" y="92"/>
                    <a:pt x="1028" y="93"/>
                  </a:cubicBezTo>
                  <a:cubicBezTo>
                    <a:pt x="1017" y="92"/>
                    <a:pt x="1017" y="91"/>
                    <a:pt x="1017" y="89"/>
                  </a:cubicBezTo>
                  <a:close/>
                  <a:moveTo>
                    <a:pt x="731" y="89"/>
                  </a:moveTo>
                  <a:cubicBezTo>
                    <a:pt x="740" y="88"/>
                    <a:pt x="755" y="85"/>
                    <a:pt x="762" y="85"/>
                  </a:cubicBezTo>
                  <a:cubicBezTo>
                    <a:pt x="759" y="86"/>
                    <a:pt x="761" y="87"/>
                    <a:pt x="750" y="88"/>
                  </a:cubicBezTo>
                  <a:cubicBezTo>
                    <a:pt x="748" y="86"/>
                    <a:pt x="741" y="89"/>
                    <a:pt x="729" y="91"/>
                  </a:cubicBezTo>
                  <a:cubicBezTo>
                    <a:pt x="727" y="90"/>
                    <a:pt x="731" y="89"/>
                    <a:pt x="731" y="89"/>
                  </a:cubicBezTo>
                  <a:close/>
                  <a:moveTo>
                    <a:pt x="642" y="110"/>
                  </a:moveTo>
                  <a:cubicBezTo>
                    <a:pt x="638" y="114"/>
                    <a:pt x="654" y="107"/>
                    <a:pt x="663" y="105"/>
                  </a:cubicBezTo>
                  <a:cubicBezTo>
                    <a:pt x="670" y="105"/>
                    <a:pt x="660" y="108"/>
                    <a:pt x="659" y="110"/>
                  </a:cubicBezTo>
                  <a:cubicBezTo>
                    <a:pt x="653" y="111"/>
                    <a:pt x="648" y="113"/>
                    <a:pt x="643" y="114"/>
                  </a:cubicBezTo>
                  <a:cubicBezTo>
                    <a:pt x="636" y="114"/>
                    <a:pt x="657" y="110"/>
                    <a:pt x="654" y="109"/>
                  </a:cubicBezTo>
                  <a:cubicBezTo>
                    <a:pt x="645" y="111"/>
                    <a:pt x="636" y="116"/>
                    <a:pt x="630" y="118"/>
                  </a:cubicBezTo>
                  <a:cubicBezTo>
                    <a:pt x="631" y="117"/>
                    <a:pt x="629" y="117"/>
                    <a:pt x="629" y="116"/>
                  </a:cubicBezTo>
                  <a:cubicBezTo>
                    <a:pt x="629" y="115"/>
                    <a:pt x="632" y="113"/>
                    <a:pt x="642" y="110"/>
                  </a:cubicBezTo>
                  <a:close/>
                  <a:moveTo>
                    <a:pt x="515" y="161"/>
                  </a:moveTo>
                  <a:cubicBezTo>
                    <a:pt x="511" y="161"/>
                    <a:pt x="509" y="164"/>
                    <a:pt x="503" y="167"/>
                  </a:cubicBezTo>
                  <a:cubicBezTo>
                    <a:pt x="498" y="167"/>
                    <a:pt x="516" y="159"/>
                    <a:pt x="523" y="156"/>
                  </a:cubicBezTo>
                  <a:cubicBezTo>
                    <a:pt x="519" y="159"/>
                    <a:pt x="515" y="163"/>
                    <a:pt x="505" y="169"/>
                  </a:cubicBezTo>
                  <a:cubicBezTo>
                    <a:pt x="505" y="167"/>
                    <a:pt x="505" y="166"/>
                    <a:pt x="515" y="161"/>
                  </a:cubicBezTo>
                  <a:close/>
                  <a:moveTo>
                    <a:pt x="539" y="153"/>
                  </a:moveTo>
                  <a:cubicBezTo>
                    <a:pt x="537" y="154"/>
                    <a:pt x="536" y="154"/>
                    <a:pt x="532" y="155"/>
                  </a:cubicBezTo>
                  <a:cubicBezTo>
                    <a:pt x="531" y="155"/>
                    <a:pt x="549" y="147"/>
                    <a:pt x="537" y="152"/>
                  </a:cubicBezTo>
                  <a:cubicBezTo>
                    <a:pt x="540" y="148"/>
                    <a:pt x="543" y="150"/>
                    <a:pt x="547" y="148"/>
                  </a:cubicBezTo>
                  <a:cubicBezTo>
                    <a:pt x="546" y="147"/>
                    <a:pt x="549" y="143"/>
                    <a:pt x="563" y="139"/>
                  </a:cubicBezTo>
                  <a:cubicBezTo>
                    <a:pt x="559" y="143"/>
                    <a:pt x="549" y="149"/>
                    <a:pt x="540" y="154"/>
                  </a:cubicBezTo>
                  <a:cubicBezTo>
                    <a:pt x="536" y="155"/>
                    <a:pt x="537" y="154"/>
                    <a:pt x="539" y="153"/>
                  </a:cubicBezTo>
                  <a:close/>
                  <a:moveTo>
                    <a:pt x="703" y="96"/>
                  </a:moveTo>
                  <a:cubicBezTo>
                    <a:pt x="709" y="97"/>
                    <a:pt x="689" y="102"/>
                    <a:pt x="690" y="99"/>
                  </a:cubicBezTo>
                  <a:cubicBezTo>
                    <a:pt x="696" y="98"/>
                    <a:pt x="696" y="97"/>
                    <a:pt x="703" y="96"/>
                  </a:cubicBezTo>
                  <a:close/>
                  <a:moveTo>
                    <a:pt x="1693" y="1044"/>
                  </a:moveTo>
                  <a:cubicBezTo>
                    <a:pt x="1691" y="1057"/>
                    <a:pt x="1690" y="1053"/>
                    <a:pt x="1689" y="1066"/>
                  </a:cubicBezTo>
                  <a:cubicBezTo>
                    <a:pt x="1688" y="1065"/>
                    <a:pt x="1689" y="1060"/>
                    <a:pt x="1690" y="1052"/>
                  </a:cubicBezTo>
                  <a:cubicBezTo>
                    <a:pt x="1689" y="1051"/>
                    <a:pt x="1687" y="1072"/>
                    <a:pt x="1686" y="1067"/>
                  </a:cubicBezTo>
                  <a:cubicBezTo>
                    <a:pt x="1688" y="1056"/>
                    <a:pt x="1689" y="1054"/>
                    <a:pt x="1691" y="1042"/>
                  </a:cubicBezTo>
                  <a:cubicBezTo>
                    <a:pt x="1691" y="1046"/>
                    <a:pt x="1692" y="1041"/>
                    <a:pt x="1693" y="1044"/>
                  </a:cubicBezTo>
                  <a:close/>
                  <a:moveTo>
                    <a:pt x="413" y="230"/>
                  </a:moveTo>
                  <a:cubicBezTo>
                    <a:pt x="419" y="226"/>
                    <a:pt x="421" y="225"/>
                    <a:pt x="423" y="224"/>
                  </a:cubicBezTo>
                  <a:cubicBezTo>
                    <a:pt x="426" y="223"/>
                    <a:pt x="430" y="221"/>
                    <a:pt x="440" y="214"/>
                  </a:cubicBezTo>
                  <a:cubicBezTo>
                    <a:pt x="441" y="215"/>
                    <a:pt x="442" y="216"/>
                    <a:pt x="431" y="223"/>
                  </a:cubicBezTo>
                  <a:cubicBezTo>
                    <a:pt x="432" y="222"/>
                    <a:pt x="437" y="219"/>
                    <a:pt x="440" y="217"/>
                  </a:cubicBezTo>
                  <a:cubicBezTo>
                    <a:pt x="440" y="218"/>
                    <a:pt x="436" y="221"/>
                    <a:pt x="432" y="223"/>
                  </a:cubicBezTo>
                  <a:cubicBezTo>
                    <a:pt x="434" y="223"/>
                    <a:pt x="440" y="219"/>
                    <a:pt x="444" y="216"/>
                  </a:cubicBezTo>
                  <a:cubicBezTo>
                    <a:pt x="443" y="218"/>
                    <a:pt x="439" y="221"/>
                    <a:pt x="441" y="221"/>
                  </a:cubicBezTo>
                  <a:cubicBezTo>
                    <a:pt x="432" y="227"/>
                    <a:pt x="436" y="222"/>
                    <a:pt x="426" y="229"/>
                  </a:cubicBezTo>
                  <a:cubicBezTo>
                    <a:pt x="428" y="226"/>
                    <a:pt x="424" y="227"/>
                    <a:pt x="420" y="229"/>
                  </a:cubicBezTo>
                  <a:cubicBezTo>
                    <a:pt x="415" y="231"/>
                    <a:pt x="411" y="233"/>
                    <a:pt x="413" y="230"/>
                  </a:cubicBezTo>
                  <a:close/>
                  <a:moveTo>
                    <a:pt x="464" y="208"/>
                  </a:moveTo>
                  <a:cubicBezTo>
                    <a:pt x="461" y="211"/>
                    <a:pt x="459" y="212"/>
                    <a:pt x="464" y="211"/>
                  </a:cubicBezTo>
                  <a:cubicBezTo>
                    <a:pt x="455" y="217"/>
                    <a:pt x="460" y="211"/>
                    <a:pt x="454" y="215"/>
                  </a:cubicBezTo>
                  <a:cubicBezTo>
                    <a:pt x="452" y="216"/>
                    <a:pt x="454" y="216"/>
                    <a:pt x="454" y="218"/>
                  </a:cubicBezTo>
                  <a:cubicBezTo>
                    <a:pt x="453" y="219"/>
                    <a:pt x="451" y="222"/>
                    <a:pt x="442" y="228"/>
                  </a:cubicBezTo>
                  <a:cubicBezTo>
                    <a:pt x="445" y="224"/>
                    <a:pt x="453" y="217"/>
                    <a:pt x="440" y="223"/>
                  </a:cubicBezTo>
                  <a:cubicBezTo>
                    <a:pt x="440" y="222"/>
                    <a:pt x="444" y="219"/>
                    <a:pt x="449" y="216"/>
                  </a:cubicBezTo>
                  <a:cubicBezTo>
                    <a:pt x="455" y="213"/>
                    <a:pt x="461" y="209"/>
                    <a:pt x="464" y="208"/>
                  </a:cubicBezTo>
                  <a:close/>
                  <a:moveTo>
                    <a:pt x="406" y="226"/>
                  </a:moveTo>
                  <a:cubicBezTo>
                    <a:pt x="412" y="223"/>
                    <a:pt x="407" y="228"/>
                    <a:pt x="400" y="233"/>
                  </a:cubicBezTo>
                  <a:cubicBezTo>
                    <a:pt x="406" y="230"/>
                    <a:pt x="402" y="233"/>
                    <a:pt x="403" y="234"/>
                  </a:cubicBezTo>
                  <a:cubicBezTo>
                    <a:pt x="409" y="230"/>
                    <a:pt x="410" y="228"/>
                    <a:pt x="418" y="223"/>
                  </a:cubicBezTo>
                  <a:cubicBezTo>
                    <a:pt x="421" y="224"/>
                    <a:pt x="402" y="234"/>
                    <a:pt x="413" y="230"/>
                  </a:cubicBezTo>
                  <a:cubicBezTo>
                    <a:pt x="397" y="240"/>
                    <a:pt x="393" y="239"/>
                    <a:pt x="385" y="242"/>
                  </a:cubicBezTo>
                  <a:cubicBezTo>
                    <a:pt x="391" y="238"/>
                    <a:pt x="395" y="235"/>
                    <a:pt x="395" y="234"/>
                  </a:cubicBezTo>
                  <a:cubicBezTo>
                    <a:pt x="402" y="231"/>
                    <a:pt x="394" y="236"/>
                    <a:pt x="406" y="226"/>
                  </a:cubicBezTo>
                  <a:close/>
                  <a:moveTo>
                    <a:pt x="434" y="208"/>
                  </a:moveTo>
                  <a:cubicBezTo>
                    <a:pt x="439" y="205"/>
                    <a:pt x="429" y="213"/>
                    <a:pt x="422" y="218"/>
                  </a:cubicBezTo>
                  <a:cubicBezTo>
                    <a:pt x="419" y="219"/>
                    <a:pt x="423" y="215"/>
                    <a:pt x="422" y="215"/>
                  </a:cubicBezTo>
                  <a:cubicBezTo>
                    <a:pt x="430" y="208"/>
                    <a:pt x="433" y="210"/>
                    <a:pt x="434" y="208"/>
                  </a:cubicBezTo>
                  <a:close/>
                  <a:moveTo>
                    <a:pt x="450" y="197"/>
                  </a:moveTo>
                  <a:cubicBezTo>
                    <a:pt x="464" y="189"/>
                    <a:pt x="457" y="194"/>
                    <a:pt x="468" y="187"/>
                  </a:cubicBezTo>
                  <a:cubicBezTo>
                    <a:pt x="477" y="183"/>
                    <a:pt x="465" y="191"/>
                    <a:pt x="460" y="195"/>
                  </a:cubicBezTo>
                  <a:cubicBezTo>
                    <a:pt x="464" y="194"/>
                    <a:pt x="474" y="187"/>
                    <a:pt x="476" y="188"/>
                  </a:cubicBezTo>
                  <a:cubicBezTo>
                    <a:pt x="457" y="200"/>
                    <a:pt x="449" y="203"/>
                    <a:pt x="446" y="207"/>
                  </a:cubicBezTo>
                  <a:cubicBezTo>
                    <a:pt x="441" y="210"/>
                    <a:pt x="439" y="210"/>
                    <a:pt x="437" y="209"/>
                  </a:cubicBezTo>
                  <a:cubicBezTo>
                    <a:pt x="444" y="205"/>
                    <a:pt x="449" y="203"/>
                    <a:pt x="458" y="197"/>
                  </a:cubicBezTo>
                  <a:cubicBezTo>
                    <a:pt x="457" y="196"/>
                    <a:pt x="447" y="202"/>
                    <a:pt x="446" y="201"/>
                  </a:cubicBezTo>
                  <a:cubicBezTo>
                    <a:pt x="451" y="198"/>
                    <a:pt x="451" y="197"/>
                    <a:pt x="450" y="197"/>
                  </a:cubicBezTo>
                  <a:close/>
                  <a:moveTo>
                    <a:pt x="1386" y="267"/>
                  </a:moveTo>
                  <a:cubicBezTo>
                    <a:pt x="1379" y="261"/>
                    <a:pt x="1376" y="259"/>
                    <a:pt x="1373" y="257"/>
                  </a:cubicBezTo>
                  <a:cubicBezTo>
                    <a:pt x="1369" y="255"/>
                    <a:pt x="1366" y="253"/>
                    <a:pt x="1358" y="247"/>
                  </a:cubicBezTo>
                  <a:cubicBezTo>
                    <a:pt x="1366" y="252"/>
                    <a:pt x="1366" y="248"/>
                    <a:pt x="1359" y="241"/>
                  </a:cubicBezTo>
                  <a:cubicBezTo>
                    <a:pt x="1375" y="252"/>
                    <a:pt x="1382" y="259"/>
                    <a:pt x="1386" y="267"/>
                  </a:cubicBezTo>
                  <a:close/>
                  <a:moveTo>
                    <a:pt x="489" y="176"/>
                  </a:moveTo>
                  <a:cubicBezTo>
                    <a:pt x="498" y="170"/>
                    <a:pt x="497" y="173"/>
                    <a:pt x="502" y="170"/>
                  </a:cubicBezTo>
                  <a:cubicBezTo>
                    <a:pt x="498" y="174"/>
                    <a:pt x="495" y="174"/>
                    <a:pt x="485" y="180"/>
                  </a:cubicBezTo>
                  <a:cubicBezTo>
                    <a:pt x="486" y="179"/>
                    <a:pt x="488" y="177"/>
                    <a:pt x="489" y="176"/>
                  </a:cubicBezTo>
                  <a:close/>
                  <a:moveTo>
                    <a:pt x="265" y="356"/>
                  </a:moveTo>
                  <a:cubicBezTo>
                    <a:pt x="268" y="354"/>
                    <a:pt x="263" y="360"/>
                    <a:pt x="263" y="361"/>
                  </a:cubicBezTo>
                  <a:cubicBezTo>
                    <a:pt x="258" y="367"/>
                    <a:pt x="258" y="363"/>
                    <a:pt x="265" y="356"/>
                  </a:cubicBezTo>
                  <a:close/>
                  <a:moveTo>
                    <a:pt x="591" y="131"/>
                  </a:moveTo>
                  <a:cubicBezTo>
                    <a:pt x="592" y="132"/>
                    <a:pt x="578" y="137"/>
                    <a:pt x="573" y="138"/>
                  </a:cubicBezTo>
                  <a:cubicBezTo>
                    <a:pt x="572" y="137"/>
                    <a:pt x="582" y="134"/>
                    <a:pt x="591" y="131"/>
                  </a:cubicBezTo>
                  <a:close/>
                  <a:moveTo>
                    <a:pt x="235" y="395"/>
                  </a:moveTo>
                  <a:cubicBezTo>
                    <a:pt x="233" y="398"/>
                    <a:pt x="227" y="406"/>
                    <a:pt x="223" y="413"/>
                  </a:cubicBezTo>
                  <a:cubicBezTo>
                    <a:pt x="219" y="414"/>
                    <a:pt x="228" y="404"/>
                    <a:pt x="235" y="395"/>
                  </a:cubicBezTo>
                  <a:close/>
                  <a:moveTo>
                    <a:pt x="332" y="287"/>
                  </a:moveTo>
                  <a:cubicBezTo>
                    <a:pt x="331" y="290"/>
                    <a:pt x="335" y="288"/>
                    <a:pt x="328" y="295"/>
                  </a:cubicBezTo>
                  <a:cubicBezTo>
                    <a:pt x="330" y="291"/>
                    <a:pt x="318" y="301"/>
                    <a:pt x="332" y="287"/>
                  </a:cubicBezTo>
                  <a:close/>
                  <a:moveTo>
                    <a:pt x="1304" y="205"/>
                  </a:moveTo>
                  <a:cubicBezTo>
                    <a:pt x="1318" y="214"/>
                    <a:pt x="1333" y="225"/>
                    <a:pt x="1347" y="235"/>
                  </a:cubicBezTo>
                  <a:cubicBezTo>
                    <a:pt x="1343" y="234"/>
                    <a:pt x="1335" y="228"/>
                    <a:pt x="1324" y="220"/>
                  </a:cubicBezTo>
                  <a:cubicBezTo>
                    <a:pt x="1325" y="224"/>
                    <a:pt x="1339" y="230"/>
                    <a:pt x="1350" y="239"/>
                  </a:cubicBezTo>
                  <a:cubicBezTo>
                    <a:pt x="1350" y="240"/>
                    <a:pt x="1358" y="245"/>
                    <a:pt x="1356" y="245"/>
                  </a:cubicBezTo>
                  <a:cubicBezTo>
                    <a:pt x="1346" y="238"/>
                    <a:pt x="1344" y="236"/>
                    <a:pt x="1339" y="232"/>
                  </a:cubicBezTo>
                  <a:cubicBezTo>
                    <a:pt x="1333" y="229"/>
                    <a:pt x="1329" y="226"/>
                    <a:pt x="1324" y="224"/>
                  </a:cubicBezTo>
                  <a:cubicBezTo>
                    <a:pt x="1321" y="224"/>
                    <a:pt x="1331" y="229"/>
                    <a:pt x="1336" y="233"/>
                  </a:cubicBezTo>
                  <a:cubicBezTo>
                    <a:pt x="1325" y="227"/>
                    <a:pt x="1325" y="228"/>
                    <a:pt x="1327" y="230"/>
                  </a:cubicBezTo>
                  <a:cubicBezTo>
                    <a:pt x="1325" y="228"/>
                    <a:pt x="1324" y="228"/>
                    <a:pt x="1324" y="229"/>
                  </a:cubicBezTo>
                  <a:cubicBezTo>
                    <a:pt x="1315" y="221"/>
                    <a:pt x="1320" y="222"/>
                    <a:pt x="1307" y="213"/>
                  </a:cubicBezTo>
                  <a:cubicBezTo>
                    <a:pt x="1308" y="212"/>
                    <a:pt x="1322" y="222"/>
                    <a:pt x="1324" y="222"/>
                  </a:cubicBezTo>
                  <a:cubicBezTo>
                    <a:pt x="1323" y="220"/>
                    <a:pt x="1318" y="219"/>
                    <a:pt x="1313" y="215"/>
                  </a:cubicBezTo>
                  <a:cubicBezTo>
                    <a:pt x="1318" y="217"/>
                    <a:pt x="1315" y="215"/>
                    <a:pt x="1312" y="212"/>
                  </a:cubicBezTo>
                  <a:cubicBezTo>
                    <a:pt x="1308" y="209"/>
                    <a:pt x="1303" y="206"/>
                    <a:pt x="1304" y="205"/>
                  </a:cubicBezTo>
                  <a:close/>
                  <a:moveTo>
                    <a:pt x="775" y="87"/>
                  </a:moveTo>
                  <a:cubicBezTo>
                    <a:pt x="774" y="87"/>
                    <a:pt x="787" y="86"/>
                    <a:pt x="792" y="85"/>
                  </a:cubicBezTo>
                  <a:cubicBezTo>
                    <a:pt x="793" y="87"/>
                    <a:pt x="793" y="87"/>
                    <a:pt x="793" y="87"/>
                  </a:cubicBezTo>
                  <a:cubicBezTo>
                    <a:pt x="780" y="89"/>
                    <a:pt x="784" y="87"/>
                    <a:pt x="775" y="87"/>
                  </a:cubicBezTo>
                  <a:close/>
                  <a:moveTo>
                    <a:pt x="249" y="376"/>
                  </a:moveTo>
                  <a:cubicBezTo>
                    <a:pt x="257" y="368"/>
                    <a:pt x="259" y="368"/>
                    <a:pt x="267" y="359"/>
                  </a:cubicBezTo>
                  <a:cubicBezTo>
                    <a:pt x="259" y="370"/>
                    <a:pt x="266" y="362"/>
                    <a:pt x="264" y="367"/>
                  </a:cubicBezTo>
                  <a:cubicBezTo>
                    <a:pt x="255" y="378"/>
                    <a:pt x="259" y="370"/>
                    <a:pt x="251" y="380"/>
                  </a:cubicBezTo>
                  <a:cubicBezTo>
                    <a:pt x="247" y="382"/>
                    <a:pt x="260" y="367"/>
                    <a:pt x="250" y="379"/>
                  </a:cubicBezTo>
                  <a:cubicBezTo>
                    <a:pt x="248" y="380"/>
                    <a:pt x="251" y="376"/>
                    <a:pt x="249" y="376"/>
                  </a:cubicBezTo>
                  <a:close/>
                  <a:moveTo>
                    <a:pt x="643" y="115"/>
                  </a:moveTo>
                  <a:cubicBezTo>
                    <a:pt x="653" y="111"/>
                    <a:pt x="647" y="115"/>
                    <a:pt x="657" y="112"/>
                  </a:cubicBezTo>
                  <a:cubicBezTo>
                    <a:pt x="658" y="113"/>
                    <a:pt x="655" y="115"/>
                    <a:pt x="642" y="118"/>
                  </a:cubicBezTo>
                  <a:cubicBezTo>
                    <a:pt x="642" y="118"/>
                    <a:pt x="646" y="116"/>
                    <a:pt x="648" y="116"/>
                  </a:cubicBezTo>
                  <a:cubicBezTo>
                    <a:pt x="649" y="114"/>
                    <a:pt x="642" y="117"/>
                    <a:pt x="643" y="115"/>
                  </a:cubicBezTo>
                  <a:close/>
                  <a:moveTo>
                    <a:pt x="983" y="90"/>
                  </a:moveTo>
                  <a:cubicBezTo>
                    <a:pt x="987" y="90"/>
                    <a:pt x="992" y="91"/>
                    <a:pt x="996" y="92"/>
                  </a:cubicBezTo>
                  <a:cubicBezTo>
                    <a:pt x="998" y="93"/>
                    <a:pt x="994" y="93"/>
                    <a:pt x="989" y="92"/>
                  </a:cubicBezTo>
                  <a:cubicBezTo>
                    <a:pt x="985" y="91"/>
                    <a:pt x="980" y="90"/>
                    <a:pt x="983" y="90"/>
                  </a:cubicBezTo>
                  <a:close/>
                  <a:moveTo>
                    <a:pt x="572" y="142"/>
                  </a:moveTo>
                  <a:cubicBezTo>
                    <a:pt x="579" y="139"/>
                    <a:pt x="578" y="139"/>
                    <a:pt x="577" y="138"/>
                  </a:cubicBezTo>
                  <a:cubicBezTo>
                    <a:pt x="591" y="133"/>
                    <a:pt x="601" y="130"/>
                    <a:pt x="604" y="130"/>
                  </a:cubicBezTo>
                  <a:cubicBezTo>
                    <a:pt x="588" y="136"/>
                    <a:pt x="587" y="138"/>
                    <a:pt x="582" y="142"/>
                  </a:cubicBezTo>
                  <a:cubicBezTo>
                    <a:pt x="577" y="143"/>
                    <a:pt x="582" y="140"/>
                    <a:pt x="572" y="142"/>
                  </a:cubicBezTo>
                  <a:close/>
                  <a:moveTo>
                    <a:pt x="670" y="108"/>
                  </a:moveTo>
                  <a:cubicBezTo>
                    <a:pt x="676" y="107"/>
                    <a:pt x="684" y="105"/>
                    <a:pt x="684" y="106"/>
                  </a:cubicBezTo>
                  <a:cubicBezTo>
                    <a:pt x="676" y="108"/>
                    <a:pt x="668" y="110"/>
                    <a:pt x="670" y="108"/>
                  </a:cubicBezTo>
                  <a:close/>
                  <a:moveTo>
                    <a:pt x="544" y="153"/>
                  </a:moveTo>
                  <a:cubicBezTo>
                    <a:pt x="547" y="154"/>
                    <a:pt x="542" y="156"/>
                    <a:pt x="537" y="159"/>
                  </a:cubicBezTo>
                  <a:cubicBezTo>
                    <a:pt x="538" y="159"/>
                    <a:pt x="543" y="157"/>
                    <a:pt x="548" y="155"/>
                  </a:cubicBezTo>
                  <a:cubicBezTo>
                    <a:pt x="553" y="153"/>
                    <a:pt x="557" y="151"/>
                    <a:pt x="557" y="152"/>
                  </a:cubicBezTo>
                  <a:cubicBezTo>
                    <a:pt x="554" y="154"/>
                    <a:pt x="551" y="155"/>
                    <a:pt x="551" y="154"/>
                  </a:cubicBezTo>
                  <a:cubicBezTo>
                    <a:pt x="554" y="156"/>
                    <a:pt x="535" y="165"/>
                    <a:pt x="519" y="174"/>
                  </a:cubicBezTo>
                  <a:cubicBezTo>
                    <a:pt x="524" y="170"/>
                    <a:pt x="516" y="174"/>
                    <a:pt x="516" y="172"/>
                  </a:cubicBezTo>
                  <a:cubicBezTo>
                    <a:pt x="519" y="170"/>
                    <a:pt x="530" y="165"/>
                    <a:pt x="536" y="161"/>
                  </a:cubicBezTo>
                  <a:cubicBezTo>
                    <a:pt x="534" y="162"/>
                    <a:pt x="532" y="162"/>
                    <a:pt x="531" y="162"/>
                  </a:cubicBezTo>
                  <a:cubicBezTo>
                    <a:pt x="527" y="164"/>
                    <a:pt x="530" y="164"/>
                    <a:pt x="520" y="168"/>
                  </a:cubicBezTo>
                  <a:cubicBezTo>
                    <a:pt x="520" y="167"/>
                    <a:pt x="519" y="168"/>
                    <a:pt x="516" y="169"/>
                  </a:cubicBezTo>
                  <a:cubicBezTo>
                    <a:pt x="524" y="164"/>
                    <a:pt x="532" y="160"/>
                    <a:pt x="544" y="153"/>
                  </a:cubicBezTo>
                  <a:close/>
                  <a:moveTo>
                    <a:pt x="220" y="419"/>
                  </a:moveTo>
                  <a:cubicBezTo>
                    <a:pt x="226" y="411"/>
                    <a:pt x="226" y="414"/>
                    <a:pt x="231" y="406"/>
                  </a:cubicBezTo>
                  <a:cubicBezTo>
                    <a:pt x="231" y="406"/>
                    <a:pt x="226" y="414"/>
                    <a:pt x="226" y="414"/>
                  </a:cubicBezTo>
                  <a:cubicBezTo>
                    <a:pt x="223" y="418"/>
                    <a:pt x="221" y="420"/>
                    <a:pt x="220" y="419"/>
                  </a:cubicBezTo>
                  <a:close/>
                  <a:moveTo>
                    <a:pt x="741" y="96"/>
                  </a:moveTo>
                  <a:cubicBezTo>
                    <a:pt x="743" y="96"/>
                    <a:pt x="739" y="97"/>
                    <a:pt x="735" y="98"/>
                  </a:cubicBezTo>
                  <a:cubicBezTo>
                    <a:pt x="737" y="98"/>
                    <a:pt x="744" y="97"/>
                    <a:pt x="749" y="96"/>
                  </a:cubicBezTo>
                  <a:cubicBezTo>
                    <a:pt x="744" y="98"/>
                    <a:pt x="760" y="98"/>
                    <a:pt x="771" y="96"/>
                  </a:cubicBezTo>
                  <a:cubicBezTo>
                    <a:pt x="772" y="98"/>
                    <a:pt x="766" y="99"/>
                    <a:pt x="753" y="101"/>
                  </a:cubicBezTo>
                  <a:cubicBezTo>
                    <a:pt x="753" y="101"/>
                    <a:pt x="752" y="101"/>
                    <a:pt x="749" y="101"/>
                  </a:cubicBezTo>
                  <a:cubicBezTo>
                    <a:pt x="749" y="100"/>
                    <a:pt x="755" y="100"/>
                    <a:pt x="759" y="99"/>
                  </a:cubicBezTo>
                  <a:cubicBezTo>
                    <a:pt x="754" y="99"/>
                    <a:pt x="744" y="99"/>
                    <a:pt x="738" y="99"/>
                  </a:cubicBezTo>
                  <a:cubicBezTo>
                    <a:pt x="732" y="99"/>
                    <a:pt x="730" y="98"/>
                    <a:pt x="741" y="96"/>
                  </a:cubicBezTo>
                  <a:close/>
                  <a:moveTo>
                    <a:pt x="343" y="285"/>
                  </a:moveTo>
                  <a:cubicBezTo>
                    <a:pt x="353" y="278"/>
                    <a:pt x="364" y="265"/>
                    <a:pt x="376" y="257"/>
                  </a:cubicBezTo>
                  <a:cubicBezTo>
                    <a:pt x="371" y="264"/>
                    <a:pt x="356" y="274"/>
                    <a:pt x="342" y="288"/>
                  </a:cubicBezTo>
                  <a:cubicBezTo>
                    <a:pt x="341" y="287"/>
                    <a:pt x="344" y="284"/>
                    <a:pt x="343" y="285"/>
                  </a:cubicBezTo>
                  <a:close/>
                  <a:moveTo>
                    <a:pt x="472" y="192"/>
                  </a:moveTo>
                  <a:cubicBezTo>
                    <a:pt x="480" y="187"/>
                    <a:pt x="478" y="190"/>
                    <a:pt x="479" y="190"/>
                  </a:cubicBezTo>
                  <a:cubicBezTo>
                    <a:pt x="476" y="193"/>
                    <a:pt x="469" y="197"/>
                    <a:pt x="463" y="200"/>
                  </a:cubicBezTo>
                  <a:cubicBezTo>
                    <a:pt x="456" y="204"/>
                    <a:pt x="451" y="207"/>
                    <a:pt x="449" y="209"/>
                  </a:cubicBezTo>
                  <a:cubicBezTo>
                    <a:pt x="443" y="212"/>
                    <a:pt x="445" y="210"/>
                    <a:pt x="449" y="208"/>
                  </a:cubicBezTo>
                  <a:cubicBezTo>
                    <a:pt x="452" y="205"/>
                    <a:pt x="457" y="202"/>
                    <a:pt x="455" y="203"/>
                  </a:cubicBezTo>
                  <a:cubicBezTo>
                    <a:pt x="463" y="198"/>
                    <a:pt x="462" y="200"/>
                    <a:pt x="468" y="196"/>
                  </a:cubicBezTo>
                  <a:cubicBezTo>
                    <a:pt x="470" y="195"/>
                    <a:pt x="472" y="193"/>
                    <a:pt x="476" y="191"/>
                  </a:cubicBezTo>
                  <a:cubicBezTo>
                    <a:pt x="474" y="192"/>
                    <a:pt x="472" y="193"/>
                    <a:pt x="472" y="192"/>
                  </a:cubicBezTo>
                  <a:close/>
                  <a:moveTo>
                    <a:pt x="775" y="91"/>
                  </a:moveTo>
                  <a:cubicBezTo>
                    <a:pt x="785" y="93"/>
                    <a:pt x="792" y="89"/>
                    <a:pt x="808" y="88"/>
                  </a:cubicBezTo>
                  <a:cubicBezTo>
                    <a:pt x="793" y="91"/>
                    <a:pt x="801" y="92"/>
                    <a:pt x="788" y="95"/>
                  </a:cubicBezTo>
                  <a:cubicBezTo>
                    <a:pt x="789" y="93"/>
                    <a:pt x="785" y="92"/>
                    <a:pt x="769" y="94"/>
                  </a:cubicBezTo>
                  <a:cubicBezTo>
                    <a:pt x="774" y="94"/>
                    <a:pt x="780" y="94"/>
                    <a:pt x="771" y="95"/>
                  </a:cubicBezTo>
                  <a:cubicBezTo>
                    <a:pt x="764" y="96"/>
                    <a:pt x="764" y="96"/>
                    <a:pt x="764" y="96"/>
                  </a:cubicBezTo>
                  <a:cubicBezTo>
                    <a:pt x="762" y="94"/>
                    <a:pt x="762" y="94"/>
                    <a:pt x="762" y="94"/>
                  </a:cubicBezTo>
                  <a:cubicBezTo>
                    <a:pt x="770" y="93"/>
                    <a:pt x="775" y="92"/>
                    <a:pt x="775" y="91"/>
                  </a:cubicBezTo>
                  <a:close/>
                  <a:moveTo>
                    <a:pt x="628" y="124"/>
                  </a:moveTo>
                  <a:cubicBezTo>
                    <a:pt x="626" y="126"/>
                    <a:pt x="624" y="128"/>
                    <a:pt x="613" y="131"/>
                  </a:cubicBezTo>
                  <a:cubicBezTo>
                    <a:pt x="611" y="131"/>
                    <a:pt x="609" y="131"/>
                    <a:pt x="609" y="131"/>
                  </a:cubicBezTo>
                  <a:cubicBezTo>
                    <a:pt x="614" y="128"/>
                    <a:pt x="620" y="127"/>
                    <a:pt x="628" y="124"/>
                  </a:cubicBezTo>
                  <a:close/>
                  <a:moveTo>
                    <a:pt x="256" y="383"/>
                  </a:moveTo>
                  <a:cubicBezTo>
                    <a:pt x="255" y="383"/>
                    <a:pt x="263" y="371"/>
                    <a:pt x="256" y="380"/>
                  </a:cubicBezTo>
                  <a:cubicBezTo>
                    <a:pt x="256" y="379"/>
                    <a:pt x="256" y="378"/>
                    <a:pt x="259" y="375"/>
                  </a:cubicBezTo>
                  <a:cubicBezTo>
                    <a:pt x="263" y="370"/>
                    <a:pt x="263" y="370"/>
                    <a:pt x="263" y="370"/>
                  </a:cubicBezTo>
                  <a:cubicBezTo>
                    <a:pt x="262" y="375"/>
                    <a:pt x="277" y="357"/>
                    <a:pt x="272" y="366"/>
                  </a:cubicBezTo>
                  <a:cubicBezTo>
                    <a:pt x="259" y="380"/>
                    <a:pt x="254" y="389"/>
                    <a:pt x="259" y="387"/>
                  </a:cubicBezTo>
                  <a:cubicBezTo>
                    <a:pt x="257" y="391"/>
                    <a:pt x="247" y="403"/>
                    <a:pt x="249" y="402"/>
                  </a:cubicBezTo>
                  <a:cubicBezTo>
                    <a:pt x="245" y="407"/>
                    <a:pt x="245" y="406"/>
                    <a:pt x="245" y="405"/>
                  </a:cubicBezTo>
                  <a:cubicBezTo>
                    <a:pt x="244" y="405"/>
                    <a:pt x="243" y="406"/>
                    <a:pt x="237" y="415"/>
                  </a:cubicBezTo>
                  <a:cubicBezTo>
                    <a:pt x="235" y="416"/>
                    <a:pt x="239" y="410"/>
                    <a:pt x="236" y="412"/>
                  </a:cubicBezTo>
                  <a:cubicBezTo>
                    <a:pt x="229" y="421"/>
                    <a:pt x="235" y="416"/>
                    <a:pt x="235" y="417"/>
                  </a:cubicBezTo>
                  <a:cubicBezTo>
                    <a:pt x="230" y="422"/>
                    <a:pt x="225" y="426"/>
                    <a:pt x="225" y="425"/>
                  </a:cubicBezTo>
                  <a:cubicBezTo>
                    <a:pt x="225" y="423"/>
                    <a:pt x="228" y="417"/>
                    <a:pt x="231" y="413"/>
                  </a:cubicBezTo>
                  <a:cubicBezTo>
                    <a:pt x="233" y="408"/>
                    <a:pt x="235" y="406"/>
                    <a:pt x="229" y="411"/>
                  </a:cubicBezTo>
                  <a:cubicBezTo>
                    <a:pt x="235" y="403"/>
                    <a:pt x="240" y="399"/>
                    <a:pt x="237" y="403"/>
                  </a:cubicBezTo>
                  <a:cubicBezTo>
                    <a:pt x="240" y="399"/>
                    <a:pt x="244" y="395"/>
                    <a:pt x="247" y="390"/>
                  </a:cubicBezTo>
                  <a:cubicBezTo>
                    <a:pt x="246" y="389"/>
                    <a:pt x="239" y="400"/>
                    <a:pt x="239" y="398"/>
                  </a:cubicBezTo>
                  <a:cubicBezTo>
                    <a:pt x="245" y="389"/>
                    <a:pt x="248" y="386"/>
                    <a:pt x="253" y="380"/>
                  </a:cubicBezTo>
                  <a:cubicBezTo>
                    <a:pt x="255" y="380"/>
                    <a:pt x="244" y="395"/>
                    <a:pt x="254" y="383"/>
                  </a:cubicBezTo>
                  <a:cubicBezTo>
                    <a:pt x="250" y="388"/>
                    <a:pt x="247" y="394"/>
                    <a:pt x="256" y="383"/>
                  </a:cubicBezTo>
                  <a:close/>
                  <a:moveTo>
                    <a:pt x="401" y="240"/>
                  </a:moveTo>
                  <a:cubicBezTo>
                    <a:pt x="404" y="235"/>
                    <a:pt x="408" y="236"/>
                    <a:pt x="413" y="233"/>
                  </a:cubicBezTo>
                  <a:cubicBezTo>
                    <a:pt x="413" y="234"/>
                    <a:pt x="407" y="238"/>
                    <a:pt x="403" y="241"/>
                  </a:cubicBezTo>
                  <a:cubicBezTo>
                    <a:pt x="398" y="243"/>
                    <a:pt x="408" y="235"/>
                    <a:pt x="401" y="240"/>
                  </a:cubicBezTo>
                  <a:close/>
                  <a:moveTo>
                    <a:pt x="1301" y="211"/>
                  </a:moveTo>
                  <a:cubicBezTo>
                    <a:pt x="1312" y="219"/>
                    <a:pt x="1300" y="214"/>
                    <a:pt x="1289" y="207"/>
                  </a:cubicBezTo>
                  <a:cubicBezTo>
                    <a:pt x="1291" y="209"/>
                    <a:pt x="1300" y="215"/>
                    <a:pt x="1309" y="220"/>
                  </a:cubicBezTo>
                  <a:cubicBezTo>
                    <a:pt x="1317" y="225"/>
                    <a:pt x="1324" y="230"/>
                    <a:pt x="1324" y="232"/>
                  </a:cubicBezTo>
                  <a:cubicBezTo>
                    <a:pt x="1316" y="226"/>
                    <a:pt x="1311" y="222"/>
                    <a:pt x="1305" y="219"/>
                  </a:cubicBezTo>
                  <a:cubicBezTo>
                    <a:pt x="1299" y="215"/>
                    <a:pt x="1293" y="211"/>
                    <a:pt x="1283" y="206"/>
                  </a:cubicBezTo>
                  <a:cubicBezTo>
                    <a:pt x="1294" y="210"/>
                    <a:pt x="1271" y="194"/>
                    <a:pt x="1289" y="205"/>
                  </a:cubicBezTo>
                  <a:cubicBezTo>
                    <a:pt x="1290" y="204"/>
                    <a:pt x="1273" y="196"/>
                    <a:pt x="1277" y="197"/>
                  </a:cubicBezTo>
                  <a:cubicBezTo>
                    <a:pt x="1291" y="203"/>
                    <a:pt x="1297" y="212"/>
                    <a:pt x="1301" y="211"/>
                  </a:cubicBezTo>
                  <a:close/>
                  <a:moveTo>
                    <a:pt x="199" y="457"/>
                  </a:moveTo>
                  <a:cubicBezTo>
                    <a:pt x="203" y="450"/>
                    <a:pt x="205" y="450"/>
                    <a:pt x="206" y="449"/>
                  </a:cubicBezTo>
                  <a:cubicBezTo>
                    <a:pt x="204" y="452"/>
                    <a:pt x="203" y="454"/>
                    <a:pt x="204" y="455"/>
                  </a:cubicBezTo>
                  <a:cubicBezTo>
                    <a:pt x="200" y="461"/>
                    <a:pt x="201" y="456"/>
                    <a:pt x="199" y="457"/>
                  </a:cubicBezTo>
                  <a:close/>
                  <a:moveTo>
                    <a:pt x="506" y="176"/>
                  </a:moveTo>
                  <a:cubicBezTo>
                    <a:pt x="499" y="183"/>
                    <a:pt x="510" y="178"/>
                    <a:pt x="515" y="179"/>
                  </a:cubicBezTo>
                  <a:cubicBezTo>
                    <a:pt x="523" y="175"/>
                    <a:pt x="516" y="176"/>
                    <a:pt x="526" y="172"/>
                  </a:cubicBezTo>
                  <a:cubicBezTo>
                    <a:pt x="527" y="173"/>
                    <a:pt x="527" y="173"/>
                    <a:pt x="527" y="173"/>
                  </a:cubicBezTo>
                  <a:cubicBezTo>
                    <a:pt x="534" y="168"/>
                    <a:pt x="545" y="165"/>
                    <a:pt x="547" y="162"/>
                  </a:cubicBezTo>
                  <a:cubicBezTo>
                    <a:pt x="551" y="162"/>
                    <a:pt x="557" y="159"/>
                    <a:pt x="566" y="155"/>
                  </a:cubicBezTo>
                  <a:cubicBezTo>
                    <a:pt x="563" y="157"/>
                    <a:pt x="551" y="163"/>
                    <a:pt x="568" y="156"/>
                  </a:cubicBezTo>
                  <a:cubicBezTo>
                    <a:pt x="567" y="158"/>
                    <a:pt x="555" y="163"/>
                    <a:pt x="562" y="163"/>
                  </a:cubicBezTo>
                  <a:cubicBezTo>
                    <a:pt x="557" y="165"/>
                    <a:pt x="553" y="168"/>
                    <a:pt x="551" y="169"/>
                  </a:cubicBezTo>
                  <a:cubicBezTo>
                    <a:pt x="537" y="173"/>
                    <a:pt x="557" y="164"/>
                    <a:pt x="555" y="161"/>
                  </a:cubicBezTo>
                  <a:cubicBezTo>
                    <a:pt x="553" y="161"/>
                    <a:pt x="540" y="168"/>
                    <a:pt x="534" y="171"/>
                  </a:cubicBezTo>
                  <a:cubicBezTo>
                    <a:pt x="542" y="170"/>
                    <a:pt x="533" y="172"/>
                    <a:pt x="539" y="174"/>
                  </a:cubicBezTo>
                  <a:cubicBezTo>
                    <a:pt x="526" y="180"/>
                    <a:pt x="523" y="182"/>
                    <a:pt x="516" y="186"/>
                  </a:cubicBezTo>
                  <a:cubicBezTo>
                    <a:pt x="513" y="186"/>
                    <a:pt x="510" y="187"/>
                    <a:pt x="507" y="187"/>
                  </a:cubicBezTo>
                  <a:cubicBezTo>
                    <a:pt x="517" y="181"/>
                    <a:pt x="523" y="179"/>
                    <a:pt x="528" y="177"/>
                  </a:cubicBezTo>
                  <a:cubicBezTo>
                    <a:pt x="527" y="176"/>
                    <a:pt x="521" y="178"/>
                    <a:pt x="516" y="181"/>
                  </a:cubicBezTo>
                  <a:cubicBezTo>
                    <a:pt x="510" y="184"/>
                    <a:pt x="503" y="188"/>
                    <a:pt x="501" y="190"/>
                  </a:cubicBezTo>
                  <a:cubicBezTo>
                    <a:pt x="493" y="195"/>
                    <a:pt x="490" y="195"/>
                    <a:pt x="484" y="199"/>
                  </a:cubicBezTo>
                  <a:cubicBezTo>
                    <a:pt x="482" y="198"/>
                    <a:pt x="499" y="190"/>
                    <a:pt x="502" y="187"/>
                  </a:cubicBezTo>
                  <a:cubicBezTo>
                    <a:pt x="497" y="189"/>
                    <a:pt x="481" y="199"/>
                    <a:pt x="483" y="195"/>
                  </a:cubicBezTo>
                  <a:cubicBezTo>
                    <a:pt x="492" y="190"/>
                    <a:pt x="496" y="189"/>
                    <a:pt x="501" y="187"/>
                  </a:cubicBezTo>
                  <a:cubicBezTo>
                    <a:pt x="511" y="180"/>
                    <a:pt x="494" y="186"/>
                    <a:pt x="499" y="182"/>
                  </a:cubicBezTo>
                  <a:cubicBezTo>
                    <a:pt x="497" y="181"/>
                    <a:pt x="494" y="185"/>
                    <a:pt x="487" y="188"/>
                  </a:cubicBezTo>
                  <a:cubicBezTo>
                    <a:pt x="484" y="186"/>
                    <a:pt x="494" y="182"/>
                    <a:pt x="506" y="176"/>
                  </a:cubicBezTo>
                  <a:close/>
                  <a:moveTo>
                    <a:pt x="386" y="252"/>
                  </a:moveTo>
                  <a:cubicBezTo>
                    <a:pt x="390" y="250"/>
                    <a:pt x="391" y="251"/>
                    <a:pt x="392" y="251"/>
                  </a:cubicBezTo>
                  <a:cubicBezTo>
                    <a:pt x="381" y="260"/>
                    <a:pt x="377" y="263"/>
                    <a:pt x="374" y="265"/>
                  </a:cubicBezTo>
                  <a:cubicBezTo>
                    <a:pt x="371" y="267"/>
                    <a:pt x="370" y="268"/>
                    <a:pt x="365" y="271"/>
                  </a:cubicBezTo>
                  <a:cubicBezTo>
                    <a:pt x="359" y="276"/>
                    <a:pt x="369" y="269"/>
                    <a:pt x="364" y="274"/>
                  </a:cubicBezTo>
                  <a:cubicBezTo>
                    <a:pt x="351" y="285"/>
                    <a:pt x="345" y="289"/>
                    <a:pt x="333" y="299"/>
                  </a:cubicBezTo>
                  <a:cubicBezTo>
                    <a:pt x="338" y="293"/>
                    <a:pt x="345" y="286"/>
                    <a:pt x="354" y="278"/>
                  </a:cubicBezTo>
                  <a:cubicBezTo>
                    <a:pt x="362" y="271"/>
                    <a:pt x="372" y="263"/>
                    <a:pt x="386" y="252"/>
                  </a:cubicBezTo>
                  <a:close/>
                  <a:moveTo>
                    <a:pt x="630" y="126"/>
                  </a:moveTo>
                  <a:cubicBezTo>
                    <a:pt x="622" y="127"/>
                    <a:pt x="640" y="123"/>
                    <a:pt x="646" y="121"/>
                  </a:cubicBezTo>
                  <a:cubicBezTo>
                    <a:pt x="646" y="123"/>
                    <a:pt x="645" y="124"/>
                    <a:pt x="639" y="126"/>
                  </a:cubicBezTo>
                  <a:cubicBezTo>
                    <a:pt x="647" y="124"/>
                    <a:pt x="651" y="126"/>
                    <a:pt x="649" y="128"/>
                  </a:cubicBezTo>
                  <a:cubicBezTo>
                    <a:pt x="661" y="123"/>
                    <a:pt x="655" y="127"/>
                    <a:pt x="668" y="123"/>
                  </a:cubicBezTo>
                  <a:cubicBezTo>
                    <a:pt x="669" y="124"/>
                    <a:pt x="663" y="125"/>
                    <a:pt x="658" y="127"/>
                  </a:cubicBezTo>
                  <a:cubicBezTo>
                    <a:pt x="652" y="128"/>
                    <a:pt x="647" y="129"/>
                    <a:pt x="651" y="130"/>
                  </a:cubicBezTo>
                  <a:cubicBezTo>
                    <a:pt x="639" y="132"/>
                    <a:pt x="649" y="127"/>
                    <a:pt x="637" y="129"/>
                  </a:cubicBezTo>
                  <a:cubicBezTo>
                    <a:pt x="628" y="132"/>
                    <a:pt x="641" y="130"/>
                    <a:pt x="639" y="131"/>
                  </a:cubicBezTo>
                  <a:cubicBezTo>
                    <a:pt x="634" y="133"/>
                    <a:pt x="633" y="133"/>
                    <a:pt x="627" y="135"/>
                  </a:cubicBezTo>
                  <a:cubicBezTo>
                    <a:pt x="631" y="132"/>
                    <a:pt x="623" y="130"/>
                    <a:pt x="637" y="125"/>
                  </a:cubicBezTo>
                  <a:cubicBezTo>
                    <a:pt x="634" y="126"/>
                    <a:pt x="634" y="125"/>
                    <a:pt x="630" y="126"/>
                  </a:cubicBezTo>
                  <a:close/>
                  <a:moveTo>
                    <a:pt x="316" y="324"/>
                  </a:moveTo>
                  <a:cubicBezTo>
                    <a:pt x="320" y="321"/>
                    <a:pt x="321" y="318"/>
                    <a:pt x="328" y="313"/>
                  </a:cubicBezTo>
                  <a:cubicBezTo>
                    <a:pt x="326" y="316"/>
                    <a:pt x="314" y="329"/>
                    <a:pt x="308" y="334"/>
                  </a:cubicBezTo>
                  <a:cubicBezTo>
                    <a:pt x="315" y="325"/>
                    <a:pt x="314" y="324"/>
                    <a:pt x="306" y="330"/>
                  </a:cubicBezTo>
                  <a:cubicBezTo>
                    <a:pt x="304" y="333"/>
                    <a:pt x="303" y="335"/>
                    <a:pt x="296" y="342"/>
                  </a:cubicBezTo>
                  <a:cubicBezTo>
                    <a:pt x="297" y="341"/>
                    <a:pt x="298" y="339"/>
                    <a:pt x="295" y="342"/>
                  </a:cubicBezTo>
                  <a:cubicBezTo>
                    <a:pt x="296" y="337"/>
                    <a:pt x="308" y="327"/>
                    <a:pt x="313" y="320"/>
                  </a:cubicBezTo>
                  <a:cubicBezTo>
                    <a:pt x="303" y="328"/>
                    <a:pt x="300" y="334"/>
                    <a:pt x="290" y="344"/>
                  </a:cubicBezTo>
                  <a:cubicBezTo>
                    <a:pt x="291" y="342"/>
                    <a:pt x="297" y="334"/>
                    <a:pt x="287" y="346"/>
                  </a:cubicBezTo>
                  <a:cubicBezTo>
                    <a:pt x="285" y="345"/>
                    <a:pt x="296" y="334"/>
                    <a:pt x="296" y="336"/>
                  </a:cubicBezTo>
                  <a:cubicBezTo>
                    <a:pt x="304" y="328"/>
                    <a:pt x="316" y="316"/>
                    <a:pt x="312" y="317"/>
                  </a:cubicBezTo>
                  <a:cubicBezTo>
                    <a:pt x="318" y="312"/>
                    <a:pt x="327" y="303"/>
                    <a:pt x="328" y="304"/>
                  </a:cubicBezTo>
                  <a:cubicBezTo>
                    <a:pt x="321" y="311"/>
                    <a:pt x="320" y="313"/>
                    <a:pt x="319" y="315"/>
                  </a:cubicBezTo>
                  <a:cubicBezTo>
                    <a:pt x="319" y="316"/>
                    <a:pt x="318" y="318"/>
                    <a:pt x="311" y="325"/>
                  </a:cubicBezTo>
                  <a:cubicBezTo>
                    <a:pt x="313" y="323"/>
                    <a:pt x="326" y="313"/>
                    <a:pt x="316" y="324"/>
                  </a:cubicBezTo>
                  <a:close/>
                  <a:moveTo>
                    <a:pt x="1056" y="110"/>
                  </a:moveTo>
                  <a:cubicBezTo>
                    <a:pt x="1048" y="110"/>
                    <a:pt x="1046" y="108"/>
                    <a:pt x="1033" y="106"/>
                  </a:cubicBezTo>
                  <a:cubicBezTo>
                    <a:pt x="1033" y="105"/>
                    <a:pt x="1046" y="108"/>
                    <a:pt x="1056" y="110"/>
                  </a:cubicBezTo>
                  <a:close/>
                  <a:moveTo>
                    <a:pt x="1683" y="808"/>
                  </a:moveTo>
                  <a:cubicBezTo>
                    <a:pt x="1684" y="814"/>
                    <a:pt x="1683" y="810"/>
                    <a:pt x="1682" y="806"/>
                  </a:cubicBezTo>
                  <a:cubicBezTo>
                    <a:pt x="1682" y="801"/>
                    <a:pt x="1681" y="796"/>
                    <a:pt x="1680" y="798"/>
                  </a:cubicBezTo>
                  <a:cubicBezTo>
                    <a:pt x="1679" y="792"/>
                    <a:pt x="1680" y="789"/>
                    <a:pt x="1679" y="788"/>
                  </a:cubicBezTo>
                  <a:cubicBezTo>
                    <a:pt x="1678" y="784"/>
                    <a:pt x="1679" y="785"/>
                    <a:pt x="1678" y="780"/>
                  </a:cubicBezTo>
                  <a:cubicBezTo>
                    <a:pt x="1680" y="780"/>
                    <a:pt x="1680" y="795"/>
                    <a:pt x="1681" y="790"/>
                  </a:cubicBezTo>
                  <a:cubicBezTo>
                    <a:pt x="1682" y="799"/>
                    <a:pt x="1681" y="797"/>
                    <a:pt x="1683" y="808"/>
                  </a:cubicBezTo>
                  <a:close/>
                  <a:moveTo>
                    <a:pt x="186" y="482"/>
                  </a:moveTo>
                  <a:cubicBezTo>
                    <a:pt x="190" y="475"/>
                    <a:pt x="190" y="480"/>
                    <a:pt x="193" y="474"/>
                  </a:cubicBezTo>
                  <a:cubicBezTo>
                    <a:pt x="192" y="478"/>
                    <a:pt x="183" y="492"/>
                    <a:pt x="184" y="488"/>
                  </a:cubicBezTo>
                  <a:cubicBezTo>
                    <a:pt x="185" y="485"/>
                    <a:pt x="186" y="483"/>
                    <a:pt x="186" y="482"/>
                  </a:cubicBezTo>
                  <a:close/>
                  <a:moveTo>
                    <a:pt x="1690" y="925"/>
                  </a:moveTo>
                  <a:cubicBezTo>
                    <a:pt x="1689" y="921"/>
                    <a:pt x="1690" y="910"/>
                    <a:pt x="1689" y="897"/>
                  </a:cubicBezTo>
                  <a:cubicBezTo>
                    <a:pt x="1691" y="897"/>
                    <a:pt x="1690" y="914"/>
                    <a:pt x="1690" y="925"/>
                  </a:cubicBezTo>
                  <a:close/>
                  <a:moveTo>
                    <a:pt x="1024" y="106"/>
                  </a:moveTo>
                  <a:cubicBezTo>
                    <a:pt x="1024" y="106"/>
                    <a:pt x="1027" y="107"/>
                    <a:pt x="1027" y="107"/>
                  </a:cubicBezTo>
                  <a:cubicBezTo>
                    <a:pt x="1041" y="110"/>
                    <a:pt x="1046" y="110"/>
                    <a:pt x="1046" y="109"/>
                  </a:cubicBezTo>
                  <a:cubicBezTo>
                    <a:pt x="1059" y="113"/>
                    <a:pt x="1061" y="115"/>
                    <a:pt x="1062" y="117"/>
                  </a:cubicBezTo>
                  <a:cubicBezTo>
                    <a:pt x="1062" y="118"/>
                    <a:pt x="1060" y="119"/>
                    <a:pt x="1065" y="121"/>
                  </a:cubicBezTo>
                  <a:cubicBezTo>
                    <a:pt x="1056" y="120"/>
                    <a:pt x="1056" y="120"/>
                    <a:pt x="1056" y="120"/>
                  </a:cubicBezTo>
                  <a:cubicBezTo>
                    <a:pt x="1044" y="118"/>
                    <a:pt x="1053" y="118"/>
                    <a:pt x="1045" y="116"/>
                  </a:cubicBezTo>
                  <a:cubicBezTo>
                    <a:pt x="1042" y="117"/>
                    <a:pt x="1037" y="117"/>
                    <a:pt x="1030" y="116"/>
                  </a:cubicBezTo>
                  <a:cubicBezTo>
                    <a:pt x="1025" y="113"/>
                    <a:pt x="1016" y="108"/>
                    <a:pt x="1028" y="110"/>
                  </a:cubicBezTo>
                  <a:cubicBezTo>
                    <a:pt x="1026" y="109"/>
                    <a:pt x="1012" y="107"/>
                    <a:pt x="1005" y="105"/>
                  </a:cubicBezTo>
                  <a:cubicBezTo>
                    <a:pt x="1007" y="104"/>
                    <a:pt x="1018" y="107"/>
                    <a:pt x="1028" y="109"/>
                  </a:cubicBezTo>
                  <a:cubicBezTo>
                    <a:pt x="1033" y="110"/>
                    <a:pt x="1027" y="107"/>
                    <a:pt x="1024" y="106"/>
                  </a:cubicBezTo>
                  <a:close/>
                  <a:moveTo>
                    <a:pt x="201" y="460"/>
                  </a:moveTo>
                  <a:cubicBezTo>
                    <a:pt x="205" y="453"/>
                    <a:pt x="207" y="454"/>
                    <a:pt x="209" y="452"/>
                  </a:cubicBezTo>
                  <a:cubicBezTo>
                    <a:pt x="204" y="460"/>
                    <a:pt x="205" y="459"/>
                    <a:pt x="201" y="466"/>
                  </a:cubicBezTo>
                  <a:cubicBezTo>
                    <a:pt x="199" y="466"/>
                    <a:pt x="205" y="457"/>
                    <a:pt x="201" y="460"/>
                  </a:cubicBezTo>
                  <a:close/>
                  <a:moveTo>
                    <a:pt x="574" y="150"/>
                  </a:moveTo>
                  <a:cubicBezTo>
                    <a:pt x="572" y="150"/>
                    <a:pt x="567" y="152"/>
                    <a:pt x="563" y="154"/>
                  </a:cubicBezTo>
                  <a:cubicBezTo>
                    <a:pt x="558" y="156"/>
                    <a:pt x="555" y="157"/>
                    <a:pt x="556" y="155"/>
                  </a:cubicBezTo>
                  <a:cubicBezTo>
                    <a:pt x="570" y="150"/>
                    <a:pt x="584" y="144"/>
                    <a:pt x="587" y="146"/>
                  </a:cubicBezTo>
                  <a:cubicBezTo>
                    <a:pt x="577" y="150"/>
                    <a:pt x="590" y="149"/>
                    <a:pt x="575" y="155"/>
                  </a:cubicBezTo>
                  <a:cubicBezTo>
                    <a:pt x="576" y="152"/>
                    <a:pt x="560" y="157"/>
                    <a:pt x="574" y="150"/>
                  </a:cubicBezTo>
                  <a:close/>
                  <a:moveTo>
                    <a:pt x="1330" y="236"/>
                  </a:moveTo>
                  <a:cubicBezTo>
                    <a:pt x="1330" y="235"/>
                    <a:pt x="1325" y="232"/>
                    <a:pt x="1330" y="234"/>
                  </a:cubicBezTo>
                  <a:cubicBezTo>
                    <a:pt x="1341" y="241"/>
                    <a:pt x="1340" y="244"/>
                    <a:pt x="1330" y="236"/>
                  </a:cubicBezTo>
                  <a:close/>
                  <a:moveTo>
                    <a:pt x="137" y="590"/>
                  </a:moveTo>
                  <a:cubicBezTo>
                    <a:pt x="134" y="595"/>
                    <a:pt x="141" y="584"/>
                    <a:pt x="144" y="578"/>
                  </a:cubicBezTo>
                  <a:cubicBezTo>
                    <a:pt x="143" y="584"/>
                    <a:pt x="139" y="588"/>
                    <a:pt x="137" y="599"/>
                  </a:cubicBezTo>
                  <a:cubicBezTo>
                    <a:pt x="136" y="598"/>
                    <a:pt x="140" y="588"/>
                    <a:pt x="137" y="590"/>
                  </a:cubicBezTo>
                  <a:close/>
                  <a:moveTo>
                    <a:pt x="164" y="528"/>
                  </a:moveTo>
                  <a:cubicBezTo>
                    <a:pt x="170" y="518"/>
                    <a:pt x="174" y="509"/>
                    <a:pt x="178" y="501"/>
                  </a:cubicBezTo>
                  <a:cubicBezTo>
                    <a:pt x="183" y="493"/>
                    <a:pt x="187" y="485"/>
                    <a:pt x="194" y="477"/>
                  </a:cubicBezTo>
                  <a:cubicBezTo>
                    <a:pt x="185" y="490"/>
                    <a:pt x="185" y="494"/>
                    <a:pt x="179" y="505"/>
                  </a:cubicBezTo>
                  <a:cubicBezTo>
                    <a:pt x="181" y="503"/>
                    <a:pt x="185" y="496"/>
                    <a:pt x="188" y="491"/>
                  </a:cubicBezTo>
                  <a:cubicBezTo>
                    <a:pt x="191" y="487"/>
                    <a:pt x="193" y="484"/>
                    <a:pt x="190" y="491"/>
                  </a:cubicBezTo>
                  <a:cubicBezTo>
                    <a:pt x="193" y="488"/>
                    <a:pt x="196" y="479"/>
                    <a:pt x="199" y="474"/>
                  </a:cubicBezTo>
                  <a:cubicBezTo>
                    <a:pt x="201" y="474"/>
                    <a:pt x="199" y="477"/>
                    <a:pt x="196" y="481"/>
                  </a:cubicBezTo>
                  <a:cubicBezTo>
                    <a:pt x="194" y="485"/>
                    <a:pt x="191" y="490"/>
                    <a:pt x="192" y="491"/>
                  </a:cubicBezTo>
                  <a:cubicBezTo>
                    <a:pt x="195" y="488"/>
                    <a:pt x="196" y="484"/>
                    <a:pt x="202" y="474"/>
                  </a:cubicBezTo>
                  <a:cubicBezTo>
                    <a:pt x="203" y="475"/>
                    <a:pt x="200" y="480"/>
                    <a:pt x="197" y="486"/>
                  </a:cubicBezTo>
                  <a:cubicBezTo>
                    <a:pt x="194" y="491"/>
                    <a:pt x="190" y="498"/>
                    <a:pt x="187" y="502"/>
                  </a:cubicBezTo>
                  <a:cubicBezTo>
                    <a:pt x="192" y="492"/>
                    <a:pt x="190" y="493"/>
                    <a:pt x="186" y="498"/>
                  </a:cubicBezTo>
                  <a:cubicBezTo>
                    <a:pt x="183" y="502"/>
                    <a:pt x="178" y="509"/>
                    <a:pt x="176" y="511"/>
                  </a:cubicBezTo>
                  <a:cubicBezTo>
                    <a:pt x="174" y="514"/>
                    <a:pt x="172" y="519"/>
                    <a:pt x="171" y="522"/>
                  </a:cubicBezTo>
                  <a:cubicBezTo>
                    <a:pt x="168" y="527"/>
                    <a:pt x="166" y="528"/>
                    <a:pt x="164" y="528"/>
                  </a:cubicBezTo>
                  <a:close/>
                  <a:moveTo>
                    <a:pt x="832" y="92"/>
                  </a:moveTo>
                  <a:cubicBezTo>
                    <a:pt x="836" y="93"/>
                    <a:pt x="847" y="93"/>
                    <a:pt x="847" y="94"/>
                  </a:cubicBezTo>
                  <a:cubicBezTo>
                    <a:pt x="850" y="94"/>
                    <a:pt x="852" y="94"/>
                    <a:pt x="857" y="93"/>
                  </a:cubicBezTo>
                  <a:cubicBezTo>
                    <a:pt x="855" y="93"/>
                    <a:pt x="854" y="93"/>
                    <a:pt x="850" y="93"/>
                  </a:cubicBezTo>
                  <a:cubicBezTo>
                    <a:pt x="854" y="93"/>
                    <a:pt x="860" y="92"/>
                    <a:pt x="866" y="92"/>
                  </a:cubicBezTo>
                  <a:cubicBezTo>
                    <a:pt x="872" y="92"/>
                    <a:pt x="878" y="92"/>
                    <a:pt x="881" y="93"/>
                  </a:cubicBezTo>
                  <a:cubicBezTo>
                    <a:pt x="875" y="93"/>
                    <a:pt x="874" y="93"/>
                    <a:pt x="870" y="93"/>
                  </a:cubicBezTo>
                  <a:cubicBezTo>
                    <a:pt x="868" y="94"/>
                    <a:pt x="881" y="94"/>
                    <a:pt x="888" y="94"/>
                  </a:cubicBezTo>
                  <a:cubicBezTo>
                    <a:pt x="885" y="95"/>
                    <a:pt x="879" y="96"/>
                    <a:pt x="865" y="96"/>
                  </a:cubicBezTo>
                  <a:cubicBezTo>
                    <a:pt x="865" y="95"/>
                    <a:pt x="876" y="95"/>
                    <a:pt x="874" y="94"/>
                  </a:cubicBezTo>
                  <a:cubicBezTo>
                    <a:pt x="859" y="94"/>
                    <a:pt x="855" y="96"/>
                    <a:pt x="846" y="97"/>
                  </a:cubicBezTo>
                  <a:cubicBezTo>
                    <a:pt x="847" y="98"/>
                    <a:pt x="854" y="97"/>
                    <a:pt x="859" y="97"/>
                  </a:cubicBezTo>
                  <a:cubicBezTo>
                    <a:pt x="859" y="101"/>
                    <a:pt x="837" y="101"/>
                    <a:pt x="812" y="103"/>
                  </a:cubicBezTo>
                  <a:cubicBezTo>
                    <a:pt x="827" y="101"/>
                    <a:pt x="811" y="101"/>
                    <a:pt x="816" y="99"/>
                  </a:cubicBezTo>
                  <a:cubicBezTo>
                    <a:pt x="816" y="98"/>
                    <a:pt x="804" y="99"/>
                    <a:pt x="799" y="100"/>
                  </a:cubicBezTo>
                  <a:cubicBezTo>
                    <a:pt x="793" y="98"/>
                    <a:pt x="807" y="98"/>
                    <a:pt x="804" y="97"/>
                  </a:cubicBezTo>
                  <a:cubicBezTo>
                    <a:pt x="815" y="95"/>
                    <a:pt x="809" y="98"/>
                    <a:pt x="821" y="97"/>
                  </a:cubicBezTo>
                  <a:cubicBezTo>
                    <a:pt x="821" y="95"/>
                    <a:pt x="808" y="97"/>
                    <a:pt x="817" y="95"/>
                  </a:cubicBezTo>
                  <a:cubicBezTo>
                    <a:pt x="825" y="94"/>
                    <a:pt x="826" y="95"/>
                    <a:pt x="828" y="96"/>
                  </a:cubicBezTo>
                  <a:cubicBezTo>
                    <a:pt x="832" y="96"/>
                    <a:pt x="833" y="95"/>
                    <a:pt x="837" y="95"/>
                  </a:cubicBezTo>
                  <a:cubicBezTo>
                    <a:pt x="835" y="94"/>
                    <a:pt x="827" y="93"/>
                    <a:pt x="832" y="92"/>
                  </a:cubicBezTo>
                  <a:close/>
                  <a:moveTo>
                    <a:pt x="149" y="563"/>
                  </a:moveTo>
                  <a:cubicBezTo>
                    <a:pt x="153" y="553"/>
                    <a:pt x="157" y="547"/>
                    <a:pt x="160" y="545"/>
                  </a:cubicBezTo>
                  <a:cubicBezTo>
                    <a:pt x="156" y="556"/>
                    <a:pt x="153" y="559"/>
                    <a:pt x="147" y="575"/>
                  </a:cubicBezTo>
                  <a:cubicBezTo>
                    <a:pt x="150" y="565"/>
                    <a:pt x="151" y="565"/>
                    <a:pt x="149" y="563"/>
                  </a:cubicBezTo>
                  <a:close/>
                  <a:moveTo>
                    <a:pt x="598" y="141"/>
                  </a:moveTo>
                  <a:cubicBezTo>
                    <a:pt x="606" y="139"/>
                    <a:pt x="622" y="133"/>
                    <a:pt x="626" y="134"/>
                  </a:cubicBezTo>
                  <a:cubicBezTo>
                    <a:pt x="619" y="136"/>
                    <a:pt x="613" y="138"/>
                    <a:pt x="607" y="140"/>
                  </a:cubicBezTo>
                  <a:cubicBezTo>
                    <a:pt x="610" y="137"/>
                    <a:pt x="597" y="143"/>
                    <a:pt x="598" y="141"/>
                  </a:cubicBezTo>
                  <a:close/>
                  <a:moveTo>
                    <a:pt x="696" y="115"/>
                  </a:moveTo>
                  <a:cubicBezTo>
                    <a:pt x="701" y="114"/>
                    <a:pt x="705" y="113"/>
                    <a:pt x="709" y="112"/>
                  </a:cubicBezTo>
                  <a:cubicBezTo>
                    <a:pt x="707" y="112"/>
                    <a:pt x="700" y="113"/>
                    <a:pt x="694" y="115"/>
                  </a:cubicBezTo>
                  <a:cubicBezTo>
                    <a:pt x="688" y="117"/>
                    <a:pt x="682" y="119"/>
                    <a:pt x="682" y="120"/>
                  </a:cubicBezTo>
                  <a:cubicBezTo>
                    <a:pt x="666" y="124"/>
                    <a:pt x="665" y="122"/>
                    <a:pt x="672" y="119"/>
                  </a:cubicBezTo>
                  <a:cubicBezTo>
                    <a:pt x="683" y="117"/>
                    <a:pt x="693" y="114"/>
                    <a:pt x="706" y="111"/>
                  </a:cubicBezTo>
                  <a:cubicBezTo>
                    <a:pt x="718" y="108"/>
                    <a:pt x="733" y="104"/>
                    <a:pt x="754" y="102"/>
                  </a:cubicBezTo>
                  <a:cubicBezTo>
                    <a:pt x="747" y="105"/>
                    <a:pt x="735" y="105"/>
                    <a:pt x="728" y="107"/>
                  </a:cubicBezTo>
                  <a:cubicBezTo>
                    <a:pt x="722" y="109"/>
                    <a:pt x="737" y="107"/>
                    <a:pt x="730" y="109"/>
                  </a:cubicBezTo>
                  <a:cubicBezTo>
                    <a:pt x="724" y="111"/>
                    <a:pt x="715" y="113"/>
                    <a:pt x="708" y="115"/>
                  </a:cubicBezTo>
                  <a:cubicBezTo>
                    <a:pt x="710" y="115"/>
                    <a:pt x="711" y="115"/>
                    <a:pt x="715" y="114"/>
                  </a:cubicBezTo>
                  <a:cubicBezTo>
                    <a:pt x="716" y="115"/>
                    <a:pt x="702" y="117"/>
                    <a:pt x="696" y="119"/>
                  </a:cubicBezTo>
                  <a:cubicBezTo>
                    <a:pt x="692" y="118"/>
                    <a:pt x="700" y="116"/>
                    <a:pt x="696" y="115"/>
                  </a:cubicBezTo>
                  <a:close/>
                  <a:moveTo>
                    <a:pt x="339" y="299"/>
                  </a:moveTo>
                  <a:cubicBezTo>
                    <a:pt x="346" y="292"/>
                    <a:pt x="345" y="295"/>
                    <a:pt x="346" y="295"/>
                  </a:cubicBezTo>
                  <a:cubicBezTo>
                    <a:pt x="355" y="288"/>
                    <a:pt x="347" y="291"/>
                    <a:pt x="357" y="284"/>
                  </a:cubicBezTo>
                  <a:cubicBezTo>
                    <a:pt x="359" y="283"/>
                    <a:pt x="355" y="288"/>
                    <a:pt x="369" y="276"/>
                  </a:cubicBezTo>
                  <a:cubicBezTo>
                    <a:pt x="369" y="277"/>
                    <a:pt x="365" y="280"/>
                    <a:pt x="360" y="284"/>
                  </a:cubicBezTo>
                  <a:cubicBezTo>
                    <a:pt x="366" y="281"/>
                    <a:pt x="376" y="273"/>
                    <a:pt x="386" y="264"/>
                  </a:cubicBezTo>
                  <a:cubicBezTo>
                    <a:pt x="383" y="264"/>
                    <a:pt x="382" y="265"/>
                    <a:pt x="379" y="265"/>
                  </a:cubicBezTo>
                  <a:cubicBezTo>
                    <a:pt x="387" y="258"/>
                    <a:pt x="391" y="256"/>
                    <a:pt x="396" y="254"/>
                  </a:cubicBezTo>
                  <a:cubicBezTo>
                    <a:pt x="400" y="252"/>
                    <a:pt x="405" y="249"/>
                    <a:pt x="414" y="242"/>
                  </a:cubicBezTo>
                  <a:cubicBezTo>
                    <a:pt x="415" y="243"/>
                    <a:pt x="403" y="251"/>
                    <a:pt x="396" y="256"/>
                  </a:cubicBezTo>
                  <a:cubicBezTo>
                    <a:pt x="398" y="257"/>
                    <a:pt x="407" y="248"/>
                    <a:pt x="412" y="245"/>
                  </a:cubicBezTo>
                  <a:cubicBezTo>
                    <a:pt x="409" y="249"/>
                    <a:pt x="399" y="256"/>
                    <a:pt x="389" y="263"/>
                  </a:cubicBezTo>
                  <a:cubicBezTo>
                    <a:pt x="380" y="271"/>
                    <a:pt x="372" y="278"/>
                    <a:pt x="372" y="280"/>
                  </a:cubicBezTo>
                  <a:cubicBezTo>
                    <a:pt x="370" y="280"/>
                    <a:pt x="373" y="278"/>
                    <a:pt x="373" y="277"/>
                  </a:cubicBezTo>
                  <a:cubicBezTo>
                    <a:pt x="361" y="287"/>
                    <a:pt x="368" y="284"/>
                    <a:pt x="363" y="289"/>
                  </a:cubicBezTo>
                  <a:cubicBezTo>
                    <a:pt x="349" y="299"/>
                    <a:pt x="363" y="285"/>
                    <a:pt x="361" y="285"/>
                  </a:cubicBezTo>
                  <a:cubicBezTo>
                    <a:pt x="346" y="298"/>
                    <a:pt x="334" y="309"/>
                    <a:pt x="324" y="321"/>
                  </a:cubicBezTo>
                  <a:cubicBezTo>
                    <a:pt x="325" y="319"/>
                    <a:pt x="326" y="318"/>
                    <a:pt x="323" y="320"/>
                  </a:cubicBezTo>
                  <a:cubicBezTo>
                    <a:pt x="326" y="316"/>
                    <a:pt x="331" y="312"/>
                    <a:pt x="341" y="302"/>
                  </a:cubicBezTo>
                  <a:cubicBezTo>
                    <a:pt x="336" y="304"/>
                    <a:pt x="339" y="301"/>
                    <a:pt x="335" y="303"/>
                  </a:cubicBezTo>
                  <a:cubicBezTo>
                    <a:pt x="338" y="301"/>
                    <a:pt x="339" y="299"/>
                    <a:pt x="339" y="299"/>
                  </a:cubicBezTo>
                  <a:close/>
                  <a:moveTo>
                    <a:pt x="778" y="100"/>
                  </a:moveTo>
                  <a:cubicBezTo>
                    <a:pt x="782" y="101"/>
                    <a:pt x="774" y="102"/>
                    <a:pt x="766" y="103"/>
                  </a:cubicBezTo>
                  <a:cubicBezTo>
                    <a:pt x="767" y="104"/>
                    <a:pt x="772" y="103"/>
                    <a:pt x="776" y="102"/>
                  </a:cubicBezTo>
                  <a:cubicBezTo>
                    <a:pt x="769" y="104"/>
                    <a:pt x="756" y="107"/>
                    <a:pt x="747" y="108"/>
                  </a:cubicBezTo>
                  <a:cubicBezTo>
                    <a:pt x="745" y="107"/>
                    <a:pt x="753" y="106"/>
                    <a:pt x="759" y="105"/>
                  </a:cubicBezTo>
                  <a:cubicBezTo>
                    <a:pt x="759" y="104"/>
                    <a:pt x="748" y="106"/>
                    <a:pt x="743" y="107"/>
                  </a:cubicBezTo>
                  <a:cubicBezTo>
                    <a:pt x="751" y="104"/>
                    <a:pt x="762" y="103"/>
                    <a:pt x="778" y="100"/>
                  </a:cubicBezTo>
                  <a:close/>
                  <a:moveTo>
                    <a:pt x="1126" y="137"/>
                  </a:moveTo>
                  <a:cubicBezTo>
                    <a:pt x="1133" y="139"/>
                    <a:pt x="1148" y="144"/>
                    <a:pt x="1146" y="145"/>
                  </a:cubicBezTo>
                  <a:cubicBezTo>
                    <a:pt x="1139" y="142"/>
                    <a:pt x="1124" y="138"/>
                    <a:pt x="1126" y="137"/>
                  </a:cubicBezTo>
                  <a:close/>
                  <a:moveTo>
                    <a:pt x="161" y="545"/>
                  </a:moveTo>
                  <a:cubicBezTo>
                    <a:pt x="161" y="548"/>
                    <a:pt x="164" y="546"/>
                    <a:pt x="161" y="554"/>
                  </a:cubicBezTo>
                  <a:cubicBezTo>
                    <a:pt x="158" y="561"/>
                    <a:pt x="159" y="555"/>
                    <a:pt x="159" y="554"/>
                  </a:cubicBezTo>
                  <a:cubicBezTo>
                    <a:pt x="154" y="563"/>
                    <a:pt x="156" y="562"/>
                    <a:pt x="152" y="571"/>
                  </a:cubicBezTo>
                  <a:cubicBezTo>
                    <a:pt x="150" y="572"/>
                    <a:pt x="151" y="568"/>
                    <a:pt x="153" y="563"/>
                  </a:cubicBezTo>
                  <a:cubicBezTo>
                    <a:pt x="155" y="557"/>
                    <a:pt x="159" y="550"/>
                    <a:pt x="161" y="545"/>
                  </a:cubicBezTo>
                  <a:close/>
                  <a:moveTo>
                    <a:pt x="229" y="428"/>
                  </a:moveTo>
                  <a:cubicBezTo>
                    <a:pt x="234" y="423"/>
                    <a:pt x="234" y="420"/>
                    <a:pt x="239" y="415"/>
                  </a:cubicBezTo>
                  <a:cubicBezTo>
                    <a:pt x="241" y="414"/>
                    <a:pt x="239" y="418"/>
                    <a:pt x="233" y="426"/>
                  </a:cubicBezTo>
                  <a:cubicBezTo>
                    <a:pt x="234" y="427"/>
                    <a:pt x="237" y="422"/>
                    <a:pt x="240" y="418"/>
                  </a:cubicBezTo>
                  <a:cubicBezTo>
                    <a:pt x="237" y="425"/>
                    <a:pt x="236" y="428"/>
                    <a:pt x="226" y="442"/>
                  </a:cubicBezTo>
                  <a:cubicBezTo>
                    <a:pt x="226" y="438"/>
                    <a:pt x="232" y="428"/>
                    <a:pt x="229" y="428"/>
                  </a:cubicBezTo>
                  <a:close/>
                  <a:moveTo>
                    <a:pt x="418" y="238"/>
                  </a:moveTo>
                  <a:cubicBezTo>
                    <a:pt x="427" y="232"/>
                    <a:pt x="422" y="238"/>
                    <a:pt x="430" y="231"/>
                  </a:cubicBezTo>
                  <a:cubicBezTo>
                    <a:pt x="428" y="234"/>
                    <a:pt x="430" y="234"/>
                    <a:pt x="421" y="240"/>
                  </a:cubicBezTo>
                  <a:cubicBezTo>
                    <a:pt x="418" y="241"/>
                    <a:pt x="418" y="240"/>
                    <a:pt x="418" y="238"/>
                  </a:cubicBezTo>
                  <a:close/>
                  <a:moveTo>
                    <a:pt x="596" y="146"/>
                  </a:moveTo>
                  <a:cubicBezTo>
                    <a:pt x="605" y="142"/>
                    <a:pt x="614" y="139"/>
                    <a:pt x="624" y="136"/>
                  </a:cubicBezTo>
                  <a:cubicBezTo>
                    <a:pt x="619" y="140"/>
                    <a:pt x="605" y="143"/>
                    <a:pt x="597" y="147"/>
                  </a:cubicBezTo>
                  <a:cubicBezTo>
                    <a:pt x="602" y="145"/>
                    <a:pt x="597" y="147"/>
                    <a:pt x="596" y="146"/>
                  </a:cubicBezTo>
                  <a:close/>
                  <a:moveTo>
                    <a:pt x="1640" y="666"/>
                  </a:moveTo>
                  <a:cubicBezTo>
                    <a:pt x="1638" y="664"/>
                    <a:pt x="1633" y="645"/>
                    <a:pt x="1629" y="633"/>
                  </a:cubicBezTo>
                  <a:cubicBezTo>
                    <a:pt x="1632" y="637"/>
                    <a:pt x="1635" y="650"/>
                    <a:pt x="1640" y="666"/>
                  </a:cubicBezTo>
                  <a:close/>
                  <a:moveTo>
                    <a:pt x="1630" y="627"/>
                  </a:moveTo>
                  <a:cubicBezTo>
                    <a:pt x="1633" y="635"/>
                    <a:pt x="1630" y="631"/>
                    <a:pt x="1634" y="641"/>
                  </a:cubicBezTo>
                  <a:cubicBezTo>
                    <a:pt x="1631" y="640"/>
                    <a:pt x="1627" y="624"/>
                    <a:pt x="1630" y="627"/>
                  </a:cubicBezTo>
                  <a:close/>
                  <a:moveTo>
                    <a:pt x="300" y="343"/>
                  </a:moveTo>
                  <a:cubicBezTo>
                    <a:pt x="290" y="352"/>
                    <a:pt x="295" y="349"/>
                    <a:pt x="285" y="360"/>
                  </a:cubicBezTo>
                  <a:cubicBezTo>
                    <a:pt x="283" y="361"/>
                    <a:pt x="286" y="356"/>
                    <a:pt x="290" y="352"/>
                  </a:cubicBezTo>
                  <a:cubicBezTo>
                    <a:pt x="294" y="347"/>
                    <a:pt x="299" y="342"/>
                    <a:pt x="300" y="343"/>
                  </a:cubicBezTo>
                  <a:close/>
                  <a:moveTo>
                    <a:pt x="214" y="452"/>
                  </a:moveTo>
                  <a:cubicBezTo>
                    <a:pt x="215" y="450"/>
                    <a:pt x="218" y="445"/>
                    <a:pt x="221" y="441"/>
                  </a:cubicBezTo>
                  <a:cubicBezTo>
                    <a:pt x="224" y="437"/>
                    <a:pt x="227" y="434"/>
                    <a:pt x="226" y="436"/>
                  </a:cubicBezTo>
                  <a:cubicBezTo>
                    <a:pt x="221" y="444"/>
                    <a:pt x="223" y="441"/>
                    <a:pt x="218" y="450"/>
                  </a:cubicBezTo>
                  <a:cubicBezTo>
                    <a:pt x="217" y="449"/>
                    <a:pt x="216" y="449"/>
                    <a:pt x="214" y="452"/>
                  </a:cubicBezTo>
                  <a:close/>
                  <a:moveTo>
                    <a:pt x="282" y="362"/>
                  </a:moveTo>
                  <a:cubicBezTo>
                    <a:pt x="276" y="370"/>
                    <a:pt x="276" y="373"/>
                    <a:pt x="285" y="363"/>
                  </a:cubicBezTo>
                  <a:cubicBezTo>
                    <a:pt x="282" y="368"/>
                    <a:pt x="278" y="372"/>
                    <a:pt x="273" y="378"/>
                  </a:cubicBezTo>
                  <a:cubicBezTo>
                    <a:pt x="274" y="376"/>
                    <a:pt x="279" y="366"/>
                    <a:pt x="270" y="377"/>
                  </a:cubicBezTo>
                  <a:cubicBezTo>
                    <a:pt x="267" y="380"/>
                    <a:pt x="270" y="376"/>
                    <a:pt x="274" y="372"/>
                  </a:cubicBezTo>
                  <a:cubicBezTo>
                    <a:pt x="277" y="367"/>
                    <a:pt x="282" y="362"/>
                    <a:pt x="282" y="362"/>
                  </a:cubicBezTo>
                  <a:close/>
                  <a:moveTo>
                    <a:pt x="943" y="101"/>
                  </a:moveTo>
                  <a:cubicBezTo>
                    <a:pt x="952" y="102"/>
                    <a:pt x="954" y="103"/>
                    <a:pt x="954" y="104"/>
                  </a:cubicBezTo>
                  <a:cubicBezTo>
                    <a:pt x="945" y="103"/>
                    <a:pt x="938" y="101"/>
                    <a:pt x="943" y="101"/>
                  </a:cubicBezTo>
                  <a:close/>
                  <a:moveTo>
                    <a:pt x="1677" y="1015"/>
                  </a:moveTo>
                  <a:cubicBezTo>
                    <a:pt x="1676" y="1021"/>
                    <a:pt x="1676" y="1022"/>
                    <a:pt x="1676" y="1018"/>
                  </a:cubicBezTo>
                  <a:cubicBezTo>
                    <a:pt x="1674" y="1023"/>
                    <a:pt x="1674" y="1037"/>
                    <a:pt x="1673" y="1043"/>
                  </a:cubicBezTo>
                  <a:cubicBezTo>
                    <a:pt x="1672" y="1043"/>
                    <a:pt x="1671" y="1043"/>
                    <a:pt x="1671" y="1047"/>
                  </a:cubicBezTo>
                  <a:cubicBezTo>
                    <a:pt x="1671" y="1046"/>
                    <a:pt x="1672" y="1040"/>
                    <a:pt x="1673" y="1034"/>
                  </a:cubicBezTo>
                  <a:cubicBezTo>
                    <a:pt x="1674" y="1027"/>
                    <a:pt x="1675" y="1020"/>
                    <a:pt x="1676" y="1015"/>
                  </a:cubicBezTo>
                  <a:cubicBezTo>
                    <a:pt x="1676" y="1015"/>
                    <a:pt x="1677" y="1015"/>
                    <a:pt x="1677" y="1015"/>
                  </a:cubicBezTo>
                  <a:close/>
                  <a:moveTo>
                    <a:pt x="256" y="395"/>
                  </a:moveTo>
                  <a:cubicBezTo>
                    <a:pt x="264" y="384"/>
                    <a:pt x="268" y="385"/>
                    <a:pt x="259" y="395"/>
                  </a:cubicBezTo>
                  <a:cubicBezTo>
                    <a:pt x="260" y="392"/>
                    <a:pt x="258" y="395"/>
                    <a:pt x="256" y="395"/>
                  </a:cubicBezTo>
                  <a:close/>
                  <a:moveTo>
                    <a:pt x="318" y="327"/>
                  </a:moveTo>
                  <a:cubicBezTo>
                    <a:pt x="305" y="340"/>
                    <a:pt x="296" y="352"/>
                    <a:pt x="286" y="360"/>
                  </a:cubicBezTo>
                  <a:cubicBezTo>
                    <a:pt x="289" y="357"/>
                    <a:pt x="295" y="349"/>
                    <a:pt x="302" y="342"/>
                  </a:cubicBezTo>
                  <a:cubicBezTo>
                    <a:pt x="308" y="335"/>
                    <a:pt x="314" y="328"/>
                    <a:pt x="318" y="327"/>
                  </a:cubicBezTo>
                  <a:close/>
                  <a:moveTo>
                    <a:pt x="499" y="192"/>
                  </a:moveTo>
                  <a:cubicBezTo>
                    <a:pt x="498" y="193"/>
                    <a:pt x="497" y="194"/>
                    <a:pt x="494" y="195"/>
                  </a:cubicBezTo>
                  <a:cubicBezTo>
                    <a:pt x="495" y="196"/>
                    <a:pt x="505" y="190"/>
                    <a:pt x="509" y="188"/>
                  </a:cubicBezTo>
                  <a:cubicBezTo>
                    <a:pt x="508" y="189"/>
                    <a:pt x="507" y="190"/>
                    <a:pt x="508" y="191"/>
                  </a:cubicBezTo>
                  <a:cubicBezTo>
                    <a:pt x="502" y="194"/>
                    <a:pt x="495" y="197"/>
                    <a:pt x="492" y="197"/>
                  </a:cubicBezTo>
                  <a:cubicBezTo>
                    <a:pt x="489" y="198"/>
                    <a:pt x="490" y="196"/>
                    <a:pt x="499" y="192"/>
                  </a:cubicBezTo>
                  <a:close/>
                  <a:moveTo>
                    <a:pt x="1007" y="111"/>
                  </a:moveTo>
                  <a:cubicBezTo>
                    <a:pt x="1013" y="111"/>
                    <a:pt x="1019" y="113"/>
                    <a:pt x="1020" y="114"/>
                  </a:cubicBezTo>
                  <a:cubicBezTo>
                    <a:pt x="1022" y="115"/>
                    <a:pt x="1019" y="115"/>
                    <a:pt x="1007" y="111"/>
                  </a:cubicBezTo>
                  <a:close/>
                  <a:moveTo>
                    <a:pt x="1254" y="197"/>
                  </a:moveTo>
                  <a:cubicBezTo>
                    <a:pt x="1259" y="200"/>
                    <a:pt x="1259" y="201"/>
                    <a:pt x="1263" y="203"/>
                  </a:cubicBezTo>
                  <a:cubicBezTo>
                    <a:pt x="1265" y="205"/>
                    <a:pt x="1254" y="200"/>
                    <a:pt x="1263" y="206"/>
                  </a:cubicBezTo>
                  <a:cubicBezTo>
                    <a:pt x="1257" y="204"/>
                    <a:pt x="1252" y="198"/>
                    <a:pt x="1254" y="197"/>
                  </a:cubicBezTo>
                  <a:close/>
                  <a:moveTo>
                    <a:pt x="1449" y="346"/>
                  </a:moveTo>
                  <a:cubicBezTo>
                    <a:pt x="1447" y="347"/>
                    <a:pt x="1438" y="337"/>
                    <a:pt x="1436" y="335"/>
                  </a:cubicBezTo>
                  <a:cubicBezTo>
                    <a:pt x="1428" y="325"/>
                    <a:pt x="1443" y="338"/>
                    <a:pt x="1449" y="346"/>
                  </a:cubicBezTo>
                  <a:close/>
                  <a:moveTo>
                    <a:pt x="396" y="259"/>
                  </a:moveTo>
                  <a:cubicBezTo>
                    <a:pt x="401" y="255"/>
                    <a:pt x="406" y="251"/>
                    <a:pt x="411" y="248"/>
                  </a:cubicBezTo>
                  <a:cubicBezTo>
                    <a:pt x="408" y="251"/>
                    <a:pt x="412" y="248"/>
                    <a:pt x="413" y="248"/>
                  </a:cubicBezTo>
                  <a:cubicBezTo>
                    <a:pt x="408" y="252"/>
                    <a:pt x="403" y="256"/>
                    <a:pt x="398" y="260"/>
                  </a:cubicBezTo>
                  <a:lnTo>
                    <a:pt x="396" y="259"/>
                  </a:lnTo>
                  <a:close/>
                  <a:moveTo>
                    <a:pt x="301" y="346"/>
                  </a:moveTo>
                  <a:cubicBezTo>
                    <a:pt x="306" y="341"/>
                    <a:pt x="310" y="338"/>
                    <a:pt x="312" y="337"/>
                  </a:cubicBezTo>
                  <a:cubicBezTo>
                    <a:pt x="308" y="341"/>
                    <a:pt x="305" y="344"/>
                    <a:pt x="306" y="345"/>
                  </a:cubicBezTo>
                  <a:cubicBezTo>
                    <a:pt x="299" y="351"/>
                    <a:pt x="301" y="348"/>
                    <a:pt x="301" y="346"/>
                  </a:cubicBezTo>
                  <a:close/>
                  <a:moveTo>
                    <a:pt x="978" y="108"/>
                  </a:moveTo>
                  <a:cubicBezTo>
                    <a:pt x="985" y="109"/>
                    <a:pt x="987" y="110"/>
                    <a:pt x="991" y="111"/>
                  </a:cubicBezTo>
                  <a:cubicBezTo>
                    <a:pt x="991" y="112"/>
                    <a:pt x="983" y="111"/>
                    <a:pt x="982" y="111"/>
                  </a:cubicBezTo>
                  <a:cubicBezTo>
                    <a:pt x="975" y="111"/>
                    <a:pt x="980" y="109"/>
                    <a:pt x="978" y="108"/>
                  </a:cubicBezTo>
                  <a:close/>
                  <a:moveTo>
                    <a:pt x="148" y="588"/>
                  </a:moveTo>
                  <a:cubicBezTo>
                    <a:pt x="152" y="578"/>
                    <a:pt x="151" y="586"/>
                    <a:pt x="154" y="579"/>
                  </a:cubicBezTo>
                  <a:cubicBezTo>
                    <a:pt x="152" y="584"/>
                    <a:pt x="153" y="584"/>
                    <a:pt x="150" y="591"/>
                  </a:cubicBezTo>
                  <a:cubicBezTo>
                    <a:pt x="148" y="593"/>
                    <a:pt x="150" y="588"/>
                    <a:pt x="148" y="588"/>
                  </a:cubicBezTo>
                  <a:close/>
                  <a:moveTo>
                    <a:pt x="192" y="499"/>
                  </a:moveTo>
                  <a:cubicBezTo>
                    <a:pt x="189" y="506"/>
                    <a:pt x="184" y="514"/>
                    <a:pt x="181" y="522"/>
                  </a:cubicBezTo>
                  <a:cubicBezTo>
                    <a:pt x="178" y="526"/>
                    <a:pt x="180" y="521"/>
                    <a:pt x="183" y="514"/>
                  </a:cubicBezTo>
                  <a:cubicBezTo>
                    <a:pt x="186" y="508"/>
                    <a:pt x="190" y="500"/>
                    <a:pt x="192" y="499"/>
                  </a:cubicBezTo>
                  <a:close/>
                  <a:moveTo>
                    <a:pt x="214" y="461"/>
                  </a:moveTo>
                  <a:cubicBezTo>
                    <a:pt x="213" y="461"/>
                    <a:pt x="214" y="460"/>
                    <a:pt x="215" y="458"/>
                  </a:cubicBezTo>
                  <a:cubicBezTo>
                    <a:pt x="219" y="453"/>
                    <a:pt x="219" y="453"/>
                    <a:pt x="219" y="453"/>
                  </a:cubicBezTo>
                  <a:cubicBezTo>
                    <a:pt x="216" y="457"/>
                    <a:pt x="222" y="450"/>
                    <a:pt x="222" y="453"/>
                  </a:cubicBezTo>
                  <a:cubicBezTo>
                    <a:pt x="220" y="456"/>
                    <a:pt x="218" y="460"/>
                    <a:pt x="216" y="464"/>
                  </a:cubicBezTo>
                  <a:cubicBezTo>
                    <a:pt x="213" y="466"/>
                    <a:pt x="220" y="453"/>
                    <a:pt x="214" y="461"/>
                  </a:cubicBezTo>
                  <a:close/>
                  <a:moveTo>
                    <a:pt x="291" y="361"/>
                  </a:moveTo>
                  <a:cubicBezTo>
                    <a:pt x="287" y="365"/>
                    <a:pt x="280" y="373"/>
                    <a:pt x="283" y="371"/>
                  </a:cubicBezTo>
                  <a:cubicBezTo>
                    <a:pt x="279" y="375"/>
                    <a:pt x="274" y="380"/>
                    <a:pt x="272" y="380"/>
                  </a:cubicBezTo>
                  <a:cubicBezTo>
                    <a:pt x="274" y="378"/>
                    <a:pt x="278" y="373"/>
                    <a:pt x="282" y="368"/>
                  </a:cubicBezTo>
                  <a:cubicBezTo>
                    <a:pt x="286" y="364"/>
                    <a:pt x="290" y="360"/>
                    <a:pt x="291" y="361"/>
                  </a:cubicBezTo>
                  <a:close/>
                  <a:moveTo>
                    <a:pt x="1099" y="135"/>
                  </a:moveTo>
                  <a:cubicBezTo>
                    <a:pt x="1110" y="140"/>
                    <a:pt x="1124" y="143"/>
                    <a:pt x="1128" y="147"/>
                  </a:cubicBezTo>
                  <a:cubicBezTo>
                    <a:pt x="1123" y="145"/>
                    <a:pt x="1118" y="143"/>
                    <a:pt x="1112" y="141"/>
                  </a:cubicBezTo>
                  <a:cubicBezTo>
                    <a:pt x="1115" y="144"/>
                    <a:pt x="1122" y="147"/>
                    <a:pt x="1113" y="146"/>
                  </a:cubicBezTo>
                  <a:cubicBezTo>
                    <a:pt x="1107" y="143"/>
                    <a:pt x="1112" y="143"/>
                    <a:pt x="1100" y="141"/>
                  </a:cubicBezTo>
                  <a:cubicBezTo>
                    <a:pt x="1108" y="142"/>
                    <a:pt x="1098" y="137"/>
                    <a:pt x="1099" y="135"/>
                  </a:cubicBezTo>
                  <a:close/>
                  <a:moveTo>
                    <a:pt x="1315" y="237"/>
                  </a:moveTo>
                  <a:cubicBezTo>
                    <a:pt x="1320" y="241"/>
                    <a:pt x="1326" y="246"/>
                    <a:pt x="1320" y="243"/>
                  </a:cubicBezTo>
                  <a:cubicBezTo>
                    <a:pt x="1312" y="237"/>
                    <a:pt x="1310" y="235"/>
                    <a:pt x="1315" y="237"/>
                  </a:cubicBezTo>
                  <a:close/>
                  <a:moveTo>
                    <a:pt x="1401" y="304"/>
                  </a:moveTo>
                  <a:cubicBezTo>
                    <a:pt x="1402" y="306"/>
                    <a:pt x="1398" y="303"/>
                    <a:pt x="1394" y="300"/>
                  </a:cubicBezTo>
                  <a:cubicBezTo>
                    <a:pt x="1390" y="297"/>
                    <a:pt x="1387" y="293"/>
                    <a:pt x="1388" y="293"/>
                  </a:cubicBezTo>
                  <a:cubicBezTo>
                    <a:pt x="1395" y="298"/>
                    <a:pt x="1396" y="299"/>
                    <a:pt x="1401" y="304"/>
                  </a:cubicBezTo>
                  <a:close/>
                  <a:moveTo>
                    <a:pt x="1436" y="336"/>
                  </a:moveTo>
                  <a:cubicBezTo>
                    <a:pt x="1433" y="335"/>
                    <a:pt x="1428" y="331"/>
                    <a:pt x="1421" y="324"/>
                  </a:cubicBezTo>
                  <a:cubicBezTo>
                    <a:pt x="1421" y="322"/>
                    <a:pt x="1430" y="331"/>
                    <a:pt x="1436" y="336"/>
                  </a:cubicBezTo>
                  <a:close/>
                  <a:moveTo>
                    <a:pt x="920" y="106"/>
                  </a:moveTo>
                  <a:cubicBezTo>
                    <a:pt x="920" y="105"/>
                    <a:pt x="926" y="105"/>
                    <a:pt x="929" y="106"/>
                  </a:cubicBezTo>
                  <a:cubicBezTo>
                    <a:pt x="931" y="107"/>
                    <a:pt x="929" y="108"/>
                    <a:pt x="920" y="107"/>
                  </a:cubicBezTo>
                  <a:cubicBezTo>
                    <a:pt x="919" y="106"/>
                    <a:pt x="925" y="106"/>
                    <a:pt x="920" y="106"/>
                  </a:cubicBezTo>
                  <a:close/>
                  <a:moveTo>
                    <a:pt x="1643" y="1152"/>
                  </a:moveTo>
                  <a:cubicBezTo>
                    <a:pt x="1639" y="1166"/>
                    <a:pt x="1636" y="1173"/>
                    <a:pt x="1633" y="1177"/>
                  </a:cubicBezTo>
                  <a:cubicBezTo>
                    <a:pt x="1636" y="1169"/>
                    <a:pt x="1637" y="1164"/>
                    <a:pt x="1638" y="1160"/>
                  </a:cubicBezTo>
                  <a:cubicBezTo>
                    <a:pt x="1635" y="1167"/>
                    <a:pt x="1631" y="1181"/>
                    <a:pt x="1627" y="1188"/>
                  </a:cubicBezTo>
                  <a:cubicBezTo>
                    <a:pt x="1629" y="1181"/>
                    <a:pt x="1635" y="1167"/>
                    <a:pt x="1631" y="1171"/>
                  </a:cubicBezTo>
                  <a:cubicBezTo>
                    <a:pt x="1635" y="1163"/>
                    <a:pt x="1637" y="1155"/>
                    <a:pt x="1641" y="1144"/>
                  </a:cubicBezTo>
                  <a:cubicBezTo>
                    <a:pt x="1642" y="1145"/>
                    <a:pt x="1644" y="1145"/>
                    <a:pt x="1643" y="1152"/>
                  </a:cubicBezTo>
                  <a:close/>
                  <a:moveTo>
                    <a:pt x="1206" y="181"/>
                  </a:moveTo>
                  <a:cubicBezTo>
                    <a:pt x="1202" y="180"/>
                    <a:pt x="1198" y="178"/>
                    <a:pt x="1194" y="176"/>
                  </a:cubicBezTo>
                  <a:cubicBezTo>
                    <a:pt x="1192" y="173"/>
                    <a:pt x="1209" y="180"/>
                    <a:pt x="1206" y="181"/>
                  </a:cubicBezTo>
                  <a:close/>
                  <a:moveTo>
                    <a:pt x="287" y="369"/>
                  </a:moveTo>
                  <a:cubicBezTo>
                    <a:pt x="293" y="362"/>
                    <a:pt x="293" y="362"/>
                    <a:pt x="293" y="362"/>
                  </a:cubicBezTo>
                  <a:cubicBezTo>
                    <a:pt x="296" y="362"/>
                    <a:pt x="296" y="362"/>
                    <a:pt x="296" y="362"/>
                  </a:cubicBezTo>
                  <a:cubicBezTo>
                    <a:pt x="285" y="374"/>
                    <a:pt x="288" y="370"/>
                    <a:pt x="287" y="369"/>
                  </a:cubicBezTo>
                  <a:close/>
                  <a:moveTo>
                    <a:pt x="1593" y="1273"/>
                  </a:moveTo>
                  <a:cubicBezTo>
                    <a:pt x="1591" y="1274"/>
                    <a:pt x="1593" y="1270"/>
                    <a:pt x="1595" y="1265"/>
                  </a:cubicBezTo>
                  <a:cubicBezTo>
                    <a:pt x="1597" y="1260"/>
                    <a:pt x="1600" y="1255"/>
                    <a:pt x="1601" y="1256"/>
                  </a:cubicBezTo>
                  <a:cubicBezTo>
                    <a:pt x="1599" y="1262"/>
                    <a:pt x="1597" y="1265"/>
                    <a:pt x="1593" y="1273"/>
                  </a:cubicBezTo>
                  <a:close/>
                  <a:moveTo>
                    <a:pt x="1654" y="1083"/>
                  </a:moveTo>
                  <a:cubicBezTo>
                    <a:pt x="1653" y="1086"/>
                    <a:pt x="1652" y="1091"/>
                    <a:pt x="1651" y="1097"/>
                  </a:cubicBezTo>
                  <a:cubicBezTo>
                    <a:pt x="1649" y="1098"/>
                    <a:pt x="1650" y="1094"/>
                    <a:pt x="1651" y="1089"/>
                  </a:cubicBezTo>
                  <a:cubicBezTo>
                    <a:pt x="1652" y="1085"/>
                    <a:pt x="1653" y="1081"/>
                    <a:pt x="1654" y="1083"/>
                  </a:cubicBezTo>
                  <a:close/>
                  <a:moveTo>
                    <a:pt x="1574" y="1308"/>
                  </a:moveTo>
                  <a:cubicBezTo>
                    <a:pt x="1572" y="1308"/>
                    <a:pt x="1572" y="1308"/>
                    <a:pt x="1572" y="1308"/>
                  </a:cubicBezTo>
                  <a:cubicBezTo>
                    <a:pt x="1576" y="1301"/>
                    <a:pt x="1574" y="1304"/>
                    <a:pt x="1578" y="1295"/>
                  </a:cubicBezTo>
                  <a:cubicBezTo>
                    <a:pt x="1580" y="1293"/>
                    <a:pt x="1583" y="1290"/>
                    <a:pt x="1578" y="1301"/>
                  </a:cubicBezTo>
                  <a:cubicBezTo>
                    <a:pt x="1578" y="1297"/>
                    <a:pt x="1578" y="1299"/>
                    <a:pt x="1574" y="1308"/>
                  </a:cubicBezTo>
                  <a:close/>
                  <a:moveTo>
                    <a:pt x="1640" y="1138"/>
                  </a:moveTo>
                  <a:cubicBezTo>
                    <a:pt x="1638" y="1144"/>
                    <a:pt x="1634" y="1158"/>
                    <a:pt x="1633" y="1155"/>
                  </a:cubicBezTo>
                  <a:cubicBezTo>
                    <a:pt x="1634" y="1149"/>
                    <a:pt x="1638" y="1144"/>
                    <a:pt x="1637" y="1142"/>
                  </a:cubicBezTo>
                  <a:cubicBezTo>
                    <a:pt x="1639" y="1135"/>
                    <a:pt x="1639" y="1140"/>
                    <a:pt x="1640" y="1138"/>
                  </a:cubicBezTo>
                  <a:close/>
                  <a:moveTo>
                    <a:pt x="1614" y="1218"/>
                  </a:moveTo>
                  <a:cubicBezTo>
                    <a:pt x="1610" y="1229"/>
                    <a:pt x="1609" y="1228"/>
                    <a:pt x="1607" y="1228"/>
                  </a:cubicBezTo>
                  <a:cubicBezTo>
                    <a:pt x="1608" y="1226"/>
                    <a:pt x="1610" y="1223"/>
                    <a:pt x="1612" y="1218"/>
                  </a:cubicBezTo>
                  <a:cubicBezTo>
                    <a:pt x="1610" y="1224"/>
                    <a:pt x="1613" y="1216"/>
                    <a:pt x="1614" y="1218"/>
                  </a:cubicBezTo>
                  <a:close/>
                  <a:moveTo>
                    <a:pt x="1590" y="1267"/>
                  </a:moveTo>
                  <a:cubicBezTo>
                    <a:pt x="1593" y="1261"/>
                    <a:pt x="1600" y="1247"/>
                    <a:pt x="1598" y="1254"/>
                  </a:cubicBezTo>
                  <a:cubicBezTo>
                    <a:pt x="1603" y="1244"/>
                    <a:pt x="1599" y="1248"/>
                    <a:pt x="1599" y="1248"/>
                  </a:cubicBezTo>
                  <a:cubicBezTo>
                    <a:pt x="1603" y="1238"/>
                    <a:pt x="1605" y="1238"/>
                    <a:pt x="1607" y="1234"/>
                  </a:cubicBezTo>
                  <a:cubicBezTo>
                    <a:pt x="1603" y="1246"/>
                    <a:pt x="1592" y="1269"/>
                    <a:pt x="1583" y="1289"/>
                  </a:cubicBezTo>
                  <a:cubicBezTo>
                    <a:pt x="1584" y="1286"/>
                    <a:pt x="1583" y="1285"/>
                    <a:pt x="1582" y="1286"/>
                  </a:cubicBezTo>
                  <a:cubicBezTo>
                    <a:pt x="1586" y="1277"/>
                    <a:pt x="1586" y="1280"/>
                    <a:pt x="1588" y="1276"/>
                  </a:cubicBezTo>
                  <a:cubicBezTo>
                    <a:pt x="1590" y="1274"/>
                    <a:pt x="1589" y="1273"/>
                    <a:pt x="1591" y="1270"/>
                  </a:cubicBezTo>
                  <a:cubicBezTo>
                    <a:pt x="1583" y="1280"/>
                    <a:pt x="1591" y="1269"/>
                    <a:pt x="1590" y="1267"/>
                  </a:cubicBezTo>
                  <a:close/>
                  <a:moveTo>
                    <a:pt x="1572" y="1299"/>
                  </a:moveTo>
                  <a:cubicBezTo>
                    <a:pt x="1583" y="1278"/>
                    <a:pt x="1593" y="1257"/>
                    <a:pt x="1602" y="1235"/>
                  </a:cubicBezTo>
                  <a:cubicBezTo>
                    <a:pt x="1600" y="1242"/>
                    <a:pt x="1595" y="1255"/>
                    <a:pt x="1589" y="1268"/>
                  </a:cubicBezTo>
                  <a:cubicBezTo>
                    <a:pt x="1583" y="1281"/>
                    <a:pt x="1576" y="1293"/>
                    <a:pt x="1572" y="1299"/>
                  </a:cubicBezTo>
                  <a:close/>
                  <a:moveTo>
                    <a:pt x="1132" y="164"/>
                  </a:moveTo>
                  <a:cubicBezTo>
                    <a:pt x="1138" y="166"/>
                    <a:pt x="1140" y="167"/>
                    <a:pt x="1144" y="169"/>
                  </a:cubicBezTo>
                  <a:cubicBezTo>
                    <a:pt x="1143" y="169"/>
                    <a:pt x="1142" y="171"/>
                    <a:pt x="1132" y="167"/>
                  </a:cubicBezTo>
                  <a:cubicBezTo>
                    <a:pt x="1139" y="168"/>
                    <a:pt x="1130" y="165"/>
                    <a:pt x="1132" y="164"/>
                  </a:cubicBezTo>
                  <a:close/>
                  <a:moveTo>
                    <a:pt x="1240" y="212"/>
                  </a:moveTo>
                  <a:cubicBezTo>
                    <a:pt x="1246" y="215"/>
                    <a:pt x="1248" y="217"/>
                    <a:pt x="1252" y="219"/>
                  </a:cubicBezTo>
                  <a:cubicBezTo>
                    <a:pt x="1251" y="220"/>
                    <a:pt x="1247" y="218"/>
                    <a:pt x="1240" y="214"/>
                  </a:cubicBezTo>
                  <a:lnTo>
                    <a:pt x="1240" y="212"/>
                  </a:lnTo>
                  <a:close/>
                  <a:moveTo>
                    <a:pt x="1554" y="519"/>
                  </a:moveTo>
                  <a:cubicBezTo>
                    <a:pt x="1559" y="528"/>
                    <a:pt x="1565" y="539"/>
                    <a:pt x="1564" y="541"/>
                  </a:cubicBezTo>
                  <a:cubicBezTo>
                    <a:pt x="1559" y="531"/>
                    <a:pt x="1557" y="528"/>
                    <a:pt x="1553" y="521"/>
                  </a:cubicBezTo>
                  <a:cubicBezTo>
                    <a:pt x="1556" y="525"/>
                    <a:pt x="1553" y="520"/>
                    <a:pt x="1554" y="519"/>
                  </a:cubicBezTo>
                  <a:close/>
                  <a:moveTo>
                    <a:pt x="1556" y="1321"/>
                  </a:moveTo>
                  <a:cubicBezTo>
                    <a:pt x="1555" y="1323"/>
                    <a:pt x="1555" y="1324"/>
                    <a:pt x="1554" y="1324"/>
                  </a:cubicBezTo>
                  <a:cubicBezTo>
                    <a:pt x="1553" y="1325"/>
                    <a:pt x="1549" y="1331"/>
                    <a:pt x="1547" y="1336"/>
                  </a:cubicBezTo>
                  <a:cubicBezTo>
                    <a:pt x="1553" y="1324"/>
                    <a:pt x="1555" y="1317"/>
                    <a:pt x="1559" y="1309"/>
                  </a:cubicBezTo>
                  <a:cubicBezTo>
                    <a:pt x="1559" y="1313"/>
                    <a:pt x="1566" y="1297"/>
                    <a:pt x="1567" y="1299"/>
                  </a:cubicBezTo>
                  <a:cubicBezTo>
                    <a:pt x="1562" y="1311"/>
                    <a:pt x="1557" y="1317"/>
                    <a:pt x="1556" y="1321"/>
                  </a:cubicBezTo>
                  <a:close/>
                  <a:moveTo>
                    <a:pt x="1501" y="1406"/>
                  </a:moveTo>
                  <a:cubicBezTo>
                    <a:pt x="1495" y="1414"/>
                    <a:pt x="1492" y="1416"/>
                    <a:pt x="1490" y="1417"/>
                  </a:cubicBezTo>
                  <a:cubicBezTo>
                    <a:pt x="1494" y="1410"/>
                    <a:pt x="1501" y="1404"/>
                    <a:pt x="1506" y="1395"/>
                  </a:cubicBezTo>
                  <a:cubicBezTo>
                    <a:pt x="1507" y="1394"/>
                    <a:pt x="1504" y="1398"/>
                    <a:pt x="1502" y="1402"/>
                  </a:cubicBezTo>
                  <a:cubicBezTo>
                    <a:pt x="1499" y="1406"/>
                    <a:pt x="1497" y="1409"/>
                    <a:pt x="1501" y="1406"/>
                  </a:cubicBezTo>
                  <a:close/>
                  <a:moveTo>
                    <a:pt x="1429" y="1489"/>
                  </a:moveTo>
                  <a:cubicBezTo>
                    <a:pt x="1435" y="1485"/>
                    <a:pt x="1449" y="1468"/>
                    <a:pt x="1460" y="1456"/>
                  </a:cubicBezTo>
                  <a:cubicBezTo>
                    <a:pt x="1461" y="1457"/>
                    <a:pt x="1455" y="1464"/>
                    <a:pt x="1449" y="1470"/>
                  </a:cubicBezTo>
                  <a:cubicBezTo>
                    <a:pt x="1443" y="1476"/>
                    <a:pt x="1437" y="1482"/>
                    <a:pt x="1439" y="1482"/>
                  </a:cubicBezTo>
                  <a:cubicBezTo>
                    <a:pt x="1425" y="1496"/>
                    <a:pt x="1425" y="1496"/>
                    <a:pt x="1425" y="1496"/>
                  </a:cubicBezTo>
                  <a:cubicBezTo>
                    <a:pt x="1420" y="1500"/>
                    <a:pt x="1416" y="1504"/>
                    <a:pt x="1408" y="1512"/>
                  </a:cubicBezTo>
                  <a:cubicBezTo>
                    <a:pt x="1407" y="1512"/>
                    <a:pt x="1411" y="1507"/>
                    <a:pt x="1417" y="1503"/>
                  </a:cubicBezTo>
                  <a:cubicBezTo>
                    <a:pt x="1422" y="1498"/>
                    <a:pt x="1428" y="1492"/>
                    <a:pt x="1429" y="1489"/>
                  </a:cubicBezTo>
                  <a:close/>
                  <a:moveTo>
                    <a:pt x="1480" y="420"/>
                  </a:moveTo>
                  <a:cubicBezTo>
                    <a:pt x="1488" y="431"/>
                    <a:pt x="1481" y="429"/>
                    <a:pt x="1476" y="422"/>
                  </a:cubicBezTo>
                  <a:cubicBezTo>
                    <a:pt x="1475" y="420"/>
                    <a:pt x="1477" y="420"/>
                    <a:pt x="1480" y="420"/>
                  </a:cubicBezTo>
                  <a:close/>
                  <a:moveTo>
                    <a:pt x="1434" y="377"/>
                  </a:moveTo>
                  <a:cubicBezTo>
                    <a:pt x="1432" y="373"/>
                    <a:pt x="1436" y="374"/>
                    <a:pt x="1442" y="380"/>
                  </a:cubicBezTo>
                  <a:cubicBezTo>
                    <a:pt x="1443" y="385"/>
                    <a:pt x="1436" y="378"/>
                    <a:pt x="1431" y="375"/>
                  </a:cubicBezTo>
                  <a:cubicBezTo>
                    <a:pt x="1438" y="384"/>
                    <a:pt x="1446" y="394"/>
                    <a:pt x="1452" y="403"/>
                  </a:cubicBezTo>
                  <a:cubicBezTo>
                    <a:pt x="1453" y="404"/>
                    <a:pt x="1448" y="400"/>
                    <a:pt x="1452" y="404"/>
                  </a:cubicBezTo>
                  <a:cubicBezTo>
                    <a:pt x="1451" y="406"/>
                    <a:pt x="1444" y="397"/>
                    <a:pt x="1438" y="391"/>
                  </a:cubicBezTo>
                  <a:cubicBezTo>
                    <a:pt x="1440" y="393"/>
                    <a:pt x="1444" y="398"/>
                    <a:pt x="1447" y="402"/>
                  </a:cubicBezTo>
                  <a:cubicBezTo>
                    <a:pt x="1451" y="406"/>
                    <a:pt x="1454" y="410"/>
                    <a:pt x="1453" y="411"/>
                  </a:cubicBezTo>
                  <a:cubicBezTo>
                    <a:pt x="1447" y="404"/>
                    <a:pt x="1444" y="401"/>
                    <a:pt x="1444" y="400"/>
                  </a:cubicBezTo>
                  <a:cubicBezTo>
                    <a:pt x="1443" y="399"/>
                    <a:pt x="1444" y="402"/>
                    <a:pt x="1446" y="405"/>
                  </a:cubicBezTo>
                  <a:cubicBezTo>
                    <a:pt x="1439" y="396"/>
                    <a:pt x="1434" y="391"/>
                    <a:pt x="1430" y="387"/>
                  </a:cubicBezTo>
                  <a:cubicBezTo>
                    <a:pt x="1426" y="383"/>
                    <a:pt x="1423" y="381"/>
                    <a:pt x="1420" y="379"/>
                  </a:cubicBezTo>
                  <a:cubicBezTo>
                    <a:pt x="1414" y="375"/>
                    <a:pt x="1408" y="371"/>
                    <a:pt x="1393" y="356"/>
                  </a:cubicBezTo>
                  <a:cubicBezTo>
                    <a:pt x="1399" y="361"/>
                    <a:pt x="1395" y="351"/>
                    <a:pt x="1401" y="359"/>
                  </a:cubicBezTo>
                  <a:cubicBezTo>
                    <a:pt x="1403" y="361"/>
                    <a:pt x="1403" y="360"/>
                    <a:pt x="1403" y="360"/>
                  </a:cubicBezTo>
                  <a:cubicBezTo>
                    <a:pt x="1402" y="357"/>
                    <a:pt x="1398" y="356"/>
                    <a:pt x="1394" y="351"/>
                  </a:cubicBezTo>
                  <a:cubicBezTo>
                    <a:pt x="1400" y="354"/>
                    <a:pt x="1394" y="347"/>
                    <a:pt x="1404" y="357"/>
                  </a:cubicBezTo>
                  <a:cubicBezTo>
                    <a:pt x="1404" y="355"/>
                    <a:pt x="1398" y="351"/>
                    <a:pt x="1395" y="347"/>
                  </a:cubicBezTo>
                  <a:cubicBezTo>
                    <a:pt x="1401" y="352"/>
                    <a:pt x="1393" y="343"/>
                    <a:pt x="1398" y="347"/>
                  </a:cubicBezTo>
                  <a:cubicBezTo>
                    <a:pt x="1396" y="344"/>
                    <a:pt x="1387" y="337"/>
                    <a:pt x="1386" y="335"/>
                  </a:cubicBezTo>
                  <a:cubicBezTo>
                    <a:pt x="1382" y="335"/>
                    <a:pt x="1376" y="330"/>
                    <a:pt x="1370" y="329"/>
                  </a:cubicBezTo>
                  <a:cubicBezTo>
                    <a:pt x="1364" y="322"/>
                    <a:pt x="1349" y="311"/>
                    <a:pt x="1343" y="305"/>
                  </a:cubicBezTo>
                  <a:cubicBezTo>
                    <a:pt x="1347" y="305"/>
                    <a:pt x="1349" y="311"/>
                    <a:pt x="1360" y="319"/>
                  </a:cubicBezTo>
                  <a:cubicBezTo>
                    <a:pt x="1358" y="317"/>
                    <a:pt x="1356" y="314"/>
                    <a:pt x="1353" y="311"/>
                  </a:cubicBezTo>
                  <a:cubicBezTo>
                    <a:pt x="1361" y="317"/>
                    <a:pt x="1361" y="319"/>
                    <a:pt x="1370" y="326"/>
                  </a:cubicBezTo>
                  <a:cubicBezTo>
                    <a:pt x="1371" y="325"/>
                    <a:pt x="1371" y="325"/>
                    <a:pt x="1371" y="325"/>
                  </a:cubicBezTo>
                  <a:cubicBezTo>
                    <a:pt x="1371" y="325"/>
                    <a:pt x="1362" y="318"/>
                    <a:pt x="1358" y="314"/>
                  </a:cubicBezTo>
                  <a:cubicBezTo>
                    <a:pt x="1366" y="319"/>
                    <a:pt x="1371" y="325"/>
                    <a:pt x="1371" y="322"/>
                  </a:cubicBezTo>
                  <a:cubicBezTo>
                    <a:pt x="1373" y="324"/>
                    <a:pt x="1374" y="325"/>
                    <a:pt x="1376" y="327"/>
                  </a:cubicBezTo>
                  <a:cubicBezTo>
                    <a:pt x="1378" y="327"/>
                    <a:pt x="1375" y="325"/>
                    <a:pt x="1371" y="322"/>
                  </a:cubicBezTo>
                  <a:cubicBezTo>
                    <a:pt x="1368" y="319"/>
                    <a:pt x="1364" y="316"/>
                    <a:pt x="1367" y="316"/>
                  </a:cubicBezTo>
                  <a:cubicBezTo>
                    <a:pt x="1361" y="312"/>
                    <a:pt x="1365" y="317"/>
                    <a:pt x="1364" y="317"/>
                  </a:cubicBezTo>
                  <a:cubicBezTo>
                    <a:pt x="1361" y="314"/>
                    <a:pt x="1348" y="304"/>
                    <a:pt x="1356" y="311"/>
                  </a:cubicBezTo>
                  <a:cubicBezTo>
                    <a:pt x="1355" y="311"/>
                    <a:pt x="1350" y="306"/>
                    <a:pt x="1346" y="304"/>
                  </a:cubicBezTo>
                  <a:cubicBezTo>
                    <a:pt x="1346" y="303"/>
                    <a:pt x="1356" y="309"/>
                    <a:pt x="1349" y="303"/>
                  </a:cubicBezTo>
                  <a:cubicBezTo>
                    <a:pt x="1355" y="306"/>
                    <a:pt x="1362" y="312"/>
                    <a:pt x="1369" y="318"/>
                  </a:cubicBezTo>
                  <a:cubicBezTo>
                    <a:pt x="1376" y="324"/>
                    <a:pt x="1382" y="330"/>
                    <a:pt x="1387" y="332"/>
                  </a:cubicBezTo>
                  <a:cubicBezTo>
                    <a:pt x="1395" y="339"/>
                    <a:pt x="1388" y="336"/>
                    <a:pt x="1393" y="341"/>
                  </a:cubicBezTo>
                  <a:cubicBezTo>
                    <a:pt x="1397" y="344"/>
                    <a:pt x="1393" y="339"/>
                    <a:pt x="1394" y="339"/>
                  </a:cubicBezTo>
                  <a:cubicBezTo>
                    <a:pt x="1397" y="343"/>
                    <a:pt x="1405" y="350"/>
                    <a:pt x="1408" y="354"/>
                  </a:cubicBezTo>
                  <a:cubicBezTo>
                    <a:pt x="1405" y="354"/>
                    <a:pt x="1416" y="369"/>
                    <a:pt x="1406" y="361"/>
                  </a:cubicBezTo>
                  <a:cubicBezTo>
                    <a:pt x="1412" y="368"/>
                    <a:pt x="1423" y="378"/>
                    <a:pt x="1427" y="382"/>
                  </a:cubicBezTo>
                  <a:cubicBezTo>
                    <a:pt x="1427" y="381"/>
                    <a:pt x="1423" y="377"/>
                    <a:pt x="1420" y="374"/>
                  </a:cubicBezTo>
                  <a:cubicBezTo>
                    <a:pt x="1417" y="371"/>
                    <a:pt x="1414" y="368"/>
                    <a:pt x="1416" y="368"/>
                  </a:cubicBezTo>
                  <a:cubicBezTo>
                    <a:pt x="1424" y="377"/>
                    <a:pt x="1427" y="380"/>
                    <a:pt x="1434" y="387"/>
                  </a:cubicBezTo>
                  <a:cubicBezTo>
                    <a:pt x="1433" y="384"/>
                    <a:pt x="1421" y="373"/>
                    <a:pt x="1416" y="367"/>
                  </a:cubicBezTo>
                  <a:cubicBezTo>
                    <a:pt x="1412" y="361"/>
                    <a:pt x="1418" y="365"/>
                    <a:pt x="1417" y="363"/>
                  </a:cubicBezTo>
                  <a:cubicBezTo>
                    <a:pt x="1417" y="361"/>
                    <a:pt x="1425" y="371"/>
                    <a:pt x="1429" y="374"/>
                  </a:cubicBezTo>
                  <a:cubicBezTo>
                    <a:pt x="1428" y="371"/>
                    <a:pt x="1426" y="368"/>
                    <a:pt x="1434" y="377"/>
                  </a:cubicBezTo>
                  <a:close/>
                  <a:moveTo>
                    <a:pt x="1514" y="497"/>
                  </a:moveTo>
                  <a:cubicBezTo>
                    <a:pt x="1517" y="503"/>
                    <a:pt x="1507" y="490"/>
                    <a:pt x="1507" y="492"/>
                  </a:cubicBezTo>
                  <a:cubicBezTo>
                    <a:pt x="1504" y="485"/>
                    <a:pt x="1502" y="484"/>
                    <a:pt x="1496" y="476"/>
                  </a:cubicBezTo>
                  <a:cubicBezTo>
                    <a:pt x="1496" y="474"/>
                    <a:pt x="1498" y="477"/>
                    <a:pt x="1500" y="480"/>
                  </a:cubicBezTo>
                  <a:cubicBezTo>
                    <a:pt x="1498" y="477"/>
                    <a:pt x="1494" y="471"/>
                    <a:pt x="1491" y="467"/>
                  </a:cubicBezTo>
                  <a:cubicBezTo>
                    <a:pt x="1487" y="463"/>
                    <a:pt x="1484" y="460"/>
                    <a:pt x="1484" y="461"/>
                  </a:cubicBezTo>
                  <a:cubicBezTo>
                    <a:pt x="1477" y="451"/>
                    <a:pt x="1483" y="460"/>
                    <a:pt x="1483" y="457"/>
                  </a:cubicBezTo>
                  <a:cubicBezTo>
                    <a:pt x="1478" y="451"/>
                    <a:pt x="1476" y="449"/>
                    <a:pt x="1473" y="448"/>
                  </a:cubicBezTo>
                  <a:cubicBezTo>
                    <a:pt x="1471" y="446"/>
                    <a:pt x="1469" y="444"/>
                    <a:pt x="1464" y="437"/>
                  </a:cubicBezTo>
                  <a:cubicBezTo>
                    <a:pt x="1464" y="435"/>
                    <a:pt x="1469" y="439"/>
                    <a:pt x="1475" y="447"/>
                  </a:cubicBezTo>
                  <a:cubicBezTo>
                    <a:pt x="1475" y="446"/>
                    <a:pt x="1471" y="441"/>
                    <a:pt x="1471" y="441"/>
                  </a:cubicBezTo>
                  <a:cubicBezTo>
                    <a:pt x="1469" y="440"/>
                    <a:pt x="1463" y="432"/>
                    <a:pt x="1462" y="433"/>
                  </a:cubicBezTo>
                  <a:cubicBezTo>
                    <a:pt x="1457" y="425"/>
                    <a:pt x="1465" y="433"/>
                    <a:pt x="1468" y="435"/>
                  </a:cubicBezTo>
                  <a:cubicBezTo>
                    <a:pt x="1466" y="431"/>
                    <a:pt x="1462" y="429"/>
                    <a:pt x="1460" y="424"/>
                  </a:cubicBezTo>
                  <a:cubicBezTo>
                    <a:pt x="1461" y="423"/>
                    <a:pt x="1467" y="430"/>
                    <a:pt x="1470" y="436"/>
                  </a:cubicBezTo>
                  <a:cubicBezTo>
                    <a:pt x="1473" y="440"/>
                    <a:pt x="1473" y="436"/>
                    <a:pt x="1479" y="445"/>
                  </a:cubicBezTo>
                  <a:cubicBezTo>
                    <a:pt x="1477" y="442"/>
                    <a:pt x="1477" y="440"/>
                    <a:pt x="1478" y="440"/>
                  </a:cubicBezTo>
                  <a:cubicBezTo>
                    <a:pt x="1482" y="446"/>
                    <a:pt x="1492" y="457"/>
                    <a:pt x="1489" y="457"/>
                  </a:cubicBezTo>
                  <a:cubicBezTo>
                    <a:pt x="1495" y="463"/>
                    <a:pt x="1495" y="463"/>
                    <a:pt x="1495" y="463"/>
                  </a:cubicBezTo>
                  <a:cubicBezTo>
                    <a:pt x="1491" y="457"/>
                    <a:pt x="1484" y="446"/>
                    <a:pt x="1476" y="436"/>
                  </a:cubicBezTo>
                  <a:cubicBezTo>
                    <a:pt x="1478" y="436"/>
                    <a:pt x="1476" y="433"/>
                    <a:pt x="1471" y="427"/>
                  </a:cubicBezTo>
                  <a:cubicBezTo>
                    <a:pt x="1472" y="427"/>
                    <a:pt x="1475" y="430"/>
                    <a:pt x="1476" y="430"/>
                  </a:cubicBezTo>
                  <a:cubicBezTo>
                    <a:pt x="1469" y="419"/>
                    <a:pt x="1465" y="420"/>
                    <a:pt x="1462" y="418"/>
                  </a:cubicBezTo>
                  <a:cubicBezTo>
                    <a:pt x="1459" y="415"/>
                    <a:pt x="1456" y="411"/>
                    <a:pt x="1454" y="408"/>
                  </a:cubicBezTo>
                  <a:cubicBezTo>
                    <a:pt x="1457" y="412"/>
                    <a:pt x="1459" y="412"/>
                    <a:pt x="1458" y="410"/>
                  </a:cubicBezTo>
                  <a:cubicBezTo>
                    <a:pt x="1458" y="408"/>
                    <a:pt x="1454" y="403"/>
                    <a:pt x="1448" y="397"/>
                  </a:cubicBezTo>
                  <a:cubicBezTo>
                    <a:pt x="1449" y="394"/>
                    <a:pt x="1449" y="394"/>
                    <a:pt x="1449" y="394"/>
                  </a:cubicBezTo>
                  <a:cubicBezTo>
                    <a:pt x="1453" y="398"/>
                    <a:pt x="1460" y="408"/>
                    <a:pt x="1460" y="406"/>
                  </a:cubicBezTo>
                  <a:cubicBezTo>
                    <a:pt x="1466" y="413"/>
                    <a:pt x="1458" y="407"/>
                    <a:pt x="1464" y="413"/>
                  </a:cubicBezTo>
                  <a:cubicBezTo>
                    <a:pt x="1466" y="416"/>
                    <a:pt x="1467" y="415"/>
                    <a:pt x="1464" y="412"/>
                  </a:cubicBezTo>
                  <a:cubicBezTo>
                    <a:pt x="1467" y="413"/>
                    <a:pt x="1471" y="420"/>
                    <a:pt x="1477" y="427"/>
                  </a:cubicBezTo>
                  <a:cubicBezTo>
                    <a:pt x="1477" y="429"/>
                    <a:pt x="1475" y="427"/>
                    <a:pt x="1474" y="427"/>
                  </a:cubicBezTo>
                  <a:cubicBezTo>
                    <a:pt x="1478" y="431"/>
                    <a:pt x="1484" y="437"/>
                    <a:pt x="1488" y="444"/>
                  </a:cubicBezTo>
                  <a:cubicBezTo>
                    <a:pt x="1484" y="440"/>
                    <a:pt x="1482" y="438"/>
                    <a:pt x="1478" y="433"/>
                  </a:cubicBezTo>
                  <a:cubicBezTo>
                    <a:pt x="1478" y="434"/>
                    <a:pt x="1482" y="440"/>
                    <a:pt x="1486" y="445"/>
                  </a:cubicBezTo>
                  <a:cubicBezTo>
                    <a:pt x="1490" y="451"/>
                    <a:pt x="1493" y="456"/>
                    <a:pt x="1492" y="456"/>
                  </a:cubicBezTo>
                  <a:cubicBezTo>
                    <a:pt x="1495" y="460"/>
                    <a:pt x="1496" y="459"/>
                    <a:pt x="1497" y="459"/>
                  </a:cubicBezTo>
                  <a:cubicBezTo>
                    <a:pt x="1497" y="457"/>
                    <a:pt x="1495" y="456"/>
                    <a:pt x="1492" y="451"/>
                  </a:cubicBezTo>
                  <a:cubicBezTo>
                    <a:pt x="1494" y="452"/>
                    <a:pt x="1498" y="457"/>
                    <a:pt x="1495" y="451"/>
                  </a:cubicBezTo>
                  <a:cubicBezTo>
                    <a:pt x="1503" y="463"/>
                    <a:pt x="1508" y="468"/>
                    <a:pt x="1509" y="467"/>
                  </a:cubicBezTo>
                  <a:cubicBezTo>
                    <a:pt x="1502" y="456"/>
                    <a:pt x="1511" y="472"/>
                    <a:pt x="1501" y="457"/>
                  </a:cubicBezTo>
                  <a:cubicBezTo>
                    <a:pt x="1502" y="456"/>
                    <a:pt x="1502" y="456"/>
                    <a:pt x="1502" y="456"/>
                  </a:cubicBezTo>
                  <a:cubicBezTo>
                    <a:pt x="1505" y="459"/>
                    <a:pt x="1509" y="465"/>
                    <a:pt x="1512" y="470"/>
                  </a:cubicBezTo>
                  <a:cubicBezTo>
                    <a:pt x="1515" y="475"/>
                    <a:pt x="1518" y="478"/>
                    <a:pt x="1518" y="477"/>
                  </a:cubicBezTo>
                  <a:cubicBezTo>
                    <a:pt x="1522" y="483"/>
                    <a:pt x="1523" y="486"/>
                    <a:pt x="1526" y="492"/>
                  </a:cubicBezTo>
                  <a:cubicBezTo>
                    <a:pt x="1522" y="485"/>
                    <a:pt x="1520" y="484"/>
                    <a:pt x="1521" y="487"/>
                  </a:cubicBezTo>
                  <a:cubicBezTo>
                    <a:pt x="1522" y="489"/>
                    <a:pt x="1524" y="494"/>
                    <a:pt x="1528" y="500"/>
                  </a:cubicBezTo>
                  <a:cubicBezTo>
                    <a:pt x="1527" y="500"/>
                    <a:pt x="1529" y="507"/>
                    <a:pt x="1523" y="497"/>
                  </a:cubicBezTo>
                  <a:cubicBezTo>
                    <a:pt x="1524" y="500"/>
                    <a:pt x="1527" y="503"/>
                    <a:pt x="1530" y="508"/>
                  </a:cubicBezTo>
                  <a:cubicBezTo>
                    <a:pt x="1532" y="511"/>
                    <a:pt x="1531" y="508"/>
                    <a:pt x="1533" y="509"/>
                  </a:cubicBezTo>
                  <a:cubicBezTo>
                    <a:pt x="1542" y="524"/>
                    <a:pt x="1535" y="518"/>
                    <a:pt x="1531" y="514"/>
                  </a:cubicBezTo>
                  <a:cubicBezTo>
                    <a:pt x="1534" y="525"/>
                    <a:pt x="1544" y="536"/>
                    <a:pt x="1549" y="549"/>
                  </a:cubicBezTo>
                  <a:cubicBezTo>
                    <a:pt x="1545" y="538"/>
                    <a:pt x="1550" y="545"/>
                    <a:pt x="1548" y="540"/>
                  </a:cubicBezTo>
                  <a:cubicBezTo>
                    <a:pt x="1552" y="549"/>
                    <a:pt x="1553" y="555"/>
                    <a:pt x="1561" y="568"/>
                  </a:cubicBezTo>
                  <a:cubicBezTo>
                    <a:pt x="1557" y="563"/>
                    <a:pt x="1555" y="559"/>
                    <a:pt x="1558" y="568"/>
                  </a:cubicBezTo>
                  <a:cubicBezTo>
                    <a:pt x="1552" y="555"/>
                    <a:pt x="1548" y="548"/>
                    <a:pt x="1545" y="542"/>
                  </a:cubicBezTo>
                  <a:cubicBezTo>
                    <a:pt x="1541" y="537"/>
                    <a:pt x="1539" y="533"/>
                    <a:pt x="1534" y="526"/>
                  </a:cubicBezTo>
                  <a:cubicBezTo>
                    <a:pt x="1534" y="523"/>
                    <a:pt x="1537" y="529"/>
                    <a:pt x="1539" y="533"/>
                  </a:cubicBezTo>
                  <a:cubicBezTo>
                    <a:pt x="1539" y="531"/>
                    <a:pt x="1530" y="516"/>
                    <a:pt x="1532" y="523"/>
                  </a:cubicBezTo>
                  <a:cubicBezTo>
                    <a:pt x="1529" y="518"/>
                    <a:pt x="1526" y="513"/>
                    <a:pt x="1524" y="509"/>
                  </a:cubicBezTo>
                  <a:cubicBezTo>
                    <a:pt x="1525" y="508"/>
                    <a:pt x="1529" y="515"/>
                    <a:pt x="1531" y="518"/>
                  </a:cubicBezTo>
                  <a:cubicBezTo>
                    <a:pt x="1531" y="515"/>
                    <a:pt x="1526" y="510"/>
                    <a:pt x="1523" y="504"/>
                  </a:cubicBezTo>
                  <a:cubicBezTo>
                    <a:pt x="1524" y="503"/>
                    <a:pt x="1520" y="499"/>
                    <a:pt x="1524" y="502"/>
                  </a:cubicBezTo>
                  <a:cubicBezTo>
                    <a:pt x="1520" y="497"/>
                    <a:pt x="1520" y="497"/>
                    <a:pt x="1520" y="497"/>
                  </a:cubicBezTo>
                  <a:cubicBezTo>
                    <a:pt x="1519" y="496"/>
                    <a:pt x="1517" y="495"/>
                    <a:pt x="1512" y="488"/>
                  </a:cubicBezTo>
                  <a:cubicBezTo>
                    <a:pt x="1514" y="493"/>
                    <a:pt x="1522" y="502"/>
                    <a:pt x="1520" y="503"/>
                  </a:cubicBezTo>
                  <a:cubicBezTo>
                    <a:pt x="1515" y="495"/>
                    <a:pt x="1512" y="491"/>
                    <a:pt x="1510" y="488"/>
                  </a:cubicBezTo>
                  <a:cubicBezTo>
                    <a:pt x="1507" y="484"/>
                    <a:pt x="1506" y="482"/>
                    <a:pt x="1504" y="478"/>
                  </a:cubicBezTo>
                  <a:cubicBezTo>
                    <a:pt x="1503" y="477"/>
                    <a:pt x="1502" y="478"/>
                    <a:pt x="1501" y="479"/>
                  </a:cubicBezTo>
                  <a:cubicBezTo>
                    <a:pt x="1502" y="480"/>
                    <a:pt x="1507" y="487"/>
                    <a:pt x="1507" y="485"/>
                  </a:cubicBezTo>
                  <a:cubicBezTo>
                    <a:pt x="1512" y="492"/>
                    <a:pt x="1510" y="491"/>
                    <a:pt x="1512" y="495"/>
                  </a:cubicBezTo>
                  <a:cubicBezTo>
                    <a:pt x="1513" y="497"/>
                    <a:pt x="1513" y="497"/>
                    <a:pt x="1514" y="497"/>
                  </a:cubicBezTo>
                  <a:close/>
                  <a:moveTo>
                    <a:pt x="1185" y="196"/>
                  </a:moveTo>
                  <a:cubicBezTo>
                    <a:pt x="1185" y="198"/>
                    <a:pt x="1185" y="198"/>
                    <a:pt x="1185" y="198"/>
                  </a:cubicBezTo>
                  <a:cubicBezTo>
                    <a:pt x="1177" y="195"/>
                    <a:pt x="1169" y="191"/>
                    <a:pt x="1170" y="190"/>
                  </a:cubicBezTo>
                  <a:cubicBezTo>
                    <a:pt x="1179" y="194"/>
                    <a:pt x="1178" y="193"/>
                    <a:pt x="1185" y="196"/>
                  </a:cubicBezTo>
                  <a:close/>
                  <a:moveTo>
                    <a:pt x="1465" y="409"/>
                  </a:moveTo>
                  <a:cubicBezTo>
                    <a:pt x="1466" y="413"/>
                    <a:pt x="1457" y="402"/>
                    <a:pt x="1454" y="398"/>
                  </a:cubicBezTo>
                  <a:cubicBezTo>
                    <a:pt x="1456" y="398"/>
                    <a:pt x="1461" y="403"/>
                    <a:pt x="1465" y="409"/>
                  </a:cubicBezTo>
                  <a:close/>
                  <a:moveTo>
                    <a:pt x="1203" y="207"/>
                  </a:moveTo>
                  <a:cubicBezTo>
                    <a:pt x="1217" y="215"/>
                    <a:pt x="1221" y="218"/>
                    <a:pt x="1222" y="220"/>
                  </a:cubicBezTo>
                  <a:cubicBezTo>
                    <a:pt x="1223" y="222"/>
                    <a:pt x="1222" y="222"/>
                    <a:pt x="1224" y="225"/>
                  </a:cubicBezTo>
                  <a:cubicBezTo>
                    <a:pt x="1211" y="218"/>
                    <a:pt x="1205" y="216"/>
                    <a:pt x="1207" y="219"/>
                  </a:cubicBezTo>
                  <a:cubicBezTo>
                    <a:pt x="1201" y="217"/>
                    <a:pt x="1200" y="217"/>
                    <a:pt x="1195" y="214"/>
                  </a:cubicBezTo>
                  <a:cubicBezTo>
                    <a:pt x="1197" y="213"/>
                    <a:pt x="1193" y="208"/>
                    <a:pt x="1197" y="208"/>
                  </a:cubicBezTo>
                  <a:cubicBezTo>
                    <a:pt x="1190" y="204"/>
                    <a:pt x="1186" y="203"/>
                    <a:pt x="1177" y="199"/>
                  </a:cubicBezTo>
                  <a:cubicBezTo>
                    <a:pt x="1179" y="198"/>
                    <a:pt x="1187" y="202"/>
                    <a:pt x="1193" y="205"/>
                  </a:cubicBezTo>
                  <a:cubicBezTo>
                    <a:pt x="1200" y="207"/>
                    <a:pt x="1205" y="210"/>
                    <a:pt x="1203" y="207"/>
                  </a:cubicBezTo>
                  <a:close/>
                  <a:moveTo>
                    <a:pt x="1140" y="181"/>
                  </a:moveTo>
                  <a:cubicBezTo>
                    <a:pt x="1138" y="180"/>
                    <a:pt x="1143" y="182"/>
                    <a:pt x="1150" y="186"/>
                  </a:cubicBezTo>
                  <a:cubicBezTo>
                    <a:pt x="1156" y="189"/>
                    <a:pt x="1165" y="193"/>
                    <a:pt x="1168" y="195"/>
                  </a:cubicBezTo>
                  <a:cubicBezTo>
                    <a:pt x="1159" y="190"/>
                    <a:pt x="1147" y="186"/>
                    <a:pt x="1150" y="190"/>
                  </a:cubicBezTo>
                  <a:cubicBezTo>
                    <a:pt x="1139" y="186"/>
                    <a:pt x="1136" y="184"/>
                    <a:pt x="1126" y="180"/>
                  </a:cubicBezTo>
                  <a:cubicBezTo>
                    <a:pt x="1123" y="179"/>
                    <a:pt x="1127" y="180"/>
                    <a:pt x="1131" y="182"/>
                  </a:cubicBezTo>
                  <a:cubicBezTo>
                    <a:pt x="1136" y="184"/>
                    <a:pt x="1142" y="186"/>
                    <a:pt x="1144" y="186"/>
                  </a:cubicBezTo>
                  <a:cubicBezTo>
                    <a:pt x="1137" y="182"/>
                    <a:pt x="1148" y="185"/>
                    <a:pt x="1140" y="181"/>
                  </a:cubicBezTo>
                  <a:close/>
                  <a:moveTo>
                    <a:pt x="1232" y="228"/>
                  </a:moveTo>
                  <a:cubicBezTo>
                    <a:pt x="1234" y="228"/>
                    <a:pt x="1235" y="228"/>
                    <a:pt x="1235" y="228"/>
                  </a:cubicBezTo>
                  <a:cubicBezTo>
                    <a:pt x="1243" y="232"/>
                    <a:pt x="1252" y="237"/>
                    <a:pt x="1252" y="238"/>
                  </a:cubicBezTo>
                  <a:cubicBezTo>
                    <a:pt x="1256" y="240"/>
                    <a:pt x="1258" y="240"/>
                    <a:pt x="1260" y="241"/>
                  </a:cubicBezTo>
                  <a:cubicBezTo>
                    <a:pt x="1253" y="237"/>
                    <a:pt x="1246" y="233"/>
                    <a:pt x="1238" y="228"/>
                  </a:cubicBezTo>
                  <a:cubicBezTo>
                    <a:pt x="1241" y="229"/>
                    <a:pt x="1249" y="233"/>
                    <a:pt x="1257" y="238"/>
                  </a:cubicBezTo>
                  <a:cubicBezTo>
                    <a:pt x="1264" y="242"/>
                    <a:pt x="1271" y="247"/>
                    <a:pt x="1272" y="248"/>
                  </a:cubicBezTo>
                  <a:cubicBezTo>
                    <a:pt x="1275" y="250"/>
                    <a:pt x="1292" y="260"/>
                    <a:pt x="1285" y="255"/>
                  </a:cubicBezTo>
                  <a:cubicBezTo>
                    <a:pt x="1291" y="256"/>
                    <a:pt x="1295" y="262"/>
                    <a:pt x="1302" y="266"/>
                  </a:cubicBezTo>
                  <a:cubicBezTo>
                    <a:pt x="1304" y="266"/>
                    <a:pt x="1310" y="271"/>
                    <a:pt x="1321" y="277"/>
                  </a:cubicBezTo>
                  <a:cubicBezTo>
                    <a:pt x="1316" y="277"/>
                    <a:pt x="1328" y="286"/>
                    <a:pt x="1333" y="291"/>
                  </a:cubicBezTo>
                  <a:cubicBezTo>
                    <a:pt x="1331" y="292"/>
                    <a:pt x="1333" y="293"/>
                    <a:pt x="1328" y="291"/>
                  </a:cubicBezTo>
                  <a:cubicBezTo>
                    <a:pt x="1323" y="287"/>
                    <a:pt x="1322" y="286"/>
                    <a:pt x="1317" y="283"/>
                  </a:cubicBezTo>
                  <a:cubicBezTo>
                    <a:pt x="1317" y="281"/>
                    <a:pt x="1320" y="283"/>
                    <a:pt x="1320" y="283"/>
                  </a:cubicBezTo>
                  <a:cubicBezTo>
                    <a:pt x="1313" y="278"/>
                    <a:pt x="1312" y="278"/>
                    <a:pt x="1309" y="275"/>
                  </a:cubicBezTo>
                  <a:cubicBezTo>
                    <a:pt x="1304" y="272"/>
                    <a:pt x="1304" y="273"/>
                    <a:pt x="1306" y="277"/>
                  </a:cubicBezTo>
                  <a:cubicBezTo>
                    <a:pt x="1318" y="284"/>
                    <a:pt x="1321" y="287"/>
                    <a:pt x="1333" y="296"/>
                  </a:cubicBezTo>
                  <a:cubicBezTo>
                    <a:pt x="1332" y="296"/>
                    <a:pt x="1332" y="297"/>
                    <a:pt x="1335" y="299"/>
                  </a:cubicBezTo>
                  <a:cubicBezTo>
                    <a:pt x="1334" y="300"/>
                    <a:pt x="1321" y="289"/>
                    <a:pt x="1322" y="291"/>
                  </a:cubicBezTo>
                  <a:cubicBezTo>
                    <a:pt x="1317" y="287"/>
                    <a:pt x="1319" y="288"/>
                    <a:pt x="1309" y="281"/>
                  </a:cubicBezTo>
                  <a:cubicBezTo>
                    <a:pt x="1313" y="285"/>
                    <a:pt x="1306" y="282"/>
                    <a:pt x="1298" y="276"/>
                  </a:cubicBezTo>
                  <a:cubicBezTo>
                    <a:pt x="1311" y="287"/>
                    <a:pt x="1317" y="290"/>
                    <a:pt x="1327" y="296"/>
                  </a:cubicBezTo>
                  <a:cubicBezTo>
                    <a:pt x="1326" y="296"/>
                    <a:pt x="1327" y="298"/>
                    <a:pt x="1332" y="302"/>
                  </a:cubicBezTo>
                  <a:cubicBezTo>
                    <a:pt x="1335" y="304"/>
                    <a:pt x="1334" y="302"/>
                    <a:pt x="1335" y="302"/>
                  </a:cubicBezTo>
                  <a:cubicBezTo>
                    <a:pt x="1337" y="304"/>
                    <a:pt x="1340" y="307"/>
                    <a:pt x="1345" y="310"/>
                  </a:cubicBezTo>
                  <a:cubicBezTo>
                    <a:pt x="1345" y="312"/>
                    <a:pt x="1339" y="309"/>
                    <a:pt x="1332" y="303"/>
                  </a:cubicBezTo>
                  <a:cubicBezTo>
                    <a:pt x="1324" y="298"/>
                    <a:pt x="1316" y="291"/>
                    <a:pt x="1311" y="287"/>
                  </a:cubicBezTo>
                  <a:cubicBezTo>
                    <a:pt x="1300" y="279"/>
                    <a:pt x="1294" y="278"/>
                    <a:pt x="1287" y="271"/>
                  </a:cubicBezTo>
                  <a:cubicBezTo>
                    <a:pt x="1286" y="271"/>
                    <a:pt x="1282" y="269"/>
                    <a:pt x="1279" y="269"/>
                  </a:cubicBezTo>
                  <a:cubicBezTo>
                    <a:pt x="1270" y="261"/>
                    <a:pt x="1269" y="260"/>
                    <a:pt x="1266" y="254"/>
                  </a:cubicBezTo>
                  <a:cubicBezTo>
                    <a:pt x="1277" y="260"/>
                    <a:pt x="1273" y="260"/>
                    <a:pt x="1276" y="263"/>
                  </a:cubicBezTo>
                  <a:cubicBezTo>
                    <a:pt x="1280" y="266"/>
                    <a:pt x="1278" y="262"/>
                    <a:pt x="1282" y="265"/>
                  </a:cubicBezTo>
                  <a:cubicBezTo>
                    <a:pt x="1291" y="270"/>
                    <a:pt x="1286" y="269"/>
                    <a:pt x="1285" y="268"/>
                  </a:cubicBezTo>
                  <a:cubicBezTo>
                    <a:pt x="1287" y="270"/>
                    <a:pt x="1291" y="272"/>
                    <a:pt x="1295" y="275"/>
                  </a:cubicBezTo>
                  <a:cubicBezTo>
                    <a:pt x="1293" y="273"/>
                    <a:pt x="1291" y="271"/>
                    <a:pt x="1287" y="269"/>
                  </a:cubicBezTo>
                  <a:cubicBezTo>
                    <a:pt x="1291" y="270"/>
                    <a:pt x="1296" y="272"/>
                    <a:pt x="1304" y="277"/>
                  </a:cubicBezTo>
                  <a:cubicBezTo>
                    <a:pt x="1305" y="276"/>
                    <a:pt x="1299" y="272"/>
                    <a:pt x="1301" y="271"/>
                  </a:cubicBezTo>
                  <a:cubicBezTo>
                    <a:pt x="1296" y="270"/>
                    <a:pt x="1283" y="257"/>
                    <a:pt x="1269" y="250"/>
                  </a:cubicBezTo>
                  <a:cubicBezTo>
                    <a:pt x="1273" y="251"/>
                    <a:pt x="1281" y="257"/>
                    <a:pt x="1285" y="259"/>
                  </a:cubicBezTo>
                  <a:cubicBezTo>
                    <a:pt x="1276" y="252"/>
                    <a:pt x="1270" y="248"/>
                    <a:pt x="1266" y="245"/>
                  </a:cubicBezTo>
                  <a:cubicBezTo>
                    <a:pt x="1266" y="246"/>
                    <a:pt x="1261" y="244"/>
                    <a:pt x="1263" y="246"/>
                  </a:cubicBezTo>
                  <a:cubicBezTo>
                    <a:pt x="1255" y="243"/>
                    <a:pt x="1241" y="235"/>
                    <a:pt x="1229" y="227"/>
                  </a:cubicBezTo>
                  <a:cubicBezTo>
                    <a:pt x="1231" y="227"/>
                    <a:pt x="1243" y="235"/>
                    <a:pt x="1249" y="238"/>
                  </a:cubicBezTo>
                  <a:cubicBezTo>
                    <a:pt x="1252" y="239"/>
                    <a:pt x="1252" y="239"/>
                    <a:pt x="1252" y="239"/>
                  </a:cubicBezTo>
                  <a:cubicBezTo>
                    <a:pt x="1249" y="236"/>
                    <a:pt x="1241" y="233"/>
                    <a:pt x="1232" y="228"/>
                  </a:cubicBezTo>
                  <a:close/>
                  <a:moveTo>
                    <a:pt x="1032" y="160"/>
                  </a:moveTo>
                  <a:cubicBezTo>
                    <a:pt x="1021" y="157"/>
                    <a:pt x="1016" y="156"/>
                    <a:pt x="1012" y="155"/>
                  </a:cubicBezTo>
                  <a:cubicBezTo>
                    <a:pt x="1008" y="154"/>
                    <a:pt x="1005" y="154"/>
                    <a:pt x="995" y="151"/>
                  </a:cubicBezTo>
                  <a:cubicBezTo>
                    <a:pt x="995" y="150"/>
                    <a:pt x="1008" y="153"/>
                    <a:pt x="1013" y="154"/>
                  </a:cubicBezTo>
                  <a:cubicBezTo>
                    <a:pt x="1009" y="152"/>
                    <a:pt x="1013" y="153"/>
                    <a:pt x="1009" y="151"/>
                  </a:cubicBezTo>
                  <a:cubicBezTo>
                    <a:pt x="1003" y="150"/>
                    <a:pt x="995" y="148"/>
                    <a:pt x="988" y="146"/>
                  </a:cubicBezTo>
                  <a:cubicBezTo>
                    <a:pt x="980" y="144"/>
                    <a:pt x="974" y="144"/>
                    <a:pt x="972" y="146"/>
                  </a:cubicBezTo>
                  <a:cubicBezTo>
                    <a:pt x="969" y="145"/>
                    <a:pt x="962" y="144"/>
                    <a:pt x="962" y="143"/>
                  </a:cubicBezTo>
                  <a:cubicBezTo>
                    <a:pt x="973" y="144"/>
                    <a:pt x="968" y="144"/>
                    <a:pt x="967" y="141"/>
                  </a:cubicBezTo>
                  <a:cubicBezTo>
                    <a:pt x="978" y="142"/>
                    <a:pt x="978" y="142"/>
                    <a:pt x="979" y="141"/>
                  </a:cubicBezTo>
                  <a:cubicBezTo>
                    <a:pt x="983" y="142"/>
                    <a:pt x="987" y="142"/>
                    <a:pt x="982" y="141"/>
                  </a:cubicBezTo>
                  <a:cubicBezTo>
                    <a:pt x="991" y="141"/>
                    <a:pt x="997" y="145"/>
                    <a:pt x="999" y="147"/>
                  </a:cubicBezTo>
                  <a:cubicBezTo>
                    <a:pt x="1006" y="147"/>
                    <a:pt x="996" y="144"/>
                    <a:pt x="1001" y="143"/>
                  </a:cubicBezTo>
                  <a:cubicBezTo>
                    <a:pt x="1010" y="144"/>
                    <a:pt x="1012" y="148"/>
                    <a:pt x="1017" y="148"/>
                  </a:cubicBezTo>
                  <a:cubicBezTo>
                    <a:pt x="1024" y="150"/>
                    <a:pt x="1021" y="149"/>
                    <a:pt x="1017" y="149"/>
                  </a:cubicBezTo>
                  <a:cubicBezTo>
                    <a:pt x="1013" y="148"/>
                    <a:pt x="1007" y="147"/>
                    <a:pt x="1008" y="147"/>
                  </a:cubicBezTo>
                  <a:cubicBezTo>
                    <a:pt x="1019" y="150"/>
                    <a:pt x="1019" y="152"/>
                    <a:pt x="1028" y="154"/>
                  </a:cubicBezTo>
                  <a:cubicBezTo>
                    <a:pt x="1016" y="154"/>
                    <a:pt x="1023" y="154"/>
                    <a:pt x="1032" y="160"/>
                  </a:cubicBezTo>
                  <a:close/>
                  <a:moveTo>
                    <a:pt x="1084" y="170"/>
                  </a:moveTo>
                  <a:cubicBezTo>
                    <a:pt x="1079" y="167"/>
                    <a:pt x="1084" y="169"/>
                    <a:pt x="1084" y="168"/>
                  </a:cubicBezTo>
                  <a:cubicBezTo>
                    <a:pt x="1076" y="166"/>
                    <a:pt x="1063" y="163"/>
                    <a:pt x="1062" y="161"/>
                  </a:cubicBezTo>
                  <a:cubicBezTo>
                    <a:pt x="1071" y="164"/>
                    <a:pt x="1073" y="163"/>
                    <a:pt x="1080" y="165"/>
                  </a:cubicBezTo>
                  <a:cubicBezTo>
                    <a:pt x="1092" y="169"/>
                    <a:pt x="1071" y="163"/>
                    <a:pt x="1074" y="165"/>
                  </a:cubicBezTo>
                  <a:cubicBezTo>
                    <a:pt x="1080" y="167"/>
                    <a:pt x="1089" y="168"/>
                    <a:pt x="1092" y="168"/>
                  </a:cubicBezTo>
                  <a:cubicBezTo>
                    <a:pt x="1090" y="166"/>
                    <a:pt x="1086" y="166"/>
                    <a:pt x="1080" y="164"/>
                  </a:cubicBezTo>
                  <a:cubicBezTo>
                    <a:pt x="1074" y="160"/>
                    <a:pt x="1094" y="168"/>
                    <a:pt x="1088" y="164"/>
                  </a:cubicBezTo>
                  <a:cubicBezTo>
                    <a:pt x="1093" y="166"/>
                    <a:pt x="1095" y="167"/>
                    <a:pt x="1101" y="169"/>
                  </a:cubicBezTo>
                  <a:cubicBezTo>
                    <a:pt x="1095" y="170"/>
                    <a:pt x="1103" y="174"/>
                    <a:pt x="1084" y="170"/>
                  </a:cubicBezTo>
                  <a:close/>
                  <a:moveTo>
                    <a:pt x="1548" y="535"/>
                  </a:moveTo>
                  <a:cubicBezTo>
                    <a:pt x="1549" y="538"/>
                    <a:pt x="1554" y="545"/>
                    <a:pt x="1552" y="545"/>
                  </a:cubicBezTo>
                  <a:cubicBezTo>
                    <a:pt x="1546" y="531"/>
                    <a:pt x="1547" y="539"/>
                    <a:pt x="1542" y="529"/>
                  </a:cubicBezTo>
                  <a:cubicBezTo>
                    <a:pt x="1541" y="525"/>
                    <a:pt x="1547" y="536"/>
                    <a:pt x="1548" y="535"/>
                  </a:cubicBezTo>
                  <a:close/>
                  <a:moveTo>
                    <a:pt x="876" y="132"/>
                  </a:moveTo>
                  <a:cubicBezTo>
                    <a:pt x="887" y="132"/>
                    <a:pt x="891" y="135"/>
                    <a:pt x="878" y="135"/>
                  </a:cubicBezTo>
                  <a:lnTo>
                    <a:pt x="876" y="132"/>
                  </a:lnTo>
                  <a:close/>
                  <a:moveTo>
                    <a:pt x="912" y="134"/>
                  </a:moveTo>
                  <a:cubicBezTo>
                    <a:pt x="916" y="134"/>
                    <a:pt x="920" y="135"/>
                    <a:pt x="925" y="135"/>
                  </a:cubicBezTo>
                  <a:cubicBezTo>
                    <a:pt x="922" y="136"/>
                    <a:pt x="915" y="135"/>
                    <a:pt x="909" y="135"/>
                  </a:cubicBezTo>
                  <a:cubicBezTo>
                    <a:pt x="902" y="135"/>
                    <a:pt x="897" y="135"/>
                    <a:pt x="897" y="136"/>
                  </a:cubicBezTo>
                  <a:cubicBezTo>
                    <a:pt x="892" y="135"/>
                    <a:pt x="895" y="135"/>
                    <a:pt x="899" y="134"/>
                  </a:cubicBezTo>
                  <a:cubicBezTo>
                    <a:pt x="904" y="134"/>
                    <a:pt x="910" y="134"/>
                    <a:pt x="912" y="134"/>
                  </a:cubicBezTo>
                  <a:close/>
                  <a:moveTo>
                    <a:pt x="1573" y="586"/>
                  </a:moveTo>
                  <a:cubicBezTo>
                    <a:pt x="1574" y="586"/>
                    <a:pt x="1576" y="595"/>
                    <a:pt x="1580" y="602"/>
                  </a:cubicBezTo>
                  <a:cubicBezTo>
                    <a:pt x="1577" y="598"/>
                    <a:pt x="1579" y="604"/>
                    <a:pt x="1582" y="612"/>
                  </a:cubicBezTo>
                  <a:cubicBezTo>
                    <a:pt x="1584" y="619"/>
                    <a:pt x="1587" y="628"/>
                    <a:pt x="1587" y="630"/>
                  </a:cubicBezTo>
                  <a:cubicBezTo>
                    <a:pt x="1586" y="626"/>
                    <a:pt x="1582" y="616"/>
                    <a:pt x="1578" y="608"/>
                  </a:cubicBezTo>
                  <a:cubicBezTo>
                    <a:pt x="1578" y="607"/>
                    <a:pt x="1580" y="610"/>
                    <a:pt x="1581" y="610"/>
                  </a:cubicBezTo>
                  <a:cubicBezTo>
                    <a:pt x="1575" y="596"/>
                    <a:pt x="1577" y="610"/>
                    <a:pt x="1581" y="619"/>
                  </a:cubicBezTo>
                  <a:cubicBezTo>
                    <a:pt x="1577" y="612"/>
                    <a:pt x="1571" y="595"/>
                    <a:pt x="1566" y="586"/>
                  </a:cubicBezTo>
                  <a:cubicBezTo>
                    <a:pt x="1567" y="585"/>
                    <a:pt x="1571" y="595"/>
                    <a:pt x="1575" y="603"/>
                  </a:cubicBezTo>
                  <a:cubicBezTo>
                    <a:pt x="1575" y="601"/>
                    <a:pt x="1568" y="589"/>
                    <a:pt x="1573" y="596"/>
                  </a:cubicBezTo>
                  <a:cubicBezTo>
                    <a:pt x="1571" y="591"/>
                    <a:pt x="1568" y="584"/>
                    <a:pt x="1567" y="584"/>
                  </a:cubicBezTo>
                  <a:cubicBezTo>
                    <a:pt x="1566" y="580"/>
                    <a:pt x="1569" y="583"/>
                    <a:pt x="1575" y="594"/>
                  </a:cubicBezTo>
                  <a:cubicBezTo>
                    <a:pt x="1574" y="591"/>
                    <a:pt x="1575" y="591"/>
                    <a:pt x="1573" y="586"/>
                  </a:cubicBezTo>
                  <a:close/>
                  <a:moveTo>
                    <a:pt x="736" y="147"/>
                  </a:moveTo>
                  <a:cubicBezTo>
                    <a:pt x="749" y="145"/>
                    <a:pt x="743" y="149"/>
                    <a:pt x="754" y="147"/>
                  </a:cubicBezTo>
                  <a:cubicBezTo>
                    <a:pt x="747" y="149"/>
                    <a:pt x="732" y="152"/>
                    <a:pt x="734" y="153"/>
                  </a:cubicBezTo>
                  <a:cubicBezTo>
                    <a:pt x="729" y="154"/>
                    <a:pt x="724" y="155"/>
                    <a:pt x="718" y="156"/>
                  </a:cubicBezTo>
                  <a:cubicBezTo>
                    <a:pt x="719" y="156"/>
                    <a:pt x="717" y="156"/>
                    <a:pt x="715" y="156"/>
                  </a:cubicBezTo>
                  <a:cubicBezTo>
                    <a:pt x="714" y="155"/>
                    <a:pt x="728" y="153"/>
                    <a:pt x="733" y="152"/>
                  </a:cubicBezTo>
                  <a:cubicBezTo>
                    <a:pt x="732" y="152"/>
                    <a:pt x="727" y="153"/>
                    <a:pt x="723" y="153"/>
                  </a:cubicBezTo>
                  <a:cubicBezTo>
                    <a:pt x="736" y="150"/>
                    <a:pt x="735" y="148"/>
                    <a:pt x="736" y="147"/>
                  </a:cubicBezTo>
                  <a:close/>
                  <a:moveTo>
                    <a:pt x="786" y="140"/>
                  </a:moveTo>
                  <a:cubicBezTo>
                    <a:pt x="794" y="137"/>
                    <a:pt x="792" y="142"/>
                    <a:pt x="788" y="143"/>
                  </a:cubicBezTo>
                  <a:cubicBezTo>
                    <a:pt x="779" y="144"/>
                    <a:pt x="782" y="142"/>
                    <a:pt x="781" y="142"/>
                  </a:cubicBezTo>
                  <a:cubicBezTo>
                    <a:pt x="781" y="140"/>
                    <a:pt x="766" y="144"/>
                    <a:pt x="770" y="142"/>
                  </a:cubicBezTo>
                  <a:cubicBezTo>
                    <a:pt x="774" y="141"/>
                    <a:pt x="776" y="141"/>
                    <a:pt x="776" y="140"/>
                  </a:cubicBezTo>
                  <a:cubicBezTo>
                    <a:pt x="780" y="140"/>
                    <a:pt x="793" y="141"/>
                    <a:pt x="786" y="140"/>
                  </a:cubicBezTo>
                  <a:close/>
                  <a:moveTo>
                    <a:pt x="919" y="136"/>
                  </a:moveTo>
                  <a:cubicBezTo>
                    <a:pt x="931" y="137"/>
                    <a:pt x="935" y="139"/>
                    <a:pt x="951" y="140"/>
                  </a:cubicBezTo>
                  <a:cubicBezTo>
                    <a:pt x="956" y="141"/>
                    <a:pt x="957" y="143"/>
                    <a:pt x="953" y="143"/>
                  </a:cubicBezTo>
                  <a:cubicBezTo>
                    <a:pt x="946" y="141"/>
                    <a:pt x="941" y="142"/>
                    <a:pt x="940" y="142"/>
                  </a:cubicBezTo>
                  <a:cubicBezTo>
                    <a:pt x="927" y="141"/>
                    <a:pt x="941" y="142"/>
                    <a:pt x="936" y="140"/>
                  </a:cubicBezTo>
                  <a:cubicBezTo>
                    <a:pt x="932" y="140"/>
                    <a:pt x="927" y="140"/>
                    <a:pt x="928" y="141"/>
                  </a:cubicBezTo>
                  <a:cubicBezTo>
                    <a:pt x="918" y="140"/>
                    <a:pt x="917" y="140"/>
                    <a:pt x="905" y="139"/>
                  </a:cubicBezTo>
                  <a:cubicBezTo>
                    <a:pt x="901" y="139"/>
                    <a:pt x="900" y="137"/>
                    <a:pt x="904" y="137"/>
                  </a:cubicBezTo>
                  <a:cubicBezTo>
                    <a:pt x="913" y="140"/>
                    <a:pt x="914" y="137"/>
                    <a:pt x="919" y="136"/>
                  </a:cubicBezTo>
                  <a:close/>
                  <a:moveTo>
                    <a:pt x="1165" y="195"/>
                  </a:moveTo>
                  <a:cubicBezTo>
                    <a:pt x="1172" y="198"/>
                    <a:pt x="1177" y="201"/>
                    <a:pt x="1183" y="204"/>
                  </a:cubicBezTo>
                  <a:cubicBezTo>
                    <a:pt x="1181" y="204"/>
                    <a:pt x="1176" y="202"/>
                    <a:pt x="1177" y="203"/>
                  </a:cubicBezTo>
                  <a:cubicBezTo>
                    <a:pt x="1169" y="199"/>
                    <a:pt x="1167" y="197"/>
                    <a:pt x="1165" y="195"/>
                  </a:cubicBezTo>
                  <a:close/>
                  <a:moveTo>
                    <a:pt x="1162" y="194"/>
                  </a:moveTo>
                  <a:cubicBezTo>
                    <a:pt x="1160" y="195"/>
                    <a:pt x="1173" y="200"/>
                    <a:pt x="1168" y="200"/>
                  </a:cubicBezTo>
                  <a:cubicBezTo>
                    <a:pt x="1163" y="198"/>
                    <a:pt x="1156" y="195"/>
                    <a:pt x="1156" y="194"/>
                  </a:cubicBezTo>
                  <a:cubicBezTo>
                    <a:pt x="1152" y="192"/>
                    <a:pt x="1154" y="194"/>
                    <a:pt x="1154" y="195"/>
                  </a:cubicBezTo>
                  <a:cubicBezTo>
                    <a:pt x="1154" y="196"/>
                    <a:pt x="1164" y="199"/>
                    <a:pt x="1166" y="201"/>
                  </a:cubicBezTo>
                  <a:cubicBezTo>
                    <a:pt x="1152" y="196"/>
                    <a:pt x="1141" y="191"/>
                    <a:pt x="1124" y="186"/>
                  </a:cubicBezTo>
                  <a:cubicBezTo>
                    <a:pt x="1131" y="186"/>
                    <a:pt x="1125" y="183"/>
                    <a:pt x="1135" y="186"/>
                  </a:cubicBezTo>
                  <a:cubicBezTo>
                    <a:pt x="1134" y="183"/>
                    <a:pt x="1121" y="182"/>
                    <a:pt x="1123" y="180"/>
                  </a:cubicBezTo>
                  <a:cubicBezTo>
                    <a:pt x="1135" y="185"/>
                    <a:pt x="1142" y="187"/>
                    <a:pt x="1148" y="189"/>
                  </a:cubicBezTo>
                  <a:cubicBezTo>
                    <a:pt x="1154" y="191"/>
                    <a:pt x="1159" y="192"/>
                    <a:pt x="1165" y="194"/>
                  </a:cubicBezTo>
                  <a:cubicBezTo>
                    <a:pt x="1165" y="195"/>
                    <a:pt x="1164" y="195"/>
                    <a:pt x="1162" y="194"/>
                  </a:cubicBezTo>
                  <a:close/>
                  <a:moveTo>
                    <a:pt x="724" y="150"/>
                  </a:moveTo>
                  <a:cubicBezTo>
                    <a:pt x="729" y="149"/>
                    <a:pt x="735" y="149"/>
                    <a:pt x="724" y="151"/>
                  </a:cubicBezTo>
                  <a:cubicBezTo>
                    <a:pt x="729" y="150"/>
                    <a:pt x="726" y="151"/>
                    <a:pt x="726" y="152"/>
                  </a:cubicBezTo>
                  <a:cubicBezTo>
                    <a:pt x="718" y="153"/>
                    <a:pt x="711" y="155"/>
                    <a:pt x="707" y="155"/>
                  </a:cubicBezTo>
                  <a:cubicBezTo>
                    <a:pt x="709" y="153"/>
                    <a:pt x="725" y="153"/>
                    <a:pt x="724" y="150"/>
                  </a:cubicBezTo>
                  <a:close/>
                  <a:moveTo>
                    <a:pt x="838" y="137"/>
                  </a:moveTo>
                  <a:cubicBezTo>
                    <a:pt x="843" y="136"/>
                    <a:pt x="857" y="135"/>
                    <a:pt x="863" y="137"/>
                  </a:cubicBezTo>
                  <a:cubicBezTo>
                    <a:pt x="851" y="137"/>
                    <a:pt x="834" y="138"/>
                    <a:pt x="829" y="139"/>
                  </a:cubicBezTo>
                  <a:cubicBezTo>
                    <a:pt x="819" y="140"/>
                    <a:pt x="819" y="139"/>
                    <a:pt x="813" y="139"/>
                  </a:cubicBezTo>
                  <a:cubicBezTo>
                    <a:pt x="814" y="139"/>
                    <a:pt x="815" y="138"/>
                    <a:pt x="815" y="138"/>
                  </a:cubicBezTo>
                  <a:cubicBezTo>
                    <a:pt x="827" y="137"/>
                    <a:pt x="829" y="137"/>
                    <a:pt x="838" y="137"/>
                  </a:cubicBezTo>
                  <a:close/>
                  <a:moveTo>
                    <a:pt x="1628" y="1083"/>
                  </a:moveTo>
                  <a:cubicBezTo>
                    <a:pt x="1626" y="1092"/>
                    <a:pt x="1625" y="1090"/>
                    <a:pt x="1623" y="1103"/>
                  </a:cubicBezTo>
                  <a:cubicBezTo>
                    <a:pt x="1622" y="1102"/>
                    <a:pt x="1623" y="1099"/>
                    <a:pt x="1624" y="1094"/>
                  </a:cubicBezTo>
                  <a:cubicBezTo>
                    <a:pt x="1622" y="1097"/>
                    <a:pt x="1620" y="1106"/>
                    <a:pt x="1619" y="1107"/>
                  </a:cubicBezTo>
                  <a:cubicBezTo>
                    <a:pt x="1617" y="1111"/>
                    <a:pt x="1619" y="1094"/>
                    <a:pt x="1616" y="1108"/>
                  </a:cubicBezTo>
                  <a:cubicBezTo>
                    <a:pt x="1616" y="1108"/>
                    <a:pt x="1616" y="1105"/>
                    <a:pt x="1616" y="1105"/>
                  </a:cubicBezTo>
                  <a:cubicBezTo>
                    <a:pt x="1616" y="1103"/>
                    <a:pt x="1616" y="1102"/>
                    <a:pt x="1616" y="1102"/>
                  </a:cubicBezTo>
                  <a:cubicBezTo>
                    <a:pt x="1621" y="1094"/>
                    <a:pt x="1619" y="1085"/>
                    <a:pt x="1624" y="1066"/>
                  </a:cubicBezTo>
                  <a:cubicBezTo>
                    <a:pt x="1624" y="1072"/>
                    <a:pt x="1625" y="1064"/>
                    <a:pt x="1627" y="1065"/>
                  </a:cubicBezTo>
                  <a:cubicBezTo>
                    <a:pt x="1625" y="1072"/>
                    <a:pt x="1625" y="1074"/>
                    <a:pt x="1625" y="1078"/>
                  </a:cubicBezTo>
                  <a:cubicBezTo>
                    <a:pt x="1627" y="1075"/>
                    <a:pt x="1626" y="1071"/>
                    <a:pt x="1627" y="1065"/>
                  </a:cubicBezTo>
                  <a:cubicBezTo>
                    <a:pt x="1627" y="1068"/>
                    <a:pt x="1628" y="1067"/>
                    <a:pt x="1629" y="1061"/>
                  </a:cubicBezTo>
                  <a:cubicBezTo>
                    <a:pt x="1630" y="1061"/>
                    <a:pt x="1626" y="1076"/>
                    <a:pt x="1626" y="1078"/>
                  </a:cubicBezTo>
                  <a:cubicBezTo>
                    <a:pt x="1626" y="1078"/>
                    <a:pt x="1626" y="1085"/>
                    <a:pt x="1628" y="1083"/>
                  </a:cubicBezTo>
                  <a:close/>
                  <a:moveTo>
                    <a:pt x="604" y="185"/>
                  </a:moveTo>
                  <a:cubicBezTo>
                    <a:pt x="612" y="182"/>
                    <a:pt x="609" y="185"/>
                    <a:pt x="619" y="181"/>
                  </a:cubicBezTo>
                  <a:cubicBezTo>
                    <a:pt x="613" y="184"/>
                    <a:pt x="619" y="184"/>
                    <a:pt x="607" y="188"/>
                  </a:cubicBezTo>
                  <a:cubicBezTo>
                    <a:pt x="607" y="186"/>
                    <a:pt x="609" y="185"/>
                    <a:pt x="597" y="191"/>
                  </a:cubicBezTo>
                  <a:cubicBezTo>
                    <a:pt x="590" y="191"/>
                    <a:pt x="608" y="186"/>
                    <a:pt x="604" y="185"/>
                  </a:cubicBezTo>
                  <a:close/>
                  <a:moveTo>
                    <a:pt x="796" y="140"/>
                  </a:moveTo>
                  <a:cubicBezTo>
                    <a:pt x="805" y="139"/>
                    <a:pt x="808" y="140"/>
                    <a:pt x="810" y="141"/>
                  </a:cubicBezTo>
                  <a:cubicBezTo>
                    <a:pt x="805" y="142"/>
                    <a:pt x="804" y="142"/>
                    <a:pt x="798" y="143"/>
                  </a:cubicBezTo>
                  <a:lnTo>
                    <a:pt x="796" y="140"/>
                  </a:lnTo>
                  <a:close/>
                  <a:moveTo>
                    <a:pt x="1598" y="657"/>
                  </a:moveTo>
                  <a:cubicBezTo>
                    <a:pt x="1599" y="658"/>
                    <a:pt x="1600" y="662"/>
                    <a:pt x="1602" y="667"/>
                  </a:cubicBezTo>
                  <a:cubicBezTo>
                    <a:pt x="1604" y="672"/>
                    <a:pt x="1605" y="678"/>
                    <a:pt x="1605" y="679"/>
                  </a:cubicBezTo>
                  <a:cubicBezTo>
                    <a:pt x="1603" y="677"/>
                    <a:pt x="1600" y="663"/>
                    <a:pt x="1598" y="657"/>
                  </a:cubicBezTo>
                  <a:close/>
                  <a:moveTo>
                    <a:pt x="1615" y="711"/>
                  </a:moveTo>
                  <a:cubicBezTo>
                    <a:pt x="1615" y="710"/>
                    <a:pt x="1616" y="714"/>
                    <a:pt x="1617" y="719"/>
                  </a:cubicBezTo>
                  <a:cubicBezTo>
                    <a:pt x="1619" y="723"/>
                    <a:pt x="1620" y="728"/>
                    <a:pt x="1619" y="727"/>
                  </a:cubicBezTo>
                  <a:cubicBezTo>
                    <a:pt x="1618" y="728"/>
                    <a:pt x="1618" y="728"/>
                    <a:pt x="1618" y="728"/>
                  </a:cubicBezTo>
                  <a:cubicBezTo>
                    <a:pt x="1615" y="718"/>
                    <a:pt x="1616" y="717"/>
                    <a:pt x="1615" y="711"/>
                  </a:cubicBezTo>
                  <a:close/>
                  <a:moveTo>
                    <a:pt x="883" y="138"/>
                  </a:moveTo>
                  <a:cubicBezTo>
                    <a:pt x="877" y="138"/>
                    <a:pt x="866" y="138"/>
                    <a:pt x="858" y="139"/>
                  </a:cubicBezTo>
                  <a:cubicBezTo>
                    <a:pt x="857" y="138"/>
                    <a:pt x="862" y="137"/>
                    <a:pt x="867" y="137"/>
                  </a:cubicBezTo>
                  <a:cubicBezTo>
                    <a:pt x="873" y="137"/>
                    <a:pt x="880" y="138"/>
                    <a:pt x="883" y="138"/>
                  </a:cubicBezTo>
                  <a:close/>
                  <a:moveTo>
                    <a:pt x="1610" y="696"/>
                  </a:moveTo>
                  <a:cubicBezTo>
                    <a:pt x="1609" y="694"/>
                    <a:pt x="1607" y="692"/>
                    <a:pt x="1609" y="697"/>
                  </a:cubicBezTo>
                  <a:cubicBezTo>
                    <a:pt x="1607" y="693"/>
                    <a:pt x="1603" y="684"/>
                    <a:pt x="1602" y="678"/>
                  </a:cubicBezTo>
                  <a:cubicBezTo>
                    <a:pt x="1604" y="681"/>
                    <a:pt x="1608" y="694"/>
                    <a:pt x="1603" y="677"/>
                  </a:cubicBezTo>
                  <a:cubicBezTo>
                    <a:pt x="1605" y="680"/>
                    <a:pt x="1607" y="686"/>
                    <a:pt x="1610" y="696"/>
                  </a:cubicBezTo>
                  <a:close/>
                  <a:moveTo>
                    <a:pt x="1263" y="250"/>
                  </a:moveTo>
                  <a:cubicBezTo>
                    <a:pt x="1251" y="243"/>
                    <a:pt x="1257" y="249"/>
                    <a:pt x="1246" y="243"/>
                  </a:cubicBezTo>
                  <a:cubicBezTo>
                    <a:pt x="1249" y="242"/>
                    <a:pt x="1239" y="236"/>
                    <a:pt x="1232" y="232"/>
                  </a:cubicBezTo>
                  <a:cubicBezTo>
                    <a:pt x="1237" y="236"/>
                    <a:pt x="1232" y="234"/>
                    <a:pt x="1225" y="230"/>
                  </a:cubicBezTo>
                  <a:cubicBezTo>
                    <a:pt x="1219" y="227"/>
                    <a:pt x="1211" y="222"/>
                    <a:pt x="1209" y="220"/>
                  </a:cubicBezTo>
                  <a:cubicBezTo>
                    <a:pt x="1212" y="221"/>
                    <a:pt x="1224" y="227"/>
                    <a:pt x="1234" y="232"/>
                  </a:cubicBezTo>
                  <a:cubicBezTo>
                    <a:pt x="1244" y="237"/>
                    <a:pt x="1251" y="242"/>
                    <a:pt x="1244" y="239"/>
                  </a:cubicBezTo>
                  <a:cubicBezTo>
                    <a:pt x="1252" y="244"/>
                    <a:pt x="1252" y="243"/>
                    <a:pt x="1252" y="241"/>
                  </a:cubicBezTo>
                  <a:cubicBezTo>
                    <a:pt x="1255" y="244"/>
                    <a:pt x="1261" y="248"/>
                    <a:pt x="1269" y="252"/>
                  </a:cubicBezTo>
                  <a:cubicBezTo>
                    <a:pt x="1277" y="257"/>
                    <a:pt x="1285" y="262"/>
                    <a:pt x="1290" y="266"/>
                  </a:cubicBezTo>
                  <a:cubicBezTo>
                    <a:pt x="1284" y="263"/>
                    <a:pt x="1270" y="256"/>
                    <a:pt x="1263" y="250"/>
                  </a:cubicBezTo>
                  <a:close/>
                  <a:moveTo>
                    <a:pt x="1453" y="409"/>
                  </a:moveTo>
                  <a:cubicBezTo>
                    <a:pt x="1456" y="411"/>
                    <a:pt x="1460" y="418"/>
                    <a:pt x="1466" y="424"/>
                  </a:cubicBezTo>
                  <a:cubicBezTo>
                    <a:pt x="1465" y="425"/>
                    <a:pt x="1458" y="415"/>
                    <a:pt x="1457" y="416"/>
                  </a:cubicBezTo>
                  <a:cubicBezTo>
                    <a:pt x="1454" y="412"/>
                    <a:pt x="1457" y="413"/>
                    <a:pt x="1453" y="409"/>
                  </a:cubicBezTo>
                  <a:close/>
                  <a:moveTo>
                    <a:pt x="1395" y="348"/>
                  </a:moveTo>
                  <a:cubicBezTo>
                    <a:pt x="1392" y="348"/>
                    <a:pt x="1385" y="339"/>
                    <a:pt x="1375" y="331"/>
                  </a:cubicBezTo>
                  <a:cubicBezTo>
                    <a:pt x="1380" y="333"/>
                    <a:pt x="1384" y="339"/>
                    <a:pt x="1395" y="348"/>
                  </a:cubicBezTo>
                  <a:close/>
                  <a:moveTo>
                    <a:pt x="324" y="380"/>
                  </a:moveTo>
                  <a:cubicBezTo>
                    <a:pt x="318" y="387"/>
                    <a:pt x="313" y="393"/>
                    <a:pt x="312" y="391"/>
                  </a:cubicBezTo>
                  <a:cubicBezTo>
                    <a:pt x="315" y="388"/>
                    <a:pt x="322" y="381"/>
                    <a:pt x="324" y="380"/>
                  </a:cubicBezTo>
                  <a:close/>
                  <a:moveTo>
                    <a:pt x="1186" y="211"/>
                  </a:moveTo>
                  <a:cubicBezTo>
                    <a:pt x="1191" y="213"/>
                    <a:pt x="1196" y="216"/>
                    <a:pt x="1207" y="222"/>
                  </a:cubicBezTo>
                  <a:cubicBezTo>
                    <a:pt x="1206" y="222"/>
                    <a:pt x="1202" y="220"/>
                    <a:pt x="1201" y="221"/>
                  </a:cubicBezTo>
                  <a:cubicBezTo>
                    <a:pt x="1210" y="225"/>
                    <a:pt x="1222" y="231"/>
                    <a:pt x="1227" y="234"/>
                  </a:cubicBezTo>
                  <a:cubicBezTo>
                    <a:pt x="1220" y="231"/>
                    <a:pt x="1210" y="226"/>
                    <a:pt x="1202" y="222"/>
                  </a:cubicBezTo>
                  <a:cubicBezTo>
                    <a:pt x="1194" y="218"/>
                    <a:pt x="1187" y="215"/>
                    <a:pt x="1187" y="217"/>
                  </a:cubicBezTo>
                  <a:cubicBezTo>
                    <a:pt x="1174" y="209"/>
                    <a:pt x="1154" y="201"/>
                    <a:pt x="1134" y="194"/>
                  </a:cubicBezTo>
                  <a:cubicBezTo>
                    <a:pt x="1136" y="193"/>
                    <a:pt x="1141" y="194"/>
                    <a:pt x="1148" y="197"/>
                  </a:cubicBezTo>
                  <a:cubicBezTo>
                    <a:pt x="1137" y="190"/>
                    <a:pt x="1126" y="188"/>
                    <a:pt x="1125" y="190"/>
                  </a:cubicBezTo>
                  <a:cubicBezTo>
                    <a:pt x="1121" y="189"/>
                    <a:pt x="1117" y="188"/>
                    <a:pt x="1113" y="186"/>
                  </a:cubicBezTo>
                  <a:cubicBezTo>
                    <a:pt x="1111" y="183"/>
                    <a:pt x="1121" y="185"/>
                    <a:pt x="1133" y="189"/>
                  </a:cubicBezTo>
                  <a:cubicBezTo>
                    <a:pt x="1145" y="194"/>
                    <a:pt x="1160" y="200"/>
                    <a:pt x="1169" y="204"/>
                  </a:cubicBezTo>
                  <a:cubicBezTo>
                    <a:pt x="1169" y="205"/>
                    <a:pt x="1163" y="203"/>
                    <a:pt x="1169" y="206"/>
                  </a:cubicBezTo>
                  <a:cubicBezTo>
                    <a:pt x="1180" y="209"/>
                    <a:pt x="1183" y="213"/>
                    <a:pt x="1198" y="219"/>
                  </a:cubicBezTo>
                  <a:cubicBezTo>
                    <a:pt x="1193" y="215"/>
                    <a:pt x="1188" y="214"/>
                    <a:pt x="1178" y="209"/>
                  </a:cubicBezTo>
                  <a:cubicBezTo>
                    <a:pt x="1176" y="207"/>
                    <a:pt x="1183" y="210"/>
                    <a:pt x="1183" y="210"/>
                  </a:cubicBezTo>
                  <a:cubicBezTo>
                    <a:pt x="1181" y="207"/>
                    <a:pt x="1176" y="207"/>
                    <a:pt x="1169" y="203"/>
                  </a:cubicBezTo>
                  <a:cubicBezTo>
                    <a:pt x="1166" y="201"/>
                    <a:pt x="1173" y="203"/>
                    <a:pt x="1171" y="202"/>
                  </a:cubicBezTo>
                  <a:cubicBezTo>
                    <a:pt x="1180" y="207"/>
                    <a:pt x="1177" y="204"/>
                    <a:pt x="1186" y="208"/>
                  </a:cubicBezTo>
                  <a:cubicBezTo>
                    <a:pt x="1190" y="211"/>
                    <a:pt x="1189" y="212"/>
                    <a:pt x="1186" y="211"/>
                  </a:cubicBezTo>
                  <a:close/>
                  <a:moveTo>
                    <a:pt x="1614" y="716"/>
                  </a:moveTo>
                  <a:cubicBezTo>
                    <a:pt x="1616" y="726"/>
                    <a:pt x="1619" y="737"/>
                    <a:pt x="1620" y="743"/>
                  </a:cubicBezTo>
                  <a:cubicBezTo>
                    <a:pt x="1619" y="742"/>
                    <a:pt x="1617" y="735"/>
                    <a:pt x="1616" y="728"/>
                  </a:cubicBezTo>
                  <a:cubicBezTo>
                    <a:pt x="1614" y="722"/>
                    <a:pt x="1613" y="715"/>
                    <a:pt x="1614" y="716"/>
                  </a:cubicBezTo>
                  <a:close/>
                  <a:moveTo>
                    <a:pt x="953" y="145"/>
                  </a:moveTo>
                  <a:cubicBezTo>
                    <a:pt x="958" y="149"/>
                    <a:pt x="945" y="150"/>
                    <a:pt x="922" y="149"/>
                  </a:cubicBezTo>
                  <a:cubicBezTo>
                    <a:pt x="916" y="148"/>
                    <a:pt x="919" y="148"/>
                    <a:pt x="909" y="148"/>
                  </a:cubicBezTo>
                  <a:cubicBezTo>
                    <a:pt x="919" y="147"/>
                    <a:pt x="918" y="146"/>
                    <a:pt x="923" y="144"/>
                  </a:cubicBezTo>
                  <a:cubicBezTo>
                    <a:pt x="929" y="146"/>
                    <a:pt x="927" y="145"/>
                    <a:pt x="939" y="146"/>
                  </a:cubicBezTo>
                  <a:cubicBezTo>
                    <a:pt x="940" y="147"/>
                    <a:pt x="934" y="147"/>
                    <a:pt x="934" y="148"/>
                  </a:cubicBezTo>
                  <a:cubicBezTo>
                    <a:pt x="954" y="149"/>
                    <a:pt x="940" y="144"/>
                    <a:pt x="931" y="143"/>
                  </a:cubicBezTo>
                  <a:cubicBezTo>
                    <a:pt x="936" y="142"/>
                    <a:pt x="942" y="144"/>
                    <a:pt x="953" y="145"/>
                  </a:cubicBezTo>
                  <a:close/>
                  <a:moveTo>
                    <a:pt x="1118" y="182"/>
                  </a:moveTo>
                  <a:cubicBezTo>
                    <a:pt x="1105" y="179"/>
                    <a:pt x="1100" y="176"/>
                    <a:pt x="1081" y="171"/>
                  </a:cubicBezTo>
                  <a:cubicBezTo>
                    <a:pt x="1090" y="172"/>
                    <a:pt x="1102" y="177"/>
                    <a:pt x="1118" y="182"/>
                  </a:cubicBezTo>
                  <a:close/>
                  <a:moveTo>
                    <a:pt x="1536" y="538"/>
                  </a:moveTo>
                  <a:cubicBezTo>
                    <a:pt x="1542" y="543"/>
                    <a:pt x="1548" y="554"/>
                    <a:pt x="1548" y="551"/>
                  </a:cubicBezTo>
                  <a:cubicBezTo>
                    <a:pt x="1555" y="564"/>
                    <a:pt x="1551" y="559"/>
                    <a:pt x="1558" y="572"/>
                  </a:cubicBezTo>
                  <a:cubicBezTo>
                    <a:pt x="1558" y="574"/>
                    <a:pt x="1555" y="571"/>
                    <a:pt x="1553" y="569"/>
                  </a:cubicBezTo>
                  <a:cubicBezTo>
                    <a:pt x="1557" y="578"/>
                    <a:pt x="1559" y="583"/>
                    <a:pt x="1562" y="589"/>
                  </a:cubicBezTo>
                  <a:cubicBezTo>
                    <a:pt x="1565" y="595"/>
                    <a:pt x="1568" y="601"/>
                    <a:pt x="1572" y="612"/>
                  </a:cubicBezTo>
                  <a:cubicBezTo>
                    <a:pt x="1571" y="614"/>
                    <a:pt x="1566" y="604"/>
                    <a:pt x="1564" y="603"/>
                  </a:cubicBezTo>
                  <a:cubicBezTo>
                    <a:pt x="1562" y="597"/>
                    <a:pt x="1564" y="597"/>
                    <a:pt x="1567" y="605"/>
                  </a:cubicBezTo>
                  <a:cubicBezTo>
                    <a:pt x="1567" y="600"/>
                    <a:pt x="1559" y="588"/>
                    <a:pt x="1561" y="588"/>
                  </a:cubicBezTo>
                  <a:cubicBezTo>
                    <a:pt x="1556" y="581"/>
                    <a:pt x="1552" y="571"/>
                    <a:pt x="1548" y="562"/>
                  </a:cubicBezTo>
                  <a:cubicBezTo>
                    <a:pt x="1549" y="563"/>
                    <a:pt x="1550" y="565"/>
                    <a:pt x="1553" y="570"/>
                  </a:cubicBezTo>
                  <a:cubicBezTo>
                    <a:pt x="1552" y="565"/>
                    <a:pt x="1543" y="552"/>
                    <a:pt x="1536" y="538"/>
                  </a:cubicBezTo>
                  <a:close/>
                  <a:moveTo>
                    <a:pt x="1570" y="596"/>
                  </a:moveTo>
                  <a:cubicBezTo>
                    <a:pt x="1572" y="602"/>
                    <a:pt x="1575" y="608"/>
                    <a:pt x="1578" y="614"/>
                  </a:cubicBezTo>
                  <a:cubicBezTo>
                    <a:pt x="1577" y="614"/>
                    <a:pt x="1574" y="609"/>
                    <a:pt x="1572" y="605"/>
                  </a:cubicBezTo>
                  <a:cubicBezTo>
                    <a:pt x="1570" y="600"/>
                    <a:pt x="1568" y="595"/>
                    <a:pt x="1570" y="596"/>
                  </a:cubicBezTo>
                  <a:close/>
                  <a:moveTo>
                    <a:pt x="1619" y="744"/>
                  </a:moveTo>
                  <a:cubicBezTo>
                    <a:pt x="1617" y="738"/>
                    <a:pt x="1615" y="735"/>
                    <a:pt x="1612" y="722"/>
                  </a:cubicBezTo>
                  <a:cubicBezTo>
                    <a:pt x="1613" y="722"/>
                    <a:pt x="1612" y="718"/>
                    <a:pt x="1613" y="718"/>
                  </a:cubicBezTo>
                  <a:cubicBezTo>
                    <a:pt x="1615" y="729"/>
                    <a:pt x="1616" y="734"/>
                    <a:pt x="1619" y="744"/>
                  </a:cubicBezTo>
                  <a:close/>
                  <a:moveTo>
                    <a:pt x="1355" y="317"/>
                  </a:moveTo>
                  <a:cubicBezTo>
                    <a:pt x="1359" y="321"/>
                    <a:pt x="1365" y="328"/>
                    <a:pt x="1363" y="322"/>
                  </a:cubicBezTo>
                  <a:cubicBezTo>
                    <a:pt x="1367" y="326"/>
                    <a:pt x="1368" y="328"/>
                    <a:pt x="1367" y="329"/>
                  </a:cubicBezTo>
                  <a:cubicBezTo>
                    <a:pt x="1372" y="333"/>
                    <a:pt x="1368" y="326"/>
                    <a:pt x="1377" y="336"/>
                  </a:cubicBezTo>
                  <a:cubicBezTo>
                    <a:pt x="1377" y="337"/>
                    <a:pt x="1373" y="333"/>
                    <a:pt x="1377" y="338"/>
                  </a:cubicBezTo>
                  <a:cubicBezTo>
                    <a:pt x="1384" y="344"/>
                    <a:pt x="1389" y="349"/>
                    <a:pt x="1391" y="351"/>
                  </a:cubicBezTo>
                  <a:cubicBezTo>
                    <a:pt x="1392" y="352"/>
                    <a:pt x="1390" y="351"/>
                    <a:pt x="1384" y="345"/>
                  </a:cubicBezTo>
                  <a:cubicBezTo>
                    <a:pt x="1382" y="343"/>
                    <a:pt x="1380" y="341"/>
                    <a:pt x="1377" y="338"/>
                  </a:cubicBezTo>
                  <a:cubicBezTo>
                    <a:pt x="1376" y="339"/>
                    <a:pt x="1376" y="339"/>
                    <a:pt x="1376" y="339"/>
                  </a:cubicBezTo>
                  <a:cubicBezTo>
                    <a:pt x="1378" y="343"/>
                    <a:pt x="1383" y="344"/>
                    <a:pt x="1388" y="350"/>
                  </a:cubicBezTo>
                  <a:cubicBezTo>
                    <a:pt x="1383" y="348"/>
                    <a:pt x="1373" y="338"/>
                    <a:pt x="1364" y="330"/>
                  </a:cubicBezTo>
                  <a:cubicBezTo>
                    <a:pt x="1363" y="331"/>
                    <a:pt x="1367" y="334"/>
                    <a:pt x="1372" y="338"/>
                  </a:cubicBezTo>
                  <a:cubicBezTo>
                    <a:pt x="1377" y="342"/>
                    <a:pt x="1382" y="347"/>
                    <a:pt x="1385" y="350"/>
                  </a:cubicBezTo>
                  <a:cubicBezTo>
                    <a:pt x="1388" y="355"/>
                    <a:pt x="1377" y="344"/>
                    <a:pt x="1375" y="345"/>
                  </a:cubicBezTo>
                  <a:cubicBezTo>
                    <a:pt x="1379" y="348"/>
                    <a:pt x="1385" y="355"/>
                    <a:pt x="1387" y="356"/>
                  </a:cubicBezTo>
                  <a:cubicBezTo>
                    <a:pt x="1385" y="357"/>
                    <a:pt x="1380" y="352"/>
                    <a:pt x="1372" y="344"/>
                  </a:cubicBezTo>
                  <a:cubicBezTo>
                    <a:pt x="1365" y="337"/>
                    <a:pt x="1356" y="329"/>
                    <a:pt x="1348" y="324"/>
                  </a:cubicBezTo>
                  <a:cubicBezTo>
                    <a:pt x="1349" y="323"/>
                    <a:pt x="1345" y="320"/>
                    <a:pt x="1346" y="320"/>
                  </a:cubicBezTo>
                  <a:cubicBezTo>
                    <a:pt x="1359" y="329"/>
                    <a:pt x="1345" y="313"/>
                    <a:pt x="1347" y="312"/>
                  </a:cubicBezTo>
                  <a:cubicBezTo>
                    <a:pt x="1346" y="312"/>
                    <a:pt x="1355" y="317"/>
                    <a:pt x="1355" y="317"/>
                  </a:cubicBezTo>
                  <a:close/>
                  <a:moveTo>
                    <a:pt x="809" y="144"/>
                  </a:moveTo>
                  <a:cubicBezTo>
                    <a:pt x="814" y="144"/>
                    <a:pt x="820" y="143"/>
                    <a:pt x="825" y="143"/>
                  </a:cubicBezTo>
                  <a:cubicBezTo>
                    <a:pt x="828" y="144"/>
                    <a:pt x="823" y="144"/>
                    <a:pt x="818" y="145"/>
                  </a:cubicBezTo>
                  <a:cubicBezTo>
                    <a:pt x="813" y="145"/>
                    <a:pt x="807" y="145"/>
                    <a:pt x="809" y="144"/>
                  </a:cubicBezTo>
                  <a:close/>
                  <a:moveTo>
                    <a:pt x="303" y="406"/>
                  </a:moveTo>
                  <a:cubicBezTo>
                    <a:pt x="302" y="408"/>
                    <a:pt x="298" y="414"/>
                    <a:pt x="295" y="418"/>
                  </a:cubicBezTo>
                  <a:cubicBezTo>
                    <a:pt x="296" y="418"/>
                    <a:pt x="301" y="410"/>
                    <a:pt x="303" y="409"/>
                  </a:cubicBezTo>
                  <a:cubicBezTo>
                    <a:pt x="297" y="419"/>
                    <a:pt x="291" y="421"/>
                    <a:pt x="283" y="432"/>
                  </a:cubicBezTo>
                  <a:cubicBezTo>
                    <a:pt x="287" y="426"/>
                    <a:pt x="291" y="422"/>
                    <a:pt x="303" y="406"/>
                  </a:cubicBezTo>
                  <a:close/>
                  <a:moveTo>
                    <a:pt x="231" y="511"/>
                  </a:moveTo>
                  <a:cubicBezTo>
                    <a:pt x="235" y="503"/>
                    <a:pt x="235" y="505"/>
                    <a:pt x="238" y="500"/>
                  </a:cubicBezTo>
                  <a:cubicBezTo>
                    <a:pt x="240" y="500"/>
                    <a:pt x="233" y="509"/>
                    <a:pt x="231" y="513"/>
                  </a:cubicBezTo>
                  <a:cubicBezTo>
                    <a:pt x="232" y="512"/>
                    <a:pt x="232" y="511"/>
                    <a:pt x="231" y="511"/>
                  </a:cubicBezTo>
                  <a:close/>
                  <a:moveTo>
                    <a:pt x="253" y="477"/>
                  </a:moveTo>
                  <a:cubicBezTo>
                    <a:pt x="250" y="484"/>
                    <a:pt x="246" y="488"/>
                    <a:pt x="244" y="493"/>
                  </a:cubicBezTo>
                  <a:cubicBezTo>
                    <a:pt x="242" y="495"/>
                    <a:pt x="242" y="494"/>
                    <a:pt x="240" y="498"/>
                  </a:cubicBezTo>
                  <a:cubicBezTo>
                    <a:pt x="240" y="496"/>
                    <a:pt x="243" y="491"/>
                    <a:pt x="246" y="486"/>
                  </a:cubicBezTo>
                  <a:cubicBezTo>
                    <a:pt x="249" y="481"/>
                    <a:pt x="252" y="477"/>
                    <a:pt x="253" y="477"/>
                  </a:cubicBezTo>
                  <a:close/>
                  <a:moveTo>
                    <a:pt x="776" y="149"/>
                  </a:moveTo>
                  <a:cubicBezTo>
                    <a:pt x="776" y="148"/>
                    <a:pt x="787" y="148"/>
                    <a:pt x="789" y="148"/>
                  </a:cubicBezTo>
                  <a:cubicBezTo>
                    <a:pt x="790" y="149"/>
                    <a:pt x="783" y="150"/>
                    <a:pt x="777" y="151"/>
                  </a:cubicBezTo>
                  <a:cubicBezTo>
                    <a:pt x="773" y="150"/>
                    <a:pt x="785" y="148"/>
                    <a:pt x="776" y="149"/>
                  </a:cubicBezTo>
                  <a:close/>
                  <a:moveTo>
                    <a:pt x="885" y="143"/>
                  </a:moveTo>
                  <a:cubicBezTo>
                    <a:pt x="889" y="143"/>
                    <a:pt x="894" y="143"/>
                    <a:pt x="898" y="143"/>
                  </a:cubicBezTo>
                  <a:cubicBezTo>
                    <a:pt x="897" y="144"/>
                    <a:pt x="894" y="145"/>
                    <a:pt x="896" y="146"/>
                  </a:cubicBezTo>
                  <a:cubicBezTo>
                    <a:pt x="877" y="145"/>
                    <a:pt x="898" y="145"/>
                    <a:pt x="885" y="143"/>
                  </a:cubicBezTo>
                  <a:close/>
                  <a:moveTo>
                    <a:pt x="1452" y="413"/>
                  </a:moveTo>
                  <a:cubicBezTo>
                    <a:pt x="1451" y="415"/>
                    <a:pt x="1460" y="425"/>
                    <a:pt x="1459" y="426"/>
                  </a:cubicBezTo>
                  <a:cubicBezTo>
                    <a:pt x="1449" y="415"/>
                    <a:pt x="1456" y="423"/>
                    <a:pt x="1452" y="421"/>
                  </a:cubicBezTo>
                  <a:cubicBezTo>
                    <a:pt x="1457" y="429"/>
                    <a:pt x="1456" y="431"/>
                    <a:pt x="1460" y="438"/>
                  </a:cubicBezTo>
                  <a:cubicBezTo>
                    <a:pt x="1454" y="432"/>
                    <a:pt x="1443" y="416"/>
                    <a:pt x="1438" y="409"/>
                  </a:cubicBezTo>
                  <a:cubicBezTo>
                    <a:pt x="1440" y="409"/>
                    <a:pt x="1444" y="413"/>
                    <a:pt x="1446" y="413"/>
                  </a:cubicBezTo>
                  <a:cubicBezTo>
                    <a:pt x="1442" y="407"/>
                    <a:pt x="1440" y="406"/>
                    <a:pt x="1433" y="398"/>
                  </a:cubicBezTo>
                  <a:cubicBezTo>
                    <a:pt x="1428" y="391"/>
                    <a:pt x="1437" y="401"/>
                    <a:pt x="1436" y="398"/>
                  </a:cubicBezTo>
                  <a:cubicBezTo>
                    <a:pt x="1433" y="393"/>
                    <a:pt x="1433" y="397"/>
                    <a:pt x="1425" y="387"/>
                  </a:cubicBezTo>
                  <a:cubicBezTo>
                    <a:pt x="1421" y="381"/>
                    <a:pt x="1424" y="383"/>
                    <a:pt x="1430" y="389"/>
                  </a:cubicBezTo>
                  <a:cubicBezTo>
                    <a:pt x="1437" y="396"/>
                    <a:pt x="1445" y="406"/>
                    <a:pt x="1452" y="413"/>
                  </a:cubicBezTo>
                  <a:close/>
                  <a:moveTo>
                    <a:pt x="1533" y="532"/>
                  </a:moveTo>
                  <a:cubicBezTo>
                    <a:pt x="1529" y="526"/>
                    <a:pt x="1527" y="521"/>
                    <a:pt x="1525" y="518"/>
                  </a:cubicBezTo>
                  <a:cubicBezTo>
                    <a:pt x="1526" y="517"/>
                    <a:pt x="1535" y="532"/>
                    <a:pt x="1533" y="532"/>
                  </a:cubicBezTo>
                  <a:close/>
                  <a:moveTo>
                    <a:pt x="1024" y="160"/>
                  </a:moveTo>
                  <a:cubicBezTo>
                    <a:pt x="1020" y="160"/>
                    <a:pt x="1014" y="160"/>
                    <a:pt x="1016" y="162"/>
                  </a:cubicBezTo>
                  <a:cubicBezTo>
                    <a:pt x="1011" y="161"/>
                    <a:pt x="1007" y="160"/>
                    <a:pt x="1003" y="159"/>
                  </a:cubicBezTo>
                  <a:cubicBezTo>
                    <a:pt x="1005" y="158"/>
                    <a:pt x="1013" y="159"/>
                    <a:pt x="1014" y="157"/>
                  </a:cubicBezTo>
                  <a:cubicBezTo>
                    <a:pt x="1017" y="159"/>
                    <a:pt x="1026" y="160"/>
                    <a:pt x="1033" y="162"/>
                  </a:cubicBezTo>
                  <a:cubicBezTo>
                    <a:pt x="1041" y="164"/>
                    <a:pt x="1048" y="165"/>
                    <a:pt x="1049" y="167"/>
                  </a:cubicBezTo>
                  <a:cubicBezTo>
                    <a:pt x="1035" y="162"/>
                    <a:pt x="1033" y="164"/>
                    <a:pt x="1022" y="162"/>
                  </a:cubicBezTo>
                  <a:cubicBezTo>
                    <a:pt x="1019" y="160"/>
                    <a:pt x="1026" y="162"/>
                    <a:pt x="1024" y="160"/>
                  </a:cubicBezTo>
                  <a:close/>
                  <a:moveTo>
                    <a:pt x="1103" y="181"/>
                  </a:moveTo>
                  <a:cubicBezTo>
                    <a:pt x="1108" y="182"/>
                    <a:pt x="1104" y="183"/>
                    <a:pt x="1110" y="185"/>
                  </a:cubicBezTo>
                  <a:cubicBezTo>
                    <a:pt x="1101" y="183"/>
                    <a:pt x="1101" y="183"/>
                    <a:pt x="1101" y="183"/>
                  </a:cubicBezTo>
                  <a:cubicBezTo>
                    <a:pt x="1090" y="179"/>
                    <a:pt x="1095" y="181"/>
                    <a:pt x="1083" y="178"/>
                  </a:cubicBezTo>
                  <a:cubicBezTo>
                    <a:pt x="1082" y="177"/>
                    <a:pt x="1084" y="178"/>
                    <a:pt x="1086" y="178"/>
                  </a:cubicBezTo>
                  <a:cubicBezTo>
                    <a:pt x="1083" y="177"/>
                    <a:pt x="1080" y="176"/>
                    <a:pt x="1076" y="174"/>
                  </a:cubicBezTo>
                  <a:cubicBezTo>
                    <a:pt x="1082" y="174"/>
                    <a:pt x="1097" y="182"/>
                    <a:pt x="1088" y="176"/>
                  </a:cubicBezTo>
                  <a:cubicBezTo>
                    <a:pt x="1097" y="179"/>
                    <a:pt x="1096" y="178"/>
                    <a:pt x="1103" y="181"/>
                  </a:cubicBezTo>
                  <a:close/>
                  <a:moveTo>
                    <a:pt x="814" y="146"/>
                  </a:moveTo>
                  <a:cubicBezTo>
                    <a:pt x="821" y="146"/>
                    <a:pt x="823" y="145"/>
                    <a:pt x="833" y="145"/>
                  </a:cubicBezTo>
                  <a:cubicBezTo>
                    <a:pt x="834" y="148"/>
                    <a:pt x="823" y="149"/>
                    <a:pt x="813" y="150"/>
                  </a:cubicBezTo>
                  <a:cubicBezTo>
                    <a:pt x="806" y="150"/>
                    <a:pt x="806" y="150"/>
                    <a:pt x="809" y="149"/>
                  </a:cubicBezTo>
                  <a:cubicBezTo>
                    <a:pt x="796" y="151"/>
                    <a:pt x="784" y="153"/>
                    <a:pt x="769" y="154"/>
                  </a:cubicBezTo>
                  <a:cubicBezTo>
                    <a:pt x="774" y="152"/>
                    <a:pt x="785" y="151"/>
                    <a:pt x="795" y="150"/>
                  </a:cubicBezTo>
                  <a:cubicBezTo>
                    <a:pt x="805" y="149"/>
                    <a:pt x="814" y="148"/>
                    <a:pt x="814" y="146"/>
                  </a:cubicBezTo>
                  <a:close/>
                  <a:moveTo>
                    <a:pt x="1580" y="630"/>
                  </a:moveTo>
                  <a:cubicBezTo>
                    <a:pt x="1581" y="634"/>
                    <a:pt x="1579" y="631"/>
                    <a:pt x="1578" y="627"/>
                  </a:cubicBezTo>
                  <a:cubicBezTo>
                    <a:pt x="1581" y="636"/>
                    <a:pt x="1579" y="633"/>
                    <a:pt x="1577" y="628"/>
                  </a:cubicBezTo>
                  <a:cubicBezTo>
                    <a:pt x="1574" y="622"/>
                    <a:pt x="1571" y="615"/>
                    <a:pt x="1573" y="615"/>
                  </a:cubicBezTo>
                  <a:cubicBezTo>
                    <a:pt x="1574" y="616"/>
                    <a:pt x="1579" y="630"/>
                    <a:pt x="1580" y="630"/>
                  </a:cubicBezTo>
                  <a:close/>
                  <a:moveTo>
                    <a:pt x="730" y="158"/>
                  </a:moveTo>
                  <a:cubicBezTo>
                    <a:pt x="742" y="155"/>
                    <a:pt x="745" y="156"/>
                    <a:pt x="744" y="158"/>
                  </a:cubicBezTo>
                  <a:cubicBezTo>
                    <a:pt x="741" y="158"/>
                    <a:pt x="716" y="162"/>
                    <a:pt x="732" y="159"/>
                  </a:cubicBezTo>
                  <a:cubicBezTo>
                    <a:pt x="736" y="158"/>
                    <a:pt x="730" y="159"/>
                    <a:pt x="730" y="158"/>
                  </a:cubicBezTo>
                  <a:close/>
                  <a:moveTo>
                    <a:pt x="1520" y="510"/>
                  </a:moveTo>
                  <a:cubicBezTo>
                    <a:pt x="1525" y="518"/>
                    <a:pt x="1524" y="518"/>
                    <a:pt x="1528" y="525"/>
                  </a:cubicBezTo>
                  <a:cubicBezTo>
                    <a:pt x="1525" y="523"/>
                    <a:pt x="1524" y="519"/>
                    <a:pt x="1519" y="512"/>
                  </a:cubicBezTo>
                  <a:lnTo>
                    <a:pt x="1520" y="510"/>
                  </a:lnTo>
                  <a:close/>
                  <a:moveTo>
                    <a:pt x="1582" y="636"/>
                  </a:moveTo>
                  <a:cubicBezTo>
                    <a:pt x="1585" y="644"/>
                    <a:pt x="1587" y="650"/>
                    <a:pt x="1585" y="650"/>
                  </a:cubicBezTo>
                  <a:cubicBezTo>
                    <a:pt x="1583" y="644"/>
                    <a:pt x="1583" y="644"/>
                    <a:pt x="1580" y="638"/>
                  </a:cubicBezTo>
                  <a:lnTo>
                    <a:pt x="1582" y="636"/>
                  </a:lnTo>
                  <a:close/>
                  <a:moveTo>
                    <a:pt x="1601" y="692"/>
                  </a:moveTo>
                  <a:cubicBezTo>
                    <a:pt x="1600" y="694"/>
                    <a:pt x="1600" y="694"/>
                    <a:pt x="1600" y="694"/>
                  </a:cubicBezTo>
                  <a:cubicBezTo>
                    <a:pt x="1597" y="687"/>
                    <a:pt x="1596" y="682"/>
                    <a:pt x="1595" y="678"/>
                  </a:cubicBezTo>
                  <a:cubicBezTo>
                    <a:pt x="1597" y="679"/>
                    <a:pt x="1599" y="685"/>
                    <a:pt x="1601" y="692"/>
                  </a:cubicBezTo>
                  <a:close/>
                  <a:moveTo>
                    <a:pt x="1609" y="721"/>
                  </a:moveTo>
                  <a:cubicBezTo>
                    <a:pt x="1612" y="731"/>
                    <a:pt x="1612" y="733"/>
                    <a:pt x="1615" y="744"/>
                  </a:cubicBezTo>
                  <a:cubicBezTo>
                    <a:pt x="1613" y="745"/>
                    <a:pt x="1611" y="736"/>
                    <a:pt x="1608" y="726"/>
                  </a:cubicBezTo>
                  <a:cubicBezTo>
                    <a:pt x="1610" y="727"/>
                    <a:pt x="1608" y="722"/>
                    <a:pt x="1609" y="721"/>
                  </a:cubicBezTo>
                  <a:close/>
                  <a:moveTo>
                    <a:pt x="1531" y="530"/>
                  </a:moveTo>
                  <a:cubicBezTo>
                    <a:pt x="1533" y="536"/>
                    <a:pt x="1537" y="539"/>
                    <a:pt x="1542" y="550"/>
                  </a:cubicBezTo>
                  <a:cubicBezTo>
                    <a:pt x="1537" y="545"/>
                    <a:pt x="1530" y="535"/>
                    <a:pt x="1526" y="528"/>
                  </a:cubicBezTo>
                  <a:cubicBezTo>
                    <a:pt x="1524" y="524"/>
                    <a:pt x="1527" y="528"/>
                    <a:pt x="1529" y="532"/>
                  </a:cubicBezTo>
                  <a:cubicBezTo>
                    <a:pt x="1532" y="535"/>
                    <a:pt x="1534" y="538"/>
                    <a:pt x="1531" y="530"/>
                  </a:cubicBezTo>
                  <a:close/>
                  <a:moveTo>
                    <a:pt x="1603" y="699"/>
                  </a:moveTo>
                  <a:cubicBezTo>
                    <a:pt x="1603" y="703"/>
                    <a:pt x="1606" y="713"/>
                    <a:pt x="1605" y="713"/>
                  </a:cubicBezTo>
                  <a:cubicBezTo>
                    <a:pt x="1602" y="703"/>
                    <a:pt x="1601" y="699"/>
                    <a:pt x="1603" y="699"/>
                  </a:cubicBezTo>
                  <a:close/>
                  <a:moveTo>
                    <a:pt x="862" y="145"/>
                  </a:moveTo>
                  <a:cubicBezTo>
                    <a:pt x="871" y="145"/>
                    <a:pt x="875" y="147"/>
                    <a:pt x="878" y="146"/>
                  </a:cubicBezTo>
                  <a:cubicBezTo>
                    <a:pt x="884" y="147"/>
                    <a:pt x="882" y="147"/>
                    <a:pt x="878" y="147"/>
                  </a:cubicBezTo>
                  <a:cubicBezTo>
                    <a:pt x="874" y="147"/>
                    <a:pt x="868" y="147"/>
                    <a:pt x="869" y="147"/>
                  </a:cubicBezTo>
                  <a:cubicBezTo>
                    <a:pt x="863" y="147"/>
                    <a:pt x="861" y="147"/>
                    <a:pt x="862" y="145"/>
                  </a:cubicBezTo>
                  <a:close/>
                  <a:moveTo>
                    <a:pt x="627" y="187"/>
                  </a:moveTo>
                  <a:cubicBezTo>
                    <a:pt x="634" y="185"/>
                    <a:pt x="642" y="182"/>
                    <a:pt x="643" y="183"/>
                  </a:cubicBezTo>
                  <a:cubicBezTo>
                    <a:pt x="640" y="184"/>
                    <a:pt x="640" y="184"/>
                    <a:pt x="639" y="184"/>
                  </a:cubicBezTo>
                  <a:cubicBezTo>
                    <a:pt x="637" y="185"/>
                    <a:pt x="634" y="187"/>
                    <a:pt x="632" y="188"/>
                  </a:cubicBezTo>
                  <a:cubicBezTo>
                    <a:pt x="622" y="191"/>
                    <a:pt x="627" y="188"/>
                    <a:pt x="627" y="187"/>
                  </a:cubicBezTo>
                  <a:close/>
                  <a:moveTo>
                    <a:pt x="1628" y="1015"/>
                  </a:moveTo>
                  <a:cubicBezTo>
                    <a:pt x="1626" y="1026"/>
                    <a:pt x="1624" y="1032"/>
                    <a:pt x="1624" y="1023"/>
                  </a:cubicBezTo>
                  <a:cubicBezTo>
                    <a:pt x="1625" y="1015"/>
                    <a:pt x="1626" y="1015"/>
                    <a:pt x="1627" y="1006"/>
                  </a:cubicBezTo>
                  <a:cubicBezTo>
                    <a:pt x="1627" y="1008"/>
                    <a:pt x="1627" y="1013"/>
                    <a:pt x="1628" y="1015"/>
                  </a:cubicBezTo>
                  <a:close/>
                  <a:moveTo>
                    <a:pt x="478" y="260"/>
                  </a:moveTo>
                  <a:cubicBezTo>
                    <a:pt x="485" y="255"/>
                    <a:pt x="486" y="255"/>
                    <a:pt x="494" y="250"/>
                  </a:cubicBezTo>
                  <a:cubicBezTo>
                    <a:pt x="497" y="251"/>
                    <a:pt x="488" y="256"/>
                    <a:pt x="480" y="261"/>
                  </a:cubicBezTo>
                  <a:lnTo>
                    <a:pt x="478" y="260"/>
                  </a:lnTo>
                  <a:close/>
                  <a:moveTo>
                    <a:pt x="1158" y="205"/>
                  </a:moveTo>
                  <a:cubicBezTo>
                    <a:pt x="1158" y="206"/>
                    <a:pt x="1154" y="204"/>
                    <a:pt x="1149" y="202"/>
                  </a:cubicBezTo>
                  <a:cubicBezTo>
                    <a:pt x="1144" y="200"/>
                    <a:pt x="1138" y="198"/>
                    <a:pt x="1137" y="197"/>
                  </a:cubicBezTo>
                  <a:cubicBezTo>
                    <a:pt x="1137" y="196"/>
                    <a:pt x="1140" y="197"/>
                    <a:pt x="1145" y="199"/>
                  </a:cubicBezTo>
                  <a:cubicBezTo>
                    <a:pt x="1150" y="201"/>
                    <a:pt x="1155" y="204"/>
                    <a:pt x="1158" y="205"/>
                  </a:cubicBezTo>
                  <a:close/>
                  <a:moveTo>
                    <a:pt x="1300" y="282"/>
                  </a:moveTo>
                  <a:cubicBezTo>
                    <a:pt x="1309" y="288"/>
                    <a:pt x="1315" y="296"/>
                    <a:pt x="1321" y="299"/>
                  </a:cubicBezTo>
                  <a:cubicBezTo>
                    <a:pt x="1327" y="304"/>
                    <a:pt x="1315" y="296"/>
                    <a:pt x="1315" y="298"/>
                  </a:cubicBezTo>
                  <a:cubicBezTo>
                    <a:pt x="1302" y="288"/>
                    <a:pt x="1300" y="287"/>
                    <a:pt x="1292" y="281"/>
                  </a:cubicBezTo>
                  <a:cubicBezTo>
                    <a:pt x="1297" y="284"/>
                    <a:pt x="1297" y="281"/>
                    <a:pt x="1300" y="282"/>
                  </a:cubicBezTo>
                  <a:close/>
                  <a:moveTo>
                    <a:pt x="1527" y="531"/>
                  </a:moveTo>
                  <a:cubicBezTo>
                    <a:pt x="1528" y="536"/>
                    <a:pt x="1532" y="543"/>
                    <a:pt x="1535" y="549"/>
                  </a:cubicBezTo>
                  <a:cubicBezTo>
                    <a:pt x="1538" y="556"/>
                    <a:pt x="1541" y="561"/>
                    <a:pt x="1540" y="564"/>
                  </a:cubicBezTo>
                  <a:cubicBezTo>
                    <a:pt x="1537" y="556"/>
                    <a:pt x="1535" y="551"/>
                    <a:pt x="1532" y="547"/>
                  </a:cubicBezTo>
                  <a:cubicBezTo>
                    <a:pt x="1530" y="543"/>
                    <a:pt x="1527" y="539"/>
                    <a:pt x="1524" y="531"/>
                  </a:cubicBezTo>
                  <a:cubicBezTo>
                    <a:pt x="1523" y="528"/>
                    <a:pt x="1526" y="532"/>
                    <a:pt x="1527" y="531"/>
                  </a:cubicBezTo>
                  <a:close/>
                  <a:moveTo>
                    <a:pt x="1026" y="166"/>
                  </a:moveTo>
                  <a:cubicBezTo>
                    <a:pt x="1030" y="166"/>
                    <a:pt x="1038" y="170"/>
                    <a:pt x="1035" y="170"/>
                  </a:cubicBezTo>
                  <a:cubicBezTo>
                    <a:pt x="1033" y="169"/>
                    <a:pt x="1030" y="169"/>
                    <a:pt x="1026" y="168"/>
                  </a:cubicBezTo>
                  <a:cubicBezTo>
                    <a:pt x="1028" y="168"/>
                    <a:pt x="1030" y="167"/>
                    <a:pt x="1026" y="166"/>
                  </a:cubicBezTo>
                  <a:close/>
                  <a:moveTo>
                    <a:pt x="808" y="152"/>
                  </a:moveTo>
                  <a:cubicBezTo>
                    <a:pt x="815" y="152"/>
                    <a:pt x="820" y="152"/>
                    <a:pt x="824" y="152"/>
                  </a:cubicBezTo>
                  <a:cubicBezTo>
                    <a:pt x="822" y="153"/>
                    <a:pt x="807" y="154"/>
                    <a:pt x="808" y="152"/>
                  </a:cubicBezTo>
                  <a:close/>
                  <a:moveTo>
                    <a:pt x="1135" y="198"/>
                  </a:moveTo>
                  <a:cubicBezTo>
                    <a:pt x="1143" y="201"/>
                    <a:pt x="1154" y="205"/>
                    <a:pt x="1158" y="208"/>
                  </a:cubicBezTo>
                  <a:cubicBezTo>
                    <a:pt x="1157" y="208"/>
                    <a:pt x="1151" y="206"/>
                    <a:pt x="1145" y="203"/>
                  </a:cubicBezTo>
                  <a:cubicBezTo>
                    <a:pt x="1139" y="201"/>
                    <a:pt x="1133" y="199"/>
                    <a:pt x="1135" y="198"/>
                  </a:cubicBezTo>
                  <a:close/>
                  <a:moveTo>
                    <a:pt x="1522" y="530"/>
                  </a:moveTo>
                  <a:cubicBezTo>
                    <a:pt x="1516" y="518"/>
                    <a:pt x="1513" y="513"/>
                    <a:pt x="1510" y="510"/>
                  </a:cubicBezTo>
                  <a:cubicBezTo>
                    <a:pt x="1508" y="506"/>
                    <a:pt x="1506" y="504"/>
                    <a:pt x="1502" y="496"/>
                  </a:cubicBezTo>
                  <a:cubicBezTo>
                    <a:pt x="1504" y="498"/>
                    <a:pt x="1510" y="506"/>
                    <a:pt x="1515" y="514"/>
                  </a:cubicBezTo>
                  <a:cubicBezTo>
                    <a:pt x="1519" y="522"/>
                    <a:pt x="1523" y="529"/>
                    <a:pt x="1522" y="530"/>
                  </a:cubicBezTo>
                  <a:close/>
                  <a:moveTo>
                    <a:pt x="1543" y="565"/>
                  </a:moveTo>
                  <a:cubicBezTo>
                    <a:pt x="1545" y="568"/>
                    <a:pt x="1548" y="574"/>
                    <a:pt x="1550" y="579"/>
                  </a:cubicBezTo>
                  <a:cubicBezTo>
                    <a:pt x="1552" y="584"/>
                    <a:pt x="1554" y="589"/>
                    <a:pt x="1553" y="590"/>
                  </a:cubicBezTo>
                  <a:cubicBezTo>
                    <a:pt x="1549" y="582"/>
                    <a:pt x="1546" y="574"/>
                    <a:pt x="1542" y="566"/>
                  </a:cubicBezTo>
                  <a:cubicBezTo>
                    <a:pt x="1543" y="568"/>
                    <a:pt x="1545" y="570"/>
                    <a:pt x="1543" y="565"/>
                  </a:cubicBezTo>
                  <a:close/>
                  <a:moveTo>
                    <a:pt x="1567" y="619"/>
                  </a:moveTo>
                  <a:cubicBezTo>
                    <a:pt x="1569" y="623"/>
                    <a:pt x="1570" y="627"/>
                    <a:pt x="1572" y="631"/>
                  </a:cubicBezTo>
                  <a:cubicBezTo>
                    <a:pt x="1571" y="633"/>
                    <a:pt x="1568" y="625"/>
                    <a:pt x="1566" y="620"/>
                  </a:cubicBezTo>
                  <a:lnTo>
                    <a:pt x="1567" y="619"/>
                  </a:lnTo>
                  <a:close/>
                  <a:moveTo>
                    <a:pt x="1595" y="699"/>
                  </a:moveTo>
                  <a:cubicBezTo>
                    <a:pt x="1592" y="699"/>
                    <a:pt x="1590" y="683"/>
                    <a:pt x="1587" y="674"/>
                  </a:cubicBezTo>
                  <a:cubicBezTo>
                    <a:pt x="1587" y="671"/>
                    <a:pt x="1592" y="688"/>
                    <a:pt x="1595" y="699"/>
                  </a:cubicBezTo>
                  <a:close/>
                  <a:moveTo>
                    <a:pt x="1608" y="1099"/>
                  </a:moveTo>
                  <a:cubicBezTo>
                    <a:pt x="1605" y="1109"/>
                    <a:pt x="1601" y="1118"/>
                    <a:pt x="1601" y="1113"/>
                  </a:cubicBezTo>
                  <a:cubicBezTo>
                    <a:pt x="1603" y="1105"/>
                    <a:pt x="1605" y="1100"/>
                    <a:pt x="1606" y="1095"/>
                  </a:cubicBezTo>
                  <a:cubicBezTo>
                    <a:pt x="1607" y="1090"/>
                    <a:pt x="1608" y="1085"/>
                    <a:pt x="1610" y="1077"/>
                  </a:cubicBezTo>
                  <a:cubicBezTo>
                    <a:pt x="1611" y="1077"/>
                    <a:pt x="1609" y="1084"/>
                    <a:pt x="1608" y="1090"/>
                  </a:cubicBezTo>
                  <a:cubicBezTo>
                    <a:pt x="1607" y="1096"/>
                    <a:pt x="1605" y="1102"/>
                    <a:pt x="1608" y="1099"/>
                  </a:cubicBezTo>
                  <a:close/>
                  <a:moveTo>
                    <a:pt x="1457" y="438"/>
                  </a:moveTo>
                  <a:cubicBezTo>
                    <a:pt x="1460" y="442"/>
                    <a:pt x="1465" y="448"/>
                    <a:pt x="1465" y="449"/>
                  </a:cubicBezTo>
                  <a:cubicBezTo>
                    <a:pt x="1466" y="453"/>
                    <a:pt x="1459" y="442"/>
                    <a:pt x="1455" y="437"/>
                  </a:cubicBezTo>
                  <a:cubicBezTo>
                    <a:pt x="1456" y="438"/>
                    <a:pt x="1457" y="439"/>
                    <a:pt x="1457" y="438"/>
                  </a:cubicBezTo>
                  <a:close/>
                  <a:moveTo>
                    <a:pt x="1585" y="685"/>
                  </a:moveTo>
                  <a:cubicBezTo>
                    <a:pt x="1588" y="690"/>
                    <a:pt x="1591" y="695"/>
                    <a:pt x="1594" y="708"/>
                  </a:cubicBezTo>
                  <a:cubicBezTo>
                    <a:pt x="1590" y="699"/>
                    <a:pt x="1597" y="724"/>
                    <a:pt x="1592" y="710"/>
                  </a:cubicBezTo>
                  <a:cubicBezTo>
                    <a:pt x="1594" y="721"/>
                    <a:pt x="1596" y="726"/>
                    <a:pt x="1600" y="742"/>
                  </a:cubicBezTo>
                  <a:cubicBezTo>
                    <a:pt x="1596" y="732"/>
                    <a:pt x="1597" y="739"/>
                    <a:pt x="1601" y="752"/>
                  </a:cubicBezTo>
                  <a:cubicBezTo>
                    <a:pt x="1597" y="741"/>
                    <a:pt x="1595" y="733"/>
                    <a:pt x="1593" y="725"/>
                  </a:cubicBezTo>
                  <a:cubicBezTo>
                    <a:pt x="1591" y="716"/>
                    <a:pt x="1589" y="707"/>
                    <a:pt x="1584" y="694"/>
                  </a:cubicBezTo>
                  <a:cubicBezTo>
                    <a:pt x="1584" y="693"/>
                    <a:pt x="1586" y="697"/>
                    <a:pt x="1586" y="696"/>
                  </a:cubicBezTo>
                  <a:cubicBezTo>
                    <a:pt x="1583" y="690"/>
                    <a:pt x="1579" y="678"/>
                    <a:pt x="1576" y="673"/>
                  </a:cubicBezTo>
                  <a:cubicBezTo>
                    <a:pt x="1573" y="663"/>
                    <a:pt x="1570" y="650"/>
                    <a:pt x="1569" y="647"/>
                  </a:cubicBezTo>
                  <a:cubicBezTo>
                    <a:pt x="1566" y="637"/>
                    <a:pt x="1572" y="653"/>
                    <a:pt x="1572" y="648"/>
                  </a:cubicBezTo>
                  <a:cubicBezTo>
                    <a:pt x="1573" y="653"/>
                    <a:pt x="1573" y="655"/>
                    <a:pt x="1574" y="659"/>
                  </a:cubicBezTo>
                  <a:cubicBezTo>
                    <a:pt x="1575" y="662"/>
                    <a:pt x="1577" y="662"/>
                    <a:pt x="1576" y="665"/>
                  </a:cubicBezTo>
                  <a:cubicBezTo>
                    <a:pt x="1578" y="668"/>
                    <a:pt x="1577" y="661"/>
                    <a:pt x="1580" y="665"/>
                  </a:cubicBezTo>
                  <a:cubicBezTo>
                    <a:pt x="1582" y="675"/>
                    <a:pt x="1584" y="682"/>
                    <a:pt x="1586" y="679"/>
                  </a:cubicBezTo>
                  <a:cubicBezTo>
                    <a:pt x="1589" y="689"/>
                    <a:pt x="1586" y="684"/>
                    <a:pt x="1585" y="685"/>
                  </a:cubicBezTo>
                  <a:close/>
                  <a:moveTo>
                    <a:pt x="1545" y="582"/>
                  </a:moveTo>
                  <a:cubicBezTo>
                    <a:pt x="1544" y="585"/>
                    <a:pt x="1545" y="585"/>
                    <a:pt x="1553" y="604"/>
                  </a:cubicBezTo>
                  <a:cubicBezTo>
                    <a:pt x="1550" y="594"/>
                    <a:pt x="1553" y="601"/>
                    <a:pt x="1556" y="606"/>
                  </a:cubicBezTo>
                  <a:cubicBezTo>
                    <a:pt x="1557" y="609"/>
                    <a:pt x="1558" y="612"/>
                    <a:pt x="1557" y="613"/>
                  </a:cubicBezTo>
                  <a:cubicBezTo>
                    <a:pt x="1559" y="615"/>
                    <a:pt x="1560" y="619"/>
                    <a:pt x="1563" y="624"/>
                  </a:cubicBezTo>
                  <a:cubicBezTo>
                    <a:pt x="1563" y="623"/>
                    <a:pt x="1560" y="616"/>
                    <a:pt x="1561" y="617"/>
                  </a:cubicBezTo>
                  <a:cubicBezTo>
                    <a:pt x="1565" y="626"/>
                    <a:pt x="1566" y="629"/>
                    <a:pt x="1569" y="638"/>
                  </a:cubicBezTo>
                  <a:cubicBezTo>
                    <a:pt x="1568" y="637"/>
                    <a:pt x="1567" y="636"/>
                    <a:pt x="1567" y="637"/>
                  </a:cubicBezTo>
                  <a:cubicBezTo>
                    <a:pt x="1565" y="632"/>
                    <a:pt x="1565" y="631"/>
                    <a:pt x="1565" y="630"/>
                  </a:cubicBezTo>
                  <a:cubicBezTo>
                    <a:pt x="1564" y="627"/>
                    <a:pt x="1563" y="626"/>
                    <a:pt x="1562" y="625"/>
                  </a:cubicBezTo>
                  <a:cubicBezTo>
                    <a:pt x="1562" y="627"/>
                    <a:pt x="1565" y="633"/>
                    <a:pt x="1566" y="637"/>
                  </a:cubicBezTo>
                  <a:cubicBezTo>
                    <a:pt x="1566" y="639"/>
                    <a:pt x="1563" y="634"/>
                    <a:pt x="1562" y="634"/>
                  </a:cubicBezTo>
                  <a:cubicBezTo>
                    <a:pt x="1559" y="622"/>
                    <a:pt x="1552" y="603"/>
                    <a:pt x="1543" y="584"/>
                  </a:cubicBezTo>
                  <a:cubicBezTo>
                    <a:pt x="1534" y="566"/>
                    <a:pt x="1524" y="548"/>
                    <a:pt x="1519" y="540"/>
                  </a:cubicBezTo>
                  <a:cubicBezTo>
                    <a:pt x="1519" y="538"/>
                    <a:pt x="1515" y="532"/>
                    <a:pt x="1511" y="526"/>
                  </a:cubicBezTo>
                  <a:cubicBezTo>
                    <a:pt x="1508" y="520"/>
                    <a:pt x="1504" y="514"/>
                    <a:pt x="1503" y="511"/>
                  </a:cubicBezTo>
                  <a:cubicBezTo>
                    <a:pt x="1502" y="511"/>
                    <a:pt x="1496" y="499"/>
                    <a:pt x="1495" y="502"/>
                  </a:cubicBezTo>
                  <a:cubicBezTo>
                    <a:pt x="1490" y="492"/>
                    <a:pt x="1488" y="489"/>
                    <a:pt x="1483" y="482"/>
                  </a:cubicBezTo>
                  <a:cubicBezTo>
                    <a:pt x="1490" y="488"/>
                    <a:pt x="1503" y="507"/>
                    <a:pt x="1514" y="529"/>
                  </a:cubicBezTo>
                  <a:cubicBezTo>
                    <a:pt x="1526" y="550"/>
                    <a:pt x="1538" y="572"/>
                    <a:pt x="1545" y="582"/>
                  </a:cubicBezTo>
                  <a:close/>
                  <a:moveTo>
                    <a:pt x="1396" y="375"/>
                  </a:moveTo>
                  <a:cubicBezTo>
                    <a:pt x="1398" y="379"/>
                    <a:pt x="1389" y="369"/>
                    <a:pt x="1382" y="364"/>
                  </a:cubicBezTo>
                  <a:cubicBezTo>
                    <a:pt x="1383" y="363"/>
                    <a:pt x="1382" y="362"/>
                    <a:pt x="1378" y="358"/>
                  </a:cubicBezTo>
                  <a:cubicBezTo>
                    <a:pt x="1383" y="359"/>
                    <a:pt x="1388" y="368"/>
                    <a:pt x="1396" y="375"/>
                  </a:cubicBezTo>
                  <a:close/>
                  <a:moveTo>
                    <a:pt x="1468" y="457"/>
                  </a:moveTo>
                  <a:cubicBezTo>
                    <a:pt x="1473" y="465"/>
                    <a:pt x="1473" y="465"/>
                    <a:pt x="1473" y="465"/>
                  </a:cubicBezTo>
                  <a:cubicBezTo>
                    <a:pt x="1472" y="467"/>
                    <a:pt x="1472" y="467"/>
                    <a:pt x="1472" y="467"/>
                  </a:cubicBezTo>
                  <a:cubicBezTo>
                    <a:pt x="1467" y="460"/>
                    <a:pt x="1467" y="458"/>
                    <a:pt x="1468" y="457"/>
                  </a:cubicBezTo>
                  <a:close/>
                  <a:moveTo>
                    <a:pt x="1607" y="792"/>
                  </a:moveTo>
                  <a:cubicBezTo>
                    <a:pt x="1603" y="776"/>
                    <a:pt x="1605" y="770"/>
                    <a:pt x="1601" y="756"/>
                  </a:cubicBezTo>
                  <a:cubicBezTo>
                    <a:pt x="1603" y="754"/>
                    <a:pt x="1603" y="754"/>
                    <a:pt x="1603" y="754"/>
                  </a:cubicBezTo>
                  <a:cubicBezTo>
                    <a:pt x="1603" y="758"/>
                    <a:pt x="1603" y="758"/>
                    <a:pt x="1602" y="759"/>
                  </a:cubicBezTo>
                  <a:cubicBezTo>
                    <a:pt x="1605" y="769"/>
                    <a:pt x="1606" y="774"/>
                    <a:pt x="1607" y="778"/>
                  </a:cubicBezTo>
                  <a:cubicBezTo>
                    <a:pt x="1608" y="783"/>
                    <a:pt x="1609" y="787"/>
                    <a:pt x="1611" y="796"/>
                  </a:cubicBezTo>
                  <a:cubicBezTo>
                    <a:pt x="1612" y="819"/>
                    <a:pt x="1616" y="840"/>
                    <a:pt x="1618" y="868"/>
                  </a:cubicBezTo>
                  <a:cubicBezTo>
                    <a:pt x="1616" y="865"/>
                    <a:pt x="1615" y="856"/>
                    <a:pt x="1614" y="847"/>
                  </a:cubicBezTo>
                  <a:cubicBezTo>
                    <a:pt x="1613" y="837"/>
                    <a:pt x="1612" y="828"/>
                    <a:pt x="1613" y="823"/>
                  </a:cubicBezTo>
                  <a:cubicBezTo>
                    <a:pt x="1611" y="823"/>
                    <a:pt x="1609" y="808"/>
                    <a:pt x="1608" y="797"/>
                  </a:cubicBezTo>
                  <a:cubicBezTo>
                    <a:pt x="1606" y="786"/>
                    <a:pt x="1606" y="778"/>
                    <a:pt x="1607" y="792"/>
                  </a:cubicBezTo>
                  <a:close/>
                  <a:moveTo>
                    <a:pt x="1492" y="1353"/>
                  </a:moveTo>
                  <a:cubicBezTo>
                    <a:pt x="1492" y="1352"/>
                    <a:pt x="1494" y="1348"/>
                    <a:pt x="1494" y="1347"/>
                  </a:cubicBezTo>
                  <a:cubicBezTo>
                    <a:pt x="1494" y="1346"/>
                    <a:pt x="1492" y="1349"/>
                    <a:pt x="1489" y="1353"/>
                  </a:cubicBezTo>
                  <a:cubicBezTo>
                    <a:pt x="1488" y="1352"/>
                    <a:pt x="1495" y="1342"/>
                    <a:pt x="1498" y="1339"/>
                  </a:cubicBezTo>
                  <a:cubicBezTo>
                    <a:pt x="1500" y="1338"/>
                    <a:pt x="1496" y="1344"/>
                    <a:pt x="1499" y="1342"/>
                  </a:cubicBezTo>
                  <a:cubicBezTo>
                    <a:pt x="1495" y="1347"/>
                    <a:pt x="1496" y="1348"/>
                    <a:pt x="1492" y="1353"/>
                  </a:cubicBezTo>
                  <a:close/>
                  <a:moveTo>
                    <a:pt x="1450" y="1410"/>
                  </a:moveTo>
                  <a:cubicBezTo>
                    <a:pt x="1443" y="1420"/>
                    <a:pt x="1447" y="1410"/>
                    <a:pt x="1441" y="1417"/>
                  </a:cubicBezTo>
                  <a:cubicBezTo>
                    <a:pt x="1448" y="1408"/>
                    <a:pt x="1451" y="1403"/>
                    <a:pt x="1451" y="1401"/>
                  </a:cubicBezTo>
                  <a:cubicBezTo>
                    <a:pt x="1459" y="1390"/>
                    <a:pt x="1454" y="1399"/>
                    <a:pt x="1455" y="1399"/>
                  </a:cubicBezTo>
                  <a:cubicBezTo>
                    <a:pt x="1459" y="1394"/>
                    <a:pt x="1462" y="1390"/>
                    <a:pt x="1462" y="1388"/>
                  </a:cubicBezTo>
                  <a:cubicBezTo>
                    <a:pt x="1468" y="1383"/>
                    <a:pt x="1464" y="1389"/>
                    <a:pt x="1459" y="1395"/>
                  </a:cubicBezTo>
                  <a:cubicBezTo>
                    <a:pt x="1454" y="1402"/>
                    <a:pt x="1448" y="1410"/>
                    <a:pt x="1450" y="1410"/>
                  </a:cubicBezTo>
                  <a:close/>
                  <a:moveTo>
                    <a:pt x="1561" y="1212"/>
                  </a:moveTo>
                  <a:cubicBezTo>
                    <a:pt x="1558" y="1214"/>
                    <a:pt x="1566" y="1197"/>
                    <a:pt x="1563" y="1200"/>
                  </a:cubicBezTo>
                  <a:cubicBezTo>
                    <a:pt x="1567" y="1193"/>
                    <a:pt x="1564" y="1204"/>
                    <a:pt x="1568" y="1194"/>
                  </a:cubicBezTo>
                  <a:cubicBezTo>
                    <a:pt x="1568" y="1198"/>
                    <a:pt x="1562" y="1209"/>
                    <a:pt x="1561" y="1212"/>
                  </a:cubicBezTo>
                  <a:close/>
                  <a:moveTo>
                    <a:pt x="1568" y="1199"/>
                  </a:moveTo>
                  <a:cubicBezTo>
                    <a:pt x="1566" y="1204"/>
                    <a:pt x="1563" y="1211"/>
                    <a:pt x="1564" y="1212"/>
                  </a:cubicBezTo>
                  <a:cubicBezTo>
                    <a:pt x="1561" y="1217"/>
                    <a:pt x="1552" y="1233"/>
                    <a:pt x="1554" y="1225"/>
                  </a:cubicBezTo>
                  <a:cubicBezTo>
                    <a:pt x="1555" y="1222"/>
                    <a:pt x="1557" y="1220"/>
                    <a:pt x="1558" y="1215"/>
                  </a:cubicBezTo>
                  <a:cubicBezTo>
                    <a:pt x="1560" y="1218"/>
                    <a:pt x="1564" y="1204"/>
                    <a:pt x="1568" y="1199"/>
                  </a:cubicBezTo>
                  <a:close/>
                  <a:moveTo>
                    <a:pt x="1541" y="1263"/>
                  </a:moveTo>
                  <a:cubicBezTo>
                    <a:pt x="1538" y="1271"/>
                    <a:pt x="1535" y="1276"/>
                    <a:pt x="1534" y="1275"/>
                  </a:cubicBezTo>
                  <a:cubicBezTo>
                    <a:pt x="1537" y="1267"/>
                    <a:pt x="1540" y="1262"/>
                    <a:pt x="1541" y="1263"/>
                  </a:cubicBezTo>
                  <a:close/>
                  <a:moveTo>
                    <a:pt x="1618" y="875"/>
                  </a:moveTo>
                  <a:cubicBezTo>
                    <a:pt x="1618" y="875"/>
                    <a:pt x="1619" y="881"/>
                    <a:pt x="1619" y="885"/>
                  </a:cubicBezTo>
                  <a:cubicBezTo>
                    <a:pt x="1619" y="890"/>
                    <a:pt x="1619" y="894"/>
                    <a:pt x="1617" y="892"/>
                  </a:cubicBezTo>
                  <a:cubicBezTo>
                    <a:pt x="1617" y="881"/>
                    <a:pt x="1618" y="881"/>
                    <a:pt x="1618" y="875"/>
                  </a:cubicBezTo>
                  <a:close/>
                  <a:moveTo>
                    <a:pt x="1524" y="1296"/>
                  </a:moveTo>
                  <a:cubicBezTo>
                    <a:pt x="1520" y="1302"/>
                    <a:pt x="1518" y="1307"/>
                    <a:pt x="1515" y="1310"/>
                  </a:cubicBezTo>
                  <a:cubicBezTo>
                    <a:pt x="1516" y="1308"/>
                    <a:pt x="1520" y="1301"/>
                    <a:pt x="1522" y="1296"/>
                  </a:cubicBezTo>
                  <a:lnTo>
                    <a:pt x="1524" y="1296"/>
                  </a:lnTo>
                  <a:close/>
                  <a:moveTo>
                    <a:pt x="1461" y="457"/>
                  </a:moveTo>
                  <a:cubicBezTo>
                    <a:pt x="1462" y="456"/>
                    <a:pt x="1471" y="467"/>
                    <a:pt x="1480" y="480"/>
                  </a:cubicBezTo>
                  <a:cubicBezTo>
                    <a:pt x="1489" y="494"/>
                    <a:pt x="1498" y="509"/>
                    <a:pt x="1499" y="513"/>
                  </a:cubicBezTo>
                  <a:cubicBezTo>
                    <a:pt x="1493" y="503"/>
                    <a:pt x="1489" y="497"/>
                    <a:pt x="1485" y="491"/>
                  </a:cubicBezTo>
                  <a:cubicBezTo>
                    <a:pt x="1481" y="486"/>
                    <a:pt x="1477" y="480"/>
                    <a:pt x="1470" y="471"/>
                  </a:cubicBezTo>
                  <a:cubicBezTo>
                    <a:pt x="1473" y="470"/>
                    <a:pt x="1467" y="465"/>
                    <a:pt x="1461" y="457"/>
                  </a:cubicBezTo>
                  <a:close/>
                  <a:moveTo>
                    <a:pt x="1540" y="585"/>
                  </a:moveTo>
                  <a:cubicBezTo>
                    <a:pt x="1535" y="582"/>
                    <a:pt x="1532" y="566"/>
                    <a:pt x="1529" y="565"/>
                  </a:cubicBezTo>
                  <a:cubicBezTo>
                    <a:pt x="1527" y="558"/>
                    <a:pt x="1536" y="576"/>
                    <a:pt x="1540" y="585"/>
                  </a:cubicBezTo>
                  <a:close/>
                  <a:moveTo>
                    <a:pt x="1561" y="635"/>
                  </a:moveTo>
                  <a:cubicBezTo>
                    <a:pt x="1559" y="629"/>
                    <a:pt x="1557" y="626"/>
                    <a:pt x="1557" y="627"/>
                  </a:cubicBezTo>
                  <a:cubicBezTo>
                    <a:pt x="1555" y="622"/>
                    <a:pt x="1553" y="616"/>
                    <a:pt x="1551" y="611"/>
                  </a:cubicBezTo>
                  <a:cubicBezTo>
                    <a:pt x="1548" y="605"/>
                    <a:pt x="1546" y="600"/>
                    <a:pt x="1547" y="599"/>
                  </a:cubicBezTo>
                  <a:cubicBezTo>
                    <a:pt x="1553" y="611"/>
                    <a:pt x="1553" y="616"/>
                    <a:pt x="1556" y="619"/>
                  </a:cubicBezTo>
                  <a:cubicBezTo>
                    <a:pt x="1560" y="626"/>
                    <a:pt x="1558" y="628"/>
                    <a:pt x="1561" y="631"/>
                  </a:cubicBezTo>
                  <a:cubicBezTo>
                    <a:pt x="1562" y="634"/>
                    <a:pt x="1561" y="634"/>
                    <a:pt x="1562" y="638"/>
                  </a:cubicBezTo>
                  <a:cubicBezTo>
                    <a:pt x="1562" y="638"/>
                    <a:pt x="1561" y="635"/>
                    <a:pt x="1561" y="635"/>
                  </a:cubicBezTo>
                  <a:close/>
                  <a:moveTo>
                    <a:pt x="1501" y="1333"/>
                  </a:moveTo>
                  <a:cubicBezTo>
                    <a:pt x="1498" y="1337"/>
                    <a:pt x="1495" y="1340"/>
                    <a:pt x="1492" y="1344"/>
                  </a:cubicBezTo>
                  <a:cubicBezTo>
                    <a:pt x="1491" y="1343"/>
                    <a:pt x="1501" y="1330"/>
                    <a:pt x="1501" y="1333"/>
                  </a:cubicBezTo>
                  <a:close/>
                  <a:moveTo>
                    <a:pt x="1570" y="655"/>
                  </a:moveTo>
                  <a:cubicBezTo>
                    <a:pt x="1573" y="665"/>
                    <a:pt x="1571" y="665"/>
                    <a:pt x="1571" y="667"/>
                  </a:cubicBezTo>
                  <a:cubicBezTo>
                    <a:pt x="1565" y="654"/>
                    <a:pt x="1571" y="661"/>
                    <a:pt x="1565" y="648"/>
                  </a:cubicBezTo>
                  <a:cubicBezTo>
                    <a:pt x="1565" y="642"/>
                    <a:pt x="1570" y="661"/>
                    <a:pt x="1570" y="655"/>
                  </a:cubicBezTo>
                  <a:close/>
                  <a:moveTo>
                    <a:pt x="1582" y="696"/>
                  </a:moveTo>
                  <a:cubicBezTo>
                    <a:pt x="1580" y="693"/>
                    <a:pt x="1581" y="700"/>
                    <a:pt x="1577" y="685"/>
                  </a:cubicBezTo>
                  <a:cubicBezTo>
                    <a:pt x="1578" y="683"/>
                    <a:pt x="1581" y="694"/>
                    <a:pt x="1581" y="689"/>
                  </a:cubicBezTo>
                  <a:cubicBezTo>
                    <a:pt x="1586" y="708"/>
                    <a:pt x="1589" y="714"/>
                    <a:pt x="1591" y="723"/>
                  </a:cubicBezTo>
                  <a:cubicBezTo>
                    <a:pt x="1589" y="716"/>
                    <a:pt x="1587" y="717"/>
                    <a:pt x="1590" y="728"/>
                  </a:cubicBezTo>
                  <a:cubicBezTo>
                    <a:pt x="1588" y="724"/>
                    <a:pt x="1586" y="717"/>
                    <a:pt x="1583" y="707"/>
                  </a:cubicBezTo>
                  <a:cubicBezTo>
                    <a:pt x="1585" y="709"/>
                    <a:pt x="1582" y="698"/>
                    <a:pt x="1582" y="696"/>
                  </a:cubicBezTo>
                  <a:close/>
                  <a:moveTo>
                    <a:pt x="1579" y="687"/>
                  </a:moveTo>
                  <a:cubicBezTo>
                    <a:pt x="1578" y="679"/>
                    <a:pt x="1577" y="682"/>
                    <a:pt x="1574" y="672"/>
                  </a:cubicBezTo>
                  <a:cubicBezTo>
                    <a:pt x="1572" y="666"/>
                    <a:pt x="1577" y="674"/>
                    <a:pt x="1579" y="682"/>
                  </a:cubicBezTo>
                  <a:cubicBezTo>
                    <a:pt x="1580" y="685"/>
                    <a:pt x="1580" y="687"/>
                    <a:pt x="1579" y="687"/>
                  </a:cubicBezTo>
                  <a:close/>
                  <a:moveTo>
                    <a:pt x="1603" y="773"/>
                  </a:moveTo>
                  <a:cubicBezTo>
                    <a:pt x="1602" y="776"/>
                    <a:pt x="1600" y="768"/>
                    <a:pt x="1598" y="759"/>
                  </a:cubicBezTo>
                  <a:cubicBezTo>
                    <a:pt x="1599" y="756"/>
                    <a:pt x="1601" y="768"/>
                    <a:pt x="1603" y="773"/>
                  </a:cubicBezTo>
                  <a:close/>
                  <a:moveTo>
                    <a:pt x="1548" y="1234"/>
                  </a:moveTo>
                  <a:cubicBezTo>
                    <a:pt x="1546" y="1235"/>
                    <a:pt x="1551" y="1223"/>
                    <a:pt x="1554" y="1216"/>
                  </a:cubicBezTo>
                  <a:cubicBezTo>
                    <a:pt x="1554" y="1218"/>
                    <a:pt x="1557" y="1210"/>
                    <a:pt x="1559" y="1207"/>
                  </a:cubicBezTo>
                  <a:cubicBezTo>
                    <a:pt x="1560" y="1211"/>
                    <a:pt x="1554" y="1222"/>
                    <a:pt x="1548" y="1234"/>
                  </a:cubicBezTo>
                  <a:close/>
                  <a:moveTo>
                    <a:pt x="1452" y="1398"/>
                  </a:moveTo>
                  <a:cubicBezTo>
                    <a:pt x="1445" y="1408"/>
                    <a:pt x="1444" y="1403"/>
                    <a:pt x="1446" y="1400"/>
                  </a:cubicBezTo>
                  <a:cubicBezTo>
                    <a:pt x="1451" y="1395"/>
                    <a:pt x="1453" y="1395"/>
                    <a:pt x="1452" y="1398"/>
                  </a:cubicBezTo>
                  <a:close/>
                  <a:moveTo>
                    <a:pt x="1510" y="1310"/>
                  </a:moveTo>
                  <a:cubicBezTo>
                    <a:pt x="1508" y="1312"/>
                    <a:pt x="1509" y="1308"/>
                    <a:pt x="1515" y="1299"/>
                  </a:cubicBezTo>
                  <a:cubicBezTo>
                    <a:pt x="1515" y="1299"/>
                    <a:pt x="1516" y="1298"/>
                    <a:pt x="1517" y="1296"/>
                  </a:cubicBezTo>
                  <a:cubicBezTo>
                    <a:pt x="1517" y="1298"/>
                    <a:pt x="1513" y="1305"/>
                    <a:pt x="1510" y="1310"/>
                  </a:cubicBezTo>
                  <a:close/>
                  <a:moveTo>
                    <a:pt x="1487" y="1336"/>
                  </a:moveTo>
                  <a:cubicBezTo>
                    <a:pt x="1481" y="1344"/>
                    <a:pt x="1483" y="1341"/>
                    <a:pt x="1478" y="1349"/>
                  </a:cubicBezTo>
                  <a:cubicBezTo>
                    <a:pt x="1475" y="1349"/>
                    <a:pt x="1475" y="1349"/>
                    <a:pt x="1475" y="1349"/>
                  </a:cubicBezTo>
                  <a:cubicBezTo>
                    <a:pt x="1481" y="1341"/>
                    <a:pt x="1482" y="1341"/>
                    <a:pt x="1487" y="1333"/>
                  </a:cubicBezTo>
                  <a:cubicBezTo>
                    <a:pt x="1488" y="1332"/>
                    <a:pt x="1486" y="1336"/>
                    <a:pt x="1487" y="1336"/>
                  </a:cubicBezTo>
                  <a:close/>
                  <a:moveTo>
                    <a:pt x="1599" y="1021"/>
                  </a:moveTo>
                  <a:cubicBezTo>
                    <a:pt x="1598" y="1017"/>
                    <a:pt x="1597" y="1019"/>
                    <a:pt x="1598" y="1009"/>
                  </a:cubicBezTo>
                  <a:cubicBezTo>
                    <a:pt x="1599" y="1012"/>
                    <a:pt x="1600" y="999"/>
                    <a:pt x="1601" y="1002"/>
                  </a:cubicBezTo>
                  <a:cubicBezTo>
                    <a:pt x="1600" y="1011"/>
                    <a:pt x="1600" y="1011"/>
                    <a:pt x="1599" y="1021"/>
                  </a:cubicBezTo>
                  <a:close/>
                  <a:moveTo>
                    <a:pt x="1500" y="1310"/>
                  </a:moveTo>
                  <a:cubicBezTo>
                    <a:pt x="1498" y="1311"/>
                    <a:pt x="1500" y="1306"/>
                    <a:pt x="1503" y="1301"/>
                  </a:cubicBezTo>
                  <a:cubicBezTo>
                    <a:pt x="1505" y="1296"/>
                    <a:pt x="1508" y="1290"/>
                    <a:pt x="1510" y="1290"/>
                  </a:cubicBezTo>
                  <a:cubicBezTo>
                    <a:pt x="1505" y="1298"/>
                    <a:pt x="1508" y="1296"/>
                    <a:pt x="1503" y="1302"/>
                  </a:cubicBezTo>
                  <a:cubicBezTo>
                    <a:pt x="1502" y="1305"/>
                    <a:pt x="1503" y="1305"/>
                    <a:pt x="1500" y="1310"/>
                  </a:cubicBezTo>
                  <a:close/>
                  <a:moveTo>
                    <a:pt x="1582" y="736"/>
                  </a:moveTo>
                  <a:cubicBezTo>
                    <a:pt x="1581" y="736"/>
                    <a:pt x="1580" y="731"/>
                    <a:pt x="1578" y="724"/>
                  </a:cubicBezTo>
                  <a:cubicBezTo>
                    <a:pt x="1577" y="725"/>
                    <a:pt x="1579" y="733"/>
                    <a:pt x="1581" y="740"/>
                  </a:cubicBezTo>
                  <a:cubicBezTo>
                    <a:pt x="1578" y="738"/>
                    <a:pt x="1577" y="735"/>
                    <a:pt x="1579" y="749"/>
                  </a:cubicBezTo>
                  <a:cubicBezTo>
                    <a:pt x="1575" y="739"/>
                    <a:pt x="1577" y="747"/>
                    <a:pt x="1575" y="745"/>
                  </a:cubicBezTo>
                  <a:cubicBezTo>
                    <a:pt x="1572" y="730"/>
                    <a:pt x="1565" y="711"/>
                    <a:pt x="1562" y="697"/>
                  </a:cubicBezTo>
                  <a:cubicBezTo>
                    <a:pt x="1563" y="698"/>
                    <a:pt x="1564" y="700"/>
                    <a:pt x="1564" y="699"/>
                  </a:cubicBezTo>
                  <a:cubicBezTo>
                    <a:pt x="1567" y="708"/>
                    <a:pt x="1569" y="717"/>
                    <a:pt x="1572" y="726"/>
                  </a:cubicBezTo>
                  <a:cubicBezTo>
                    <a:pt x="1572" y="719"/>
                    <a:pt x="1565" y="703"/>
                    <a:pt x="1563" y="692"/>
                  </a:cubicBezTo>
                  <a:cubicBezTo>
                    <a:pt x="1564" y="691"/>
                    <a:pt x="1565" y="696"/>
                    <a:pt x="1566" y="700"/>
                  </a:cubicBezTo>
                  <a:cubicBezTo>
                    <a:pt x="1567" y="705"/>
                    <a:pt x="1568" y="708"/>
                    <a:pt x="1569" y="706"/>
                  </a:cubicBezTo>
                  <a:cubicBezTo>
                    <a:pt x="1570" y="709"/>
                    <a:pt x="1570" y="712"/>
                    <a:pt x="1570" y="713"/>
                  </a:cubicBezTo>
                  <a:cubicBezTo>
                    <a:pt x="1573" y="714"/>
                    <a:pt x="1576" y="732"/>
                    <a:pt x="1578" y="731"/>
                  </a:cubicBezTo>
                  <a:cubicBezTo>
                    <a:pt x="1573" y="719"/>
                    <a:pt x="1577" y="726"/>
                    <a:pt x="1576" y="718"/>
                  </a:cubicBezTo>
                  <a:cubicBezTo>
                    <a:pt x="1578" y="720"/>
                    <a:pt x="1579" y="727"/>
                    <a:pt x="1582" y="736"/>
                  </a:cubicBezTo>
                  <a:close/>
                  <a:moveTo>
                    <a:pt x="1591" y="1069"/>
                  </a:moveTo>
                  <a:cubicBezTo>
                    <a:pt x="1589" y="1079"/>
                    <a:pt x="1588" y="1076"/>
                    <a:pt x="1586" y="1082"/>
                  </a:cubicBezTo>
                  <a:cubicBezTo>
                    <a:pt x="1586" y="1079"/>
                    <a:pt x="1588" y="1068"/>
                    <a:pt x="1590" y="1063"/>
                  </a:cubicBezTo>
                  <a:cubicBezTo>
                    <a:pt x="1590" y="1064"/>
                    <a:pt x="1590" y="1067"/>
                    <a:pt x="1591" y="1069"/>
                  </a:cubicBezTo>
                  <a:close/>
                  <a:moveTo>
                    <a:pt x="1578" y="1122"/>
                  </a:moveTo>
                  <a:cubicBezTo>
                    <a:pt x="1575" y="1134"/>
                    <a:pt x="1572" y="1143"/>
                    <a:pt x="1570" y="1144"/>
                  </a:cubicBezTo>
                  <a:cubicBezTo>
                    <a:pt x="1572" y="1137"/>
                    <a:pt x="1572" y="1135"/>
                    <a:pt x="1575" y="1126"/>
                  </a:cubicBezTo>
                  <a:cubicBezTo>
                    <a:pt x="1577" y="1121"/>
                    <a:pt x="1576" y="1126"/>
                    <a:pt x="1578" y="1122"/>
                  </a:cubicBezTo>
                  <a:close/>
                  <a:moveTo>
                    <a:pt x="1483" y="1335"/>
                  </a:moveTo>
                  <a:cubicBezTo>
                    <a:pt x="1481" y="1336"/>
                    <a:pt x="1487" y="1327"/>
                    <a:pt x="1486" y="1327"/>
                  </a:cubicBezTo>
                  <a:cubicBezTo>
                    <a:pt x="1489" y="1324"/>
                    <a:pt x="1490" y="1321"/>
                    <a:pt x="1491" y="1321"/>
                  </a:cubicBezTo>
                  <a:cubicBezTo>
                    <a:pt x="1490" y="1325"/>
                    <a:pt x="1486" y="1332"/>
                    <a:pt x="1483" y="1335"/>
                  </a:cubicBezTo>
                  <a:close/>
                  <a:moveTo>
                    <a:pt x="1019" y="192"/>
                  </a:moveTo>
                  <a:cubicBezTo>
                    <a:pt x="1018" y="193"/>
                    <a:pt x="1008" y="190"/>
                    <a:pt x="1011" y="192"/>
                  </a:cubicBezTo>
                  <a:cubicBezTo>
                    <a:pt x="998" y="189"/>
                    <a:pt x="997" y="189"/>
                    <a:pt x="990" y="188"/>
                  </a:cubicBezTo>
                  <a:cubicBezTo>
                    <a:pt x="993" y="186"/>
                    <a:pt x="1003" y="188"/>
                    <a:pt x="1019" y="192"/>
                  </a:cubicBezTo>
                  <a:close/>
                  <a:moveTo>
                    <a:pt x="1518" y="572"/>
                  </a:moveTo>
                  <a:cubicBezTo>
                    <a:pt x="1522" y="579"/>
                    <a:pt x="1526" y="586"/>
                    <a:pt x="1524" y="587"/>
                  </a:cubicBezTo>
                  <a:cubicBezTo>
                    <a:pt x="1522" y="582"/>
                    <a:pt x="1517" y="572"/>
                    <a:pt x="1518" y="572"/>
                  </a:cubicBezTo>
                  <a:close/>
                  <a:moveTo>
                    <a:pt x="1536" y="608"/>
                  </a:moveTo>
                  <a:cubicBezTo>
                    <a:pt x="1539" y="613"/>
                    <a:pt x="1538" y="614"/>
                    <a:pt x="1538" y="615"/>
                  </a:cubicBezTo>
                  <a:cubicBezTo>
                    <a:pt x="1539" y="617"/>
                    <a:pt x="1541" y="619"/>
                    <a:pt x="1542" y="623"/>
                  </a:cubicBezTo>
                  <a:cubicBezTo>
                    <a:pt x="1542" y="625"/>
                    <a:pt x="1540" y="621"/>
                    <a:pt x="1538" y="616"/>
                  </a:cubicBezTo>
                  <a:cubicBezTo>
                    <a:pt x="1536" y="612"/>
                    <a:pt x="1534" y="607"/>
                    <a:pt x="1536" y="608"/>
                  </a:cubicBezTo>
                  <a:close/>
                  <a:moveTo>
                    <a:pt x="1543" y="627"/>
                  </a:moveTo>
                  <a:cubicBezTo>
                    <a:pt x="1545" y="630"/>
                    <a:pt x="1551" y="647"/>
                    <a:pt x="1555" y="656"/>
                  </a:cubicBezTo>
                  <a:cubicBezTo>
                    <a:pt x="1551" y="652"/>
                    <a:pt x="1548" y="639"/>
                    <a:pt x="1543" y="627"/>
                  </a:cubicBezTo>
                  <a:close/>
                  <a:moveTo>
                    <a:pt x="1499" y="1307"/>
                  </a:moveTo>
                  <a:cubicBezTo>
                    <a:pt x="1494" y="1314"/>
                    <a:pt x="1489" y="1317"/>
                    <a:pt x="1497" y="1305"/>
                  </a:cubicBezTo>
                  <a:cubicBezTo>
                    <a:pt x="1499" y="1305"/>
                    <a:pt x="1499" y="1305"/>
                    <a:pt x="1499" y="1305"/>
                  </a:cubicBezTo>
                  <a:cubicBezTo>
                    <a:pt x="1499" y="1305"/>
                    <a:pt x="1501" y="1301"/>
                    <a:pt x="1502" y="1299"/>
                  </a:cubicBezTo>
                  <a:cubicBezTo>
                    <a:pt x="1504" y="1300"/>
                    <a:pt x="1498" y="1307"/>
                    <a:pt x="1499" y="1307"/>
                  </a:cubicBezTo>
                  <a:close/>
                  <a:moveTo>
                    <a:pt x="1133" y="227"/>
                  </a:moveTo>
                  <a:cubicBezTo>
                    <a:pt x="1137" y="230"/>
                    <a:pt x="1144" y="234"/>
                    <a:pt x="1158" y="241"/>
                  </a:cubicBezTo>
                  <a:cubicBezTo>
                    <a:pt x="1153" y="240"/>
                    <a:pt x="1138" y="232"/>
                    <a:pt x="1127" y="227"/>
                  </a:cubicBezTo>
                  <a:cubicBezTo>
                    <a:pt x="1125" y="225"/>
                    <a:pt x="1132" y="227"/>
                    <a:pt x="1133" y="227"/>
                  </a:cubicBezTo>
                  <a:close/>
                  <a:moveTo>
                    <a:pt x="1485" y="516"/>
                  </a:moveTo>
                  <a:cubicBezTo>
                    <a:pt x="1485" y="519"/>
                    <a:pt x="1481" y="512"/>
                    <a:pt x="1480" y="513"/>
                  </a:cubicBezTo>
                  <a:cubicBezTo>
                    <a:pt x="1481" y="517"/>
                    <a:pt x="1486" y="521"/>
                    <a:pt x="1490" y="529"/>
                  </a:cubicBezTo>
                  <a:cubicBezTo>
                    <a:pt x="1490" y="530"/>
                    <a:pt x="1488" y="527"/>
                    <a:pt x="1485" y="522"/>
                  </a:cubicBezTo>
                  <a:cubicBezTo>
                    <a:pt x="1482" y="517"/>
                    <a:pt x="1478" y="512"/>
                    <a:pt x="1476" y="509"/>
                  </a:cubicBezTo>
                  <a:cubicBezTo>
                    <a:pt x="1480" y="512"/>
                    <a:pt x="1477" y="508"/>
                    <a:pt x="1477" y="506"/>
                  </a:cubicBezTo>
                  <a:cubicBezTo>
                    <a:pt x="1481" y="511"/>
                    <a:pt x="1481" y="511"/>
                    <a:pt x="1485" y="516"/>
                  </a:cubicBezTo>
                  <a:close/>
                  <a:moveTo>
                    <a:pt x="1286" y="310"/>
                  </a:moveTo>
                  <a:cubicBezTo>
                    <a:pt x="1286" y="313"/>
                    <a:pt x="1281" y="311"/>
                    <a:pt x="1283" y="313"/>
                  </a:cubicBezTo>
                  <a:cubicBezTo>
                    <a:pt x="1281" y="311"/>
                    <a:pt x="1276" y="307"/>
                    <a:pt x="1271" y="304"/>
                  </a:cubicBezTo>
                  <a:cubicBezTo>
                    <a:pt x="1267" y="301"/>
                    <a:pt x="1262" y="298"/>
                    <a:pt x="1263" y="296"/>
                  </a:cubicBezTo>
                  <a:cubicBezTo>
                    <a:pt x="1270" y="301"/>
                    <a:pt x="1273" y="302"/>
                    <a:pt x="1276" y="304"/>
                  </a:cubicBezTo>
                  <a:cubicBezTo>
                    <a:pt x="1278" y="305"/>
                    <a:pt x="1281" y="306"/>
                    <a:pt x="1286" y="310"/>
                  </a:cubicBezTo>
                  <a:close/>
                  <a:moveTo>
                    <a:pt x="1379" y="387"/>
                  </a:moveTo>
                  <a:cubicBezTo>
                    <a:pt x="1386" y="393"/>
                    <a:pt x="1386" y="396"/>
                    <a:pt x="1383" y="393"/>
                  </a:cubicBezTo>
                  <a:cubicBezTo>
                    <a:pt x="1387" y="398"/>
                    <a:pt x="1387" y="396"/>
                    <a:pt x="1387" y="396"/>
                  </a:cubicBezTo>
                  <a:cubicBezTo>
                    <a:pt x="1392" y="400"/>
                    <a:pt x="1393" y="402"/>
                    <a:pt x="1396" y="405"/>
                  </a:cubicBezTo>
                  <a:cubicBezTo>
                    <a:pt x="1393" y="404"/>
                    <a:pt x="1386" y="398"/>
                    <a:pt x="1380" y="392"/>
                  </a:cubicBezTo>
                  <a:cubicBezTo>
                    <a:pt x="1373" y="386"/>
                    <a:pt x="1366" y="379"/>
                    <a:pt x="1365" y="375"/>
                  </a:cubicBezTo>
                  <a:cubicBezTo>
                    <a:pt x="1357" y="369"/>
                    <a:pt x="1364" y="376"/>
                    <a:pt x="1360" y="373"/>
                  </a:cubicBezTo>
                  <a:cubicBezTo>
                    <a:pt x="1350" y="364"/>
                    <a:pt x="1342" y="356"/>
                    <a:pt x="1330" y="347"/>
                  </a:cubicBezTo>
                  <a:cubicBezTo>
                    <a:pt x="1335" y="350"/>
                    <a:pt x="1339" y="351"/>
                    <a:pt x="1344" y="357"/>
                  </a:cubicBezTo>
                  <a:cubicBezTo>
                    <a:pt x="1347" y="358"/>
                    <a:pt x="1339" y="352"/>
                    <a:pt x="1335" y="348"/>
                  </a:cubicBezTo>
                  <a:cubicBezTo>
                    <a:pt x="1337" y="348"/>
                    <a:pt x="1341" y="352"/>
                    <a:pt x="1344" y="355"/>
                  </a:cubicBezTo>
                  <a:cubicBezTo>
                    <a:pt x="1348" y="359"/>
                    <a:pt x="1351" y="362"/>
                    <a:pt x="1351" y="363"/>
                  </a:cubicBezTo>
                  <a:cubicBezTo>
                    <a:pt x="1356" y="364"/>
                    <a:pt x="1367" y="377"/>
                    <a:pt x="1374" y="384"/>
                  </a:cubicBezTo>
                  <a:cubicBezTo>
                    <a:pt x="1368" y="375"/>
                    <a:pt x="1381" y="393"/>
                    <a:pt x="1379" y="387"/>
                  </a:cubicBezTo>
                  <a:close/>
                  <a:moveTo>
                    <a:pt x="1472" y="499"/>
                  </a:moveTo>
                  <a:cubicBezTo>
                    <a:pt x="1476" y="507"/>
                    <a:pt x="1467" y="496"/>
                    <a:pt x="1478" y="512"/>
                  </a:cubicBezTo>
                  <a:cubicBezTo>
                    <a:pt x="1472" y="507"/>
                    <a:pt x="1467" y="496"/>
                    <a:pt x="1462" y="489"/>
                  </a:cubicBezTo>
                  <a:cubicBezTo>
                    <a:pt x="1457" y="484"/>
                    <a:pt x="1458" y="486"/>
                    <a:pt x="1459" y="489"/>
                  </a:cubicBezTo>
                  <a:cubicBezTo>
                    <a:pt x="1466" y="497"/>
                    <a:pt x="1467" y="504"/>
                    <a:pt x="1469" y="510"/>
                  </a:cubicBezTo>
                  <a:cubicBezTo>
                    <a:pt x="1468" y="506"/>
                    <a:pt x="1465" y="502"/>
                    <a:pt x="1461" y="496"/>
                  </a:cubicBezTo>
                  <a:cubicBezTo>
                    <a:pt x="1462" y="494"/>
                    <a:pt x="1462" y="494"/>
                    <a:pt x="1462" y="494"/>
                  </a:cubicBezTo>
                  <a:cubicBezTo>
                    <a:pt x="1460" y="493"/>
                    <a:pt x="1456" y="488"/>
                    <a:pt x="1452" y="482"/>
                  </a:cubicBezTo>
                  <a:cubicBezTo>
                    <a:pt x="1447" y="476"/>
                    <a:pt x="1442" y="469"/>
                    <a:pt x="1437" y="464"/>
                  </a:cubicBezTo>
                  <a:cubicBezTo>
                    <a:pt x="1437" y="461"/>
                    <a:pt x="1444" y="470"/>
                    <a:pt x="1444" y="469"/>
                  </a:cubicBezTo>
                  <a:cubicBezTo>
                    <a:pt x="1450" y="476"/>
                    <a:pt x="1448" y="475"/>
                    <a:pt x="1451" y="480"/>
                  </a:cubicBezTo>
                  <a:cubicBezTo>
                    <a:pt x="1451" y="475"/>
                    <a:pt x="1454" y="481"/>
                    <a:pt x="1457" y="481"/>
                  </a:cubicBezTo>
                  <a:cubicBezTo>
                    <a:pt x="1453" y="476"/>
                    <a:pt x="1453" y="476"/>
                    <a:pt x="1453" y="476"/>
                  </a:cubicBezTo>
                  <a:cubicBezTo>
                    <a:pt x="1450" y="472"/>
                    <a:pt x="1453" y="478"/>
                    <a:pt x="1452" y="477"/>
                  </a:cubicBezTo>
                  <a:cubicBezTo>
                    <a:pt x="1442" y="464"/>
                    <a:pt x="1455" y="477"/>
                    <a:pt x="1444" y="463"/>
                  </a:cubicBezTo>
                  <a:cubicBezTo>
                    <a:pt x="1444" y="463"/>
                    <a:pt x="1446" y="466"/>
                    <a:pt x="1447" y="468"/>
                  </a:cubicBezTo>
                  <a:cubicBezTo>
                    <a:pt x="1446" y="467"/>
                    <a:pt x="1445" y="466"/>
                    <a:pt x="1445" y="468"/>
                  </a:cubicBezTo>
                  <a:cubicBezTo>
                    <a:pt x="1442" y="464"/>
                    <a:pt x="1440" y="461"/>
                    <a:pt x="1437" y="458"/>
                  </a:cubicBezTo>
                  <a:cubicBezTo>
                    <a:pt x="1440" y="457"/>
                    <a:pt x="1429" y="447"/>
                    <a:pt x="1424" y="440"/>
                  </a:cubicBezTo>
                  <a:cubicBezTo>
                    <a:pt x="1424" y="438"/>
                    <a:pt x="1424" y="438"/>
                    <a:pt x="1424" y="438"/>
                  </a:cubicBezTo>
                  <a:cubicBezTo>
                    <a:pt x="1427" y="441"/>
                    <a:pt x="1428" y="443"/>
                    <a:pt x="1429" y="443"/>
                  </a:cubicBezTo>
                  <a:cubicBezTo>
                    <a:pt x="1430" y="446"/>
                    <a:pt x="1434" y="450"/>
                    <a:pt x="1437" y="454"/>
                  </a:cubicBezTo>
                  <a:cubicBezTo>
                    <a:pt x="1441" y="458"/>
                    <a:pt x="1444" y="461"/>
                    <a:pt x="1445" y="461"/>
                  </a:cubicBezTo>
                  <a:cubicBezTo>
                    <a:pt x="1447" y="465"/>
                    <a:pt x="1452" y="472"/>
                    <a:pt x="1457" y="479"/>
                  </a:cubicBezTo>
                  <a:cubicBezTo>
                    <a:pt x="1462" y="486"/>
                    <a:pt x="1466" y="492"/>
                    <a:pt x="1467" y="496"/>
                  </a:cubicBezTo>
                  <a:cubicBezTo>
                    <a:pt x="1473" y="504"/>
                    <a:pt x="1468" y="495"/>
                    <a:pt x="1472" y="499"/>
                  </a:cubicBezTo>
                  <a:close/>
                  <a:moveTo>
                    <a:pt x="1221" y="270"/>
                  </a:moveTo>
                  <a:cubicBezTo>
                    <a:pt x="1233" y="277"/>
                    <a:pt x="1223" y="274"/>
                    <a:pt x="1221" y="273"/>
                  </a:cubicBezTo>
                  <a:cubicBezTo>
                    <a:pt x="1215" y="270"/>
                    <a:pt x="1210" y="267"/>
                    <a:pt x="1208" y="265"/>
                  </a:cubicBezTo>
                  <a:cubicBezTo>
                    <a:pt x="1207" y="264"/>
                    <a:pt x="1211" y="266"/>
                    <a:pt x="1215" y="268"/>
                  </a:cubicBezTo>
                  <a:cubicBezTo>
                    <a:pt x="1219" y="270"/>
                    <a:pt x="1223" y="272"/>
                    <a:pt x="1221" y="270"/>
                  </a:cubicBezTo>
                  <a:close/>
                  <a:moveTo>
                    <a:pt x="1405" y="414"/>
                  </a:moveTo>
                  <a:cubicBezTo>
                    <a:pt x="1410" y="421"/>
                    <a:pt x="1412" y="426"/>
                    <a:pt x="1422" y="436"/>
                  </a:cubicBezTo>
                  <a:cubicBezTo>
                    <a:pt x="1421" y="436"/>
                    <a:pt x="1416" y="431"/>
                    <a:pt x="1411" y="425"/>
                  </a:cubicBezTo>
                  <a:cubicBezTo>
                    <a:pt x="1406" y="419"/>
                    <a:pt x="1399" y="412"/>
                    <a:pt x="1395" y="407"/>
                  </a:cubicBezTo>
                  <a:cubicBezTo>
                    <a:pt x="1396" y="406"/>
                    <a:pt x="1402" y="413"/>
                    <a:pt x="1405" y="414"/>
                  </a:cubicBezTo>
                  <a:close/>
                  <a:moveTo>
                    <a:pt x="1560" y="675"/>
                  </a:moveTo>
                  <a:cubicBezTo>
                    <a:pt x="1560" y="680"/>
                    <a:pt x="1557" y="672"/>
                    <a:pt x="1555" y="668"/>
                  </a:cubicBezTo>
                  <a:cubicBezTo>
                    <a:pt x="1555" y="673"/>
                    <a:pt x="1557" y="675"/>
                    <a:pt x="1559" y="684"/>
                  </a:cubicBezTo>
                  <a:cubicBezTo>
                    <a:pt x="1556" y="678"/>
                    <a:pt x="1553" y="669"/>
                    <a:pt x="1550" y="660"/>
                  </a:cubicBezTo>
                  <a:cubicBezTo>
                    <a:pt x="1547" y="651"/>
                    <a:pt x="1543" y="641"/>
                    <a:pt x="1539" y="632"/>
                  </a:cubicBezTo>
                  <a:cubicBezTo>
                    <a:pt x="1540" y="631"/>
                    <a:pt x="1543" y="637"/>
                    <a:pt x="1544" y="638"/>
                  </a:cubicBezTo>
                  <a:cubicBezTo>
                    <a:pt x="1543" y="632"/>
                    <a:pt x="1541" y="631"/>
                    <a:pt x="1537" y="621"/>
                  </a:cubicBezTo>
                  <a:cubicBezTo>
                    <a:pt x="1541" y="626"/>
                    <a:pt x="1544" y="635"/>
                    <a:pt x="1548" y="645"/>
                  </a:cubicBezTo>
                  <a:cubicBezTo>
                    <a:pt x="1552" y="654"/>
                    <a:pt x="1556" y="665"/>
                    <a:pt x="1560" y="675"/>
                  </a:cubicBezTo>
                  <a:close/>
                  <a:moveTo>
                    <a:pt x="1064" y="206"/>
                  </a:moveTo>
                  <a:cubicBezTo>
                    <a:pt x="1064" y="207"/>
                    <a:pt x="1054" y="204"/>
                    <a:pt x="1056" y="205"/>
                  </a:cubicBezTo>
                  <a:cubicBezTo>
                    <a:pt x="1047" y="203"/>
                    <a:pt x="1047" y="201"/>
                    <a:pt x="1035" y="199"/>
                  </a:cubicBezTo>
                  <a:cubicBezTo>
                    <a:pt x="1036" y="198"/>
                    <a:pt x="1042" y="200"/>
                    <a:pt x="1048" y="201"/>
                  </a:cubicBezTo>
                  <a:cubicBezTo>
                    <a:pt x="1055" y="203"/>
                    <a:pt x="1061" y="205"/>
                    <a:pt x="1064" y="206"/>
                  </a:cubicBezTo>
                  <a:close/>
                  <a:moveTo>
                    <a:pt x="1321" y="337"/>
                  </a:moveTo>
                  <a:cubicBezTo>
                    <a:pt x="1325" y="341"/>
                    <a:pt x="1319" y="337"/>
                    <a:pt x="1316" y="334"/>
                  </a:cubicBezTo>
                  <a:cubicBezTo>
                    <a:pt x="1313" y="332"/>
                    <a:pt x="1314" y="333"/>
                    <a:pt x="1313" y="334"/>
                  </a:cubicBezTo>
                  <a:cubicBezTo>
                    <a:pt x="1307" y="329"/>
                    <a:pt x="1302" y="323"/>
                    <a:pt x="1298" y="323"/>
                  </a:cubicBezTo>
                  <a:cubicBezTo>
                    <a:pt x="1288" y="314"/>
                    <a:pt x="1307" y="327"/>
                    <a:pt x="1299" y="321"/>
                  </a:cubicBezTo>
                  <a:cubicBezTo>
                    <a:pt x="1306" y="325"/>
                    <a:pt x="1312" y="331"/>
                    <a:pt x="1321" y="337"/>
                  </a:cubicBezTo>
                  <a:close/>
                  <a:moveTo>
                    <a:pt x="1582" y="1089"/>
                  </a:moveTo>
                  <a:cubicBezTo>
                    <a:pt x="1580" y="1092"/>
                    <a:pt x="1579" y="1095"/>
                    <a:pt x="1577" y="1096"/>
                  </a:cubicBezTo>
                  <a:cubicBezTo>
                    <a:pt x="1578" y="1090"/>
                    <a:pt x="1580" y="1087"/>
                    <a:pt x="1581" y="1077"/>
                  </a:cubicBezTo>
                  <a:cubicBezTo>
                    <a:pt x="1579" y="1099"/>
                    <a:pt x="1588" y="1058"/>
                    <a:pt x="1582" y="1089"/>
                  </a:cubicBezTo>
                  <a:close/>
                  <a:moveTo>
                    <a:pt x="958" y="185"/>
                  </a:moveTo>
                  <a:cubicBezTo>
                    <a:pt x="956" y="186"/>
                    <a:pt x="944" y="186"/>
                    <a:pt x="934" y="184"/>
                  </a:cubicBezTo>
                  <a:cubicBezTo>
                    <a:pt x="931" y="182"/>
                    <a:pt x="948" y="184"/>
                    <a:pt x="958" y="185"/>
                  </a:cubicBezTo>
                  <a:close/>
                  <a:moveTo>
                    <a:pt x="1008" y="193"/>
                  </a:moveTo>
                  <a:cubicBezTo>
                    <a:pt x="1014" y="194"/>
                    <a:pt x="1020" y="196"/>
                    <a:pt x="1026" y="197"/>
                  </a:cubicBezTo>
                  <a:cubicBezTo>
                    <a:pt x="1026" y="198"/>
                    <a:pt x="1021" y="197"/>
                    <a:pt x="1017" y="196"/>
                  </a:cubicBezTo>
                  <a:cubicBezTo>
                    <a:pt x="1012" y="195"/>
                    <a:pt x="1007" y="194"/>
                    <a:pt x="1008" y="193"/>
                  </a:cubicBezTo>
                  <a:close/>
                  <a:moveTo>
                    <a:pt x="1593" y="817"/>
                  </a:moveTo>
                  <a:cubicBezTo>
                    <a:pt x="1594" y="829"/>
                    <a:pt x="1593" y="835"/>
                    <a:pt x="1591" y="839"/>
                  </a:cubicBezTo>
                  <a:cubicBezTo>
                    <a:pt x="1591" y="835"/>
                    <a:pt x="1591" y="833"/>
                    <a:pt x="1590" y="833"/>
                  </a:cubicBezTo>
                  <a:cubicBezTo>
                    <a:pt x="1591" y="829"/>
                    <a:pt x="1589" y="816"/>
                    <a:pt x="1588" y="817"/>
                  </a:cubicBezTo>
                  <a:cubicBezTo>
                    <a:pt x="1587" y="812"/>
                    <a:pt x="1586" y="807"/>
                    <a:pt x="1585" y="802"/>
                  </a:cubicBezTo>
                  <a:cubicBezTo>
                    <a:pt x="1587" y="807"/>
                    <a:pt x="1586" y="800"/>
                    <a:pt x="1586" y="795"/>
                  </a:cubicBezTo>
                  <a:cubicBezTo>
                    <a:pt x="1586" y="793"/>
                    <a:pt x="1587" y="796"/>
                    <a:pt x="1588" y="803"/>
                  </a:cubicBezTo>
                  <a:cubicBezTo>
                    <a:pt x="1589" y="800"/>
                    <a:pt x="1587" y="792"/>
                    <a:pt x="1587" y="787"/>
                  </a:cubicBezTo>
                  <a:cubicBezTo>
                    <a:pt x="1588" y="790"/>
                    <a:pt x="1589" y="797"/>
                    <a:pt x="1590" y="804"/>
                  </a:cubicBezTo>
                  <a:cubicBezTo>
                    <a:pt x="1591" y="810"/>
                    <a:pt x="1592" y="816"/>
                    <a:pt x="1593" y="817"/>
                  </a:cubicBezTo>
                  <a:close/>
                  <a:moveTo>
                    <a:pt x="1598" y="871"/>
                  </a:moveTo>
                  <a:cubicBezTo>
                    <a:pt x="1598" y="873"/>
                    <a:pt x="1598" y="876"/>
                    <a:pt x="1598" y="881"/>
                  </a:cubicBezTo>
                  <a:cubicBezTo>
                    <a:pt x="1596" y="871"/>
                    <a:pt x="1595" y="887"/>
                    <a:pt x="1594" y="870"/>
                  </a:cubicBezTo>
                  <a:cubicBezTo>
                    <a:pt x="1595" y="870"/>
                    <a:pt x="1597" y="866"/>
                    <a:pt x="1598" y="871"/>
                  </a:cubicBezTo>
                  <a:close/>
                  <a:moveTo>
                    <a:pt x="782" y="186"/>
                  </a:moveTo>
                  <a:cubicBezTo>
                    <a:pt x="786" y="188"/>
                    <a:pt x="770" y="189"/>
                    <a:pt x="765" y="190"/>
                  </a:cubicBezTo>
                  <a:cubicBezTo>
                    <a:pt x="765" y="188"/>
                    <a:pt x="774" y="187"/>
                    <a:pt x="782" y="186"/>
                  </a:cubicBezTo>
                  <a:close/>
                  <a:moveTo>
                    <a:pt x="1597" y="945"/>
                  </a:moveTo>
                  <a:cubicBezTo>
                    <a:pt x="1596" y="943"/>
                    <a:pt x="1596" y="950"/>
                    <a:pt x="1595" y="949"/>
                  </a:cubicBezTo>
                  <a:cubicBezTo>
                    <a:pt x="1595" y="942"/>
                    <a:pt x="1595" y="938"/>
                    <a:pt x="1595" y="935"/>
                  </a:cubicBezTo>
                  <a:cubicBezTo>
                    <a:pt x="1596" y="932"/>
                    <a:pt x="1596" y="928"/>
                    <a:pt x="1595" y="921"/>
                  </a:cubicBezTo>
                  <a:cubicBezTo>
                    <a:pt x="1596" y="916"/>
                    <a:pt x="1597" y="919"/>
                    <a:pt x="1597" y="913"/>
                  </a:cubicBezTo>
                  <a:cubicBezTo>
                    <a:pt x="1598" y="923"/>
                    <a:pt x="1598" y="933"/>
                    <a:pt x="1597" y="945"/>
                  </a:cubicBezTo>
                  <a:close/>
                  <a:moveTo>
                    <a:pt x="997" y="193"/>
                  </a:moveTo>
                  <a:cubicBezTo>
                    <a:pt x="1011" y="196"/>
                    <a:pt x="1010" y="198"/>
                    <a:pt x="1016" y="200"/>
                  </a:cubicBezTo>
                  <a:cubicBezTo>
                    <a:pt x="1007" y="199"/>
                    <a:pt x="1001" y="195"/>
                    <a:pt x="997" y="193"/>
                  </a:cubicBezTo>
                  <a:close/>
                  <a:moveTo>
                    <a:pt x="1582" y="772"/>
                  </a:moveTo>
                  <a:cubicBezTo>
                    <a:pt x="1583" y="773"/>
                    <a:pt x="1584" y="778"/>
                    <a:pt x="1585" y="783"/>
                  </a:cubicBezTo>
                  <a:cubicBezTo>
                    <a:pt x="1586" y="787"/>
                    <a:pt x="1586" y="791"/>
                    <a:pt x="1584" y="788"/>
                  </a:cubicBezTo>
                  <a:cubicBezTo>
                    <a:pt x="1582" y="777"/>
                    <a:pt x="1585" y="782"/>
                    <a:pt x="1582" y="772"/>
                  </a:cubicBezTo>
                  <a:close/>
                  <a:moveTo>
                    <a:pt x="1597" y="891"/>
                  </a:moveTo>
                  <a:cubicBezTo>
                    <a:pt x="1598" y="900"/>
                    <a:pt x="1595" y="901"/>
                    <a:pt x="1597" y="904"/>
                  </a:cubicBezTo>
                  <a:cubicBezTo>
                    <a:pt x="1596" y="917"/>
                    <a:pt x="1595" y="897"/>
                    <a:pt x="1594" y="903"/>
                  </a:cubicBezTo>
                  <a:cubicBezTo>
                    <a:pt x="1593" y="894"/>
                    <a:pt x="1594" y="891"/>
                    <a:pt x="1595" y="896"/>
                  </a:cubicBezTo>
                  <a:cubicBezTo>
                    <a:pt x="1596" y="894"/>
                    <a:pt x="1595" y="883"/>
                    <a:pt x="1596" y="885"/>
                  </a:cubicBezTo>
                  <a:cubicBezTo>
                    <a:pt x="1597" y="889"/>
                    <a:pt x="1597" y="890"/>
                    <a:pt x="1597" y="891"/>
                  </a:cubicBezTo>
                  <a:close/>
                  <a:moveTo>
                    <a:pt x="1594" y="965"/>
                  </a:moveTo>
                  <a:cubicBezTo>
                    <a:pt x="1595" y="964"/>
                    <a:pt x="1595" y="968"/>
                    <a:pt x="1596" y="967"/>
                  </a:cubicBezTo>
                  <a:cubicBezTo>
                    <a:pt x="1595" y="974"/>
                    <a:pt x="1594" y="985"/>
                    <a:pt x="1593" y="987"/>
                  </a:cubicBezTo>
                  <a:cubicBezTo>
                    <a:pt x="1594" y="973"/>
                    <a:pt x="1595" y="976"/>
                    <a:pt x="1594" y="965"/>
                  </a:cubicBezTo>
                  <a:close/>
                  <a:moveTo>
                    <a:pt x="1082" y="216"/>
                  </a:moveTo>
                  <a:cubicBezTo>
                    <a:pt x="1077" y="216"/>
                    <a:pt x="1069" y="213"/>
                    <a:pt x="1060" y="211"/>
                  </a:cubicBezTo>
                  <a:cubicBezTo>
                    <a:pt x="1058" y="210"/>
                    <a:pt x="1057" y="209"/>
                    <a:pt x="1053" y="208"/>
                  </a:cubicBezTo>
                  <a:cubicBezTo>
                    <a:pt x="1059" y="208"/>
                    <a:pt x="1071" y="212"/>
                    <a:pt x="1082" y="216"/>
                  </a:cubicBezTo>
                  <a:close/>
                  <a:moveTo>
                    <a:pt x="944" y="187"/>
                  </a:moveTo>
                  <a:cubicBezTo>
                    <a:pt x="950" y="188"/>
                    <a:pt x="956" y="189"/>
                    <a:pt x="962" y="189"/>
                  </a:cubicBezTo>
                  <a:cubicBezTo>
                    <a:pt x="964" y="191"/>
                    <a:pt x="959" y="191"/>
                    <a:pt x="954" y="190"/>
                  </a:cubicBezTo>
                  <a:cubicBezTo>
                    <a:pt x="949" y="189"/>
                    <a:pt x="944" y="188"/>
                    <a:pt x="944" y="187"/>
                  </a:cubicBezTo>
                  <a:close/>
                  <a:moveTo>
                    <a:pt x="1164" y="247"/>
                  </a:moveTo>
                  <a:cubicBezTo>
                    <a:pt x="1164" y="248"/>
                    <a:pt x="1157" y="246"/>
                    <a:pt x="1151" y="242"/>
                  </a:cubicBezTo>
                  <a:cubicBezTo>
                    <a:pt x="1148" y="240"/>
                    <a:pt x="1160" y="245"/>
                    <a:pt x="1164" y="247"/>
                  </a:cubicBezTo>
                  <a:close/>
                  <a:moveTo>
                    <a:pt x="1018" y="200"/>
                  </a:moveTo>
                  <a:cubicBezTo>
                    <a:pt x="1022" y="200"/>
                    <a:pt x="1026" y="201"/>
                    <a:pt x="1030" y="202"/>
                  </a:cubicBezTo>
                  <a:cubicBezTo>
                    <a:pt x="1031" y="204"/>
                    <a:pt x="1024" y="202"/>
                    <a:pt x="1019" y="201"/>
                  </a:cubicBezTo>
                  <a:lnTo>
                    <a:pt x="1018" y="200"/>
                  </a:lnTo>
                  <a:close/>
                  <a:moveTo>
                    <a:pt x="1232" y="283"/>
                  </a:moveTo>
                  <a:cubicBezTo>
                    <a:pt x="1223" y="278"/>
                    <a:pt x="1214" y="273"/>
                    <a:pt x="1205" y="269"/>
                  </a:cubicBezTo>
                  <a:cubicBezTo>
                    <a:pt x="1206" y="268"/>
                    <a:pt x="1212" y="271"/>
                    <a:pt x="1219" y="275"/>
                  </a:cubicBezTo>
                  <a:cubicBezTo>
                    <a:pt x="1225" y="278"/>
                    <a:pt x="1232" y="282"/>
                    <a:pt x="1232" y="283"/>
                  </a:cubicBezTo>
                  <a:close/>
                  <a:moveTo>
                    <a:pt x="753" y="195"/>
                  </a:moveTo>
                  <a:cubicBezTo>
                    <a:pt x="763" y="192"/>
                    <a:pt x="761" y="196"/>
                    <a:pt x="751" y="197"/>
                  </a:cubicBezTo>
                  <a:cubicBezTo>
                    <a:pt x="754" y="195"/>
                    <a:pt x="750" y="196"/>
                    <a:pt x="753" y="195"/>
                  </a:cubicBezTo>
                  <a:close/>
                  <a:moveTo>
                    <a:pt x="1536" y="631"/>
                  </a:moveTo>
                  <a:cubicBezTo>
                    <a:pt x="1541" y="644"/>
                    <a:pt x="1546" y="659"/>
                    <a:pt x="1551" y="673"/>
                  </a:cubicBezTo>
                  <a:cubicBezTo>
                    <a:pt x="1556" y="687"/>
                    <a:pt x="1560" y="701"/>
                    <a:pt x="1564" y="710"/>
                  </a:cubicBezTo>
                  <a:cubicBezTo>
                    <a:pt x="1563" y="711"/>
                    <a:pt x="1563" y="711"/>
                    <a:pt x="1563" y="711"/>
                  </a:cubicBezTo>
                  <a:cubicBezTo>
                    <a:pt x="1564" y="713"/>
                    <a:pt x="1567" y="720"/>
                    <a:pt x="1568" y="722"/>
                  </a:cubicBezTo>
                  <a:cubicBezTo>
                    <a:pt x="1569" y="731"/>
                    <a:pt x="1571" y="744"/>
                    <a:pt x="1574" y="756"/>
                  </a:cubicBezTo>
                  <a:cubicBezTo>
                    <a:pt x="1576" y="767"/>
                    <a:pt x="1578" y="779"/>
                    <a:pt x="1581" y="784"/>
                  </a:cubicBezTo>
                  <a:cubicBezTo>
                    <a:pt x="1582" y="791"/>
                    <a:pt x="1582" y="809"/>
                    <a:pt x="1585" y="806"/>
                  </a:cubicBezTo>
                  <a:cubicBezTo>
                    <a:pt x="1585" y="816"/>
                    <a:pt x="1586" y="821"/>
                    <a:pt x="1587" y="828"/>
                  </a:cubicBezTo>
                  <a:cubicBezTo>
                    <a:pt x="1587" y="834"/>
                    <a:pt x="1588" y="842"/>
                    <a:pt x="1589" y="857"/>
                  </a:cubicBezTo>
                  <a:cubicBezTo>
                    <a:pt x="1586" y="837"/>
                    <a:pt x="1583" y="811"/>
                    <a:pt x="1578" y="783"/>
                  </a:cubicBezTo>
                  <a:cubicBezTo>
                    <a:pt x="1573" y="755"/>
                    <a:pt x="1567" y="725"/>
                    <a:pt x="1558" y="697"/>
                  </a:cubicBezTo>
                  <a:cubicBezTo>
                    <a:pt x="1555" y="689"/>
                    <a:pt x="1552" y="678"/>
                    <a:pt x="1548" y="668"/>
                  </a:cubicBezTo>
                  <a:cubicBezTo>
                    <a:pt x="1544" y="657"/>
                    <a:pt x="1540" y="646"/>
                    <a:pt x="1536" y="636"/>
                  </a:cubicBezTo>
                  <a:cubicBezTo>
                    <a:pt x="1537" y="636"/>
                    <a:pt x="1534" y="630"/>
                    <a:pt x="1536" y="631"/>
                  </a:cubicBezTo>
                  <a:close/>
                  <a:moveTo>
                    <a:pt x="1593" y="962"/>
                  </a:moveTo>
                  <a:cubicBezTo>
                    <a:pt x="1595" y="970"/>
                    <a:pt x="1592" y="983"/>
                    <a:pt x="1591" y="988"/>
                  </a:cubicBezTo>
                  <a:cubicBezTo>
                    <a:pt x="1590" y="979"/>
                    <a:pt x="1593" y="970"/>
                    <a:pt x="1593" y="962"/>
                  </a:cubicBezTo>
                  <a:close/>
                  <a:moveTo>
                    <a:pt x="788" y="190"/>
                  </a:moveTo>
                  <a:cubicBezTo>
                    <a:pt x="796" y="189"/>
                    <a:pt x="797" y="190"/>
                    <a:pt x="798" y="192"/>
                  </a:cubicBezTo>
                  <a:cubicBezTo>
                    <a:pt x="795" y="192"/>
                    <a:pt x="791" y="192"/>
                    <a:pt x="787" y="193"/>
                  </a:cubicBezTo>
                  <a:cubicBezTo>
                    <a:pt x="784" y="192"/>
                    <a:pt x="790" y="191"/>
                    <a:pt x="788" y="190"/>
                  </a:cubicBezTo>
                  <a:close/>
                  <a:moveTo>
                    <a:pt x="922" y="188"/>
                  </a:moveTo>
                  <a:cubicBezTo>
                    <a:pt x="925" y="189"/>
                    <a:pt x="926" y="190"/>
                    <a:pt x="926" y="191"/>
                  </a:cubicBezTo>
                  <a:cubicBezTo>
                    <a:pt x="921" y="190"/>
                    <a:pt x="914" y="190"/>
                    <a:pt x="907" y="190"/>
                  </a:cubicBezTo>
                  <a:cubicBezTo>
                    <a:pt x="900" y="190"/>
                    <a:pt x="893" y="190"/>
                    <a:pt x="890" y="189"/>
                  </a:cubicBezTo>
                  <a:cubicBezTo>
                    <a:pt x="886" y="189"/>
                    <a:pt x="885" y="190"/>
                    <a:pt x="885" y="190"/>
                  </a:cubicBezTo>
                  <a:cubicBezTo>
                    <a:pt x="879" y="189"/>
                    <a:pt x="879" y="188"/>
                    <a:pt x="864" y="189"/>
                  </a:cubicBezTo>
                  <a:cubicBezTo>
                    <a:pt x="863" y="188"/>
                    <a:pt x="864" y="187"/>
                    <a:pt x="860" y="187"/>
                  </a:cubicBezTo>
                  <a:cubicBezTo>
                    <a:pt x="857" y="187"/>
                    <a:pt x="861" y="188"/>
                    <a:pt x="855" y="189"/>
                  </a:cubicBezTo>
                  <a:cubicBezTo>
                    <a:pt x="848" y="188"/>
                    <a:pt x="846" y="188"/>
                    <a:pt x="837" y="189"/>
                  </a:cubicBezTo>
                  <a:cubicBezTo>
                    <a:pt x="839" y="189"/>
                    <a:pt x="840" y="188"/>
                    <a:pt x="839" y="187"/>
                  </a:cubicBezTo>
                  <a:cubicBezTo>
                    <a:pt x="852" y="186"/>
                    <a:pt x="862" y="186"/>
                    <a:pt x="874" y="186"/>
                  </a:cubicBezTo>
                  <a:cubicBezTo>
                    <a:pt x="887" y="187"/>
                    <a:pt x="901" y="187"/>
                    <a:pt x="922" y="188"/>
                  </a:cubicBezTo>
                  <a:close/>
                  <a:moveTo>
                    <a:pt x="931" y="189"/>
                  </a:moveTo>
                  <a:cubicBezTo>
                    <a:pt x="933" y="189"/>
                    <a:pt x="934" y="189"/>
                    <a:pt x="934" y="190"/>
                  </a:cubicBezTo>
                  <a:cubicBezTo>
                    <a:pt x="937" y="190"/>
                    <a:pt x="944" y="190"/>
                    <a:pt x="952" y="191"/>
                  </a:cubicBezTo>
                  <a:cubicBezTo>
                    <a:pt x="960" y="192"/>
                    <a:pt x="967" y="193"/>
                    <a:pt x="970" y="195"/>
                  </a:cubicBezTo>
                  <a:cubicBezTo>
                    <a:pt x="964" y="194"/>
                    <a:pt x="954" y="193"/>
                    <a:pt x="945" y="192"/>
                  </a:cubicBezTo>
                  <a:cubicBezTo>
                    <a:pt x="936" y="191"/>
                    <a:pt x="930" y="190"/>
                    <a:pt x="931" y="189"/>
                  </a:cubicBezTo>
                  <a:close/>
                  <a:moveTo>
                    <a:pt x="214" y="1069"/>
                  </a:moveTo>
                  <a:cubicBezTo>
                    <a:pt x="211" y="1065"/>
                    <a:pt x="212" y="1058"/>
                    <a:pt x="208" y="1048"/>
                  </a:cubicBezTo>
                  <a:cubicBezTo>
                    <a:pt x="211" y="1052"/>
                    <a:pt x="213" y="1065"/>
                    <a:pt x="214" y="1069"/>
                  </a:cubicBezTo>
                  <a:close/>
                  <a:moveTo>
                    <a:pt x="549" y="265"/>
                  </a:moveTo>
                  <a:cubicBezTo>
                    <a:pt x="551" y="266"/>
                    <a:pt x="542" y="271"/>
                    <a:pt x="537" y="272"/>
                  </a:cubicBezTo>
                  <a:cubicBezTo>
                    <a:pt x="537" y="271"/>
                    <a:pt x="543" y="268"/>
                    <a:pt x="549" y="265"/>
                  </a:cubicBezTo>
                  <a:close/>
                  <a:moveTo>
                    <a:pt x="631" y="235"/>
                  </a:moveTo>
                  <a:cubicBezTo>
                    <a:pt x="636" y="232"/>
                    <a:pt x="638" y="232"/>
                    <a:pt x="642" y="231"/>
                  </a:cubicBezTo>
                  <a:cubicBezTo>
                    <a:pt x="642" y="232"/>
                    <a:pt x="638" y="233"/>
                    <a:pt x="638" y="234"/>
                  </a:cubicBezTo>
                  <a:cubicBezTo>
                    <a:pt x="633" y="236"/>
                    <a:pt x="631" y="236"/>
                    <a:pt x="631" y="235"/>
                  </a:cubicBezTo>
                  <a:close/>
                  <a:moveTo>
                    <a:pt x="665" y="225"/>
                  </a:moveTo>
                  <a:cubicBezTo>
                    <a:pt x="659" y="225"/>
                    <a:pt x="655" y="228"/>
                    <a:pt x="646" y="231"/>
                  </a:cubicBezTo>
                  <a:cubicBezTo>
                    <a:pt x="651" y="228"/>
                    <a:pt x="660" y="224"/>
                    <a:pt x="670" y="222"/>
                  </a:cubicBezTo>
                  <a:cubicBezTo>
                    <a:pt x="680" y="219"/>
                    <a:pt x="691" y="217"/>
                    <a:pt x="698" y="215"/>
                  </a:cubicBezTo>
                  <a:cubicBezTo>
                    <a:pt x="700" y="215"/>
                    <a:pt x="695" y="216"/>
                    <a:pt x="689" y="218"/>
                  </a:cubicBezTo>
                  <a:cubicBezTo>
                    <a:pt x="684" y="219"/>
                    <a:pt x="678" y="221"/>
                    <a:pt x="680" y="221"/>
                  </a:cubicBezTo>
                  <a:cubicBezTo>
                    <a:pt x="681" y="222"/>
                    <a:pt x="687" y="220"/>
                    <a:pt x="691" y="219"/>
                  </a:cubicBezTo>
                  <a:cubicBezTo>
                    <a:pt x="688" y="220"/>
                    <a:pt x="683" y="222"/>
                    <a:pt x="676" y="225"/>
                  </a:cubicBezTo>
                  <a:cubicBezTo>
                    <a:pt x="679" y="225"/>
                    <a:pt x="688" y="223"/>
                    <a:pt x="697" y="221"/>
                  </a:cubicBezTo>
                  <a:cubicBezTo>
                    <a:pt x="695" y="222"/>
                    <a:pt x="694" y="222"/>
                    <a:pt x="697" y="222"/>
                  </a:cubicBezTo>
                  <a:cubicBezTo>
                    <a:pt x="693" y="223"/>
                    <a:pt x="685" y="226"/>
                    <a:pt x="677" y="228"/>
                  </a:cubicBezTo>
                  <a:cubicBezTo>
                    <a:pt x="668" y="231"/>
                    <a:pt x="661" y="233"/>
                    <a:pt x="658" y="233"/>
                  </a:cubicBezTo>
                  <a:cubicBezTo>
                    <a:pt x="652" y="235"/>
                    <a:pt x="662" y="232"/>
                    <a:pt x="657" y="235"/>
                  </a:cubicBezTo>
                  <a:cubicBezTo>
                    <a:pt x="652" y="236"/>
                    <a:pt x="648" y="238"/>
                    <a:pt x="643" y="239"/>
                  </a:cubicBezTo>
                  <a:cubicBezTo>
                    <a:pt x="649" y="236"/>
                    <a:pt x="643" y="237"/>
                    <a:pt x="646" y="235"/>
                  </a:cubicBezTo>
                  <a:cubicBezTo>
                    <a:pt x="659" y="231"/>
                    <a:pt x="660" y="231"/>
                    <a:pt x="673" y="226"/>
                  </a:cubicBezTo>
                  <a:cubicBezTo>
                    <a:pt x="664" y="228"/>
                    <a:pt x="655" y="231"/>
                    <a:pt x="645" y="234"/>
                  </a:cubicBezTo>
                  <a:cubicBezTo>
                    <a:pt x="640" y="235"/>
                    <a:pt x="654" y="229"/>
                    <a:pt x="646" y="232"/>
                  </a:cubicBezTo>
                  <a:cubicBezTo>
                    <a:pt x="652" y="229"/>
                    <a:pt x="658" y="227"/>
                    <a:pt x="665" y="225"/>
                  </a:cubicBezTo>
                  <a:close/>
                  <a:moveTo>
                    <a:pt x="716" y="211"/>
                  </a:moveTo>
                  <a:cubicBezTo>
                    <a:pt x="711" y="212"/>
                    <a:pt x="706" y="213"/>
                    <a:pt x="702" y="215"/>
                  </a:cubicBezTo>
                  <a:cubicBezTo>
                    <a:pt x="702" y="213"/>
                    <a:pt x="714" y="210"/>
                    <a:pt x="716" y="211"/>
                  </a:cubicBezTo>
                  <a:close/>
                  <a:moveTo>
                    <a:pt x="774" y="201"/>
                  </a:moveTo>
                  <a:cubicBezTo>
                    <a:pt x="773" y="202"/>
                    <a:pt x="766" y="204"/>
                    <a:pt x="759" y="205"/>
                  </a:cubicBezTo>
                  <a:cubicBezTo>
                    <a:pt x="751" y="206"/>
                    <a:pt x="743" y="207"/>
                    <a:pt x="740" y="208"/>
                  </a:cubicBezTo>
                  <a:cubicBezTo>
                    <a:pt x="741" y="207"/>
                    <a:pt x="747" y="205"/>
                    <a:pt x="754" y="204"/>
                  </a:cubicBezTo>
                  <a:cubicBezTo>
                    <a:pt x="761" y="203"/>
                    <a:pt x="769" y="202"/>
                    <a:pt x="774" y="201"/>
                  </a:cubicBezTo>
                  <a:close/>
                  <a:moveTo>
                    <a:pt x="594" y="254"/>
                  </a:moveTo>
                  <a:cubicBezTo>
                    <a:pt x="593" y="256"/>
                    <a:pt x="589" y="258"/>
                    <a:pt x="579" y="262"/>
                  </a:cubicBezTo>
                  <a:cubicBezTo>
                    <a:pt x="577" y="260"/>
                    <a:pt x="585" y="258"/>
                    <a:pt x="594" y="254"/>
                  </a:cubicBezTo>
                  <a:close/>
                  <a:moveTo>
                    <a:pt x="531" y="287"/>
                  </a:moveTo>
                  <a:cubicBezTo>
                    <a:pt x="530" y="286"/>
                    <a:pt x="541" y="280"/>
                    <a:pt x="545" y="278"/>
                  </a:cubicBezTo>
                  <a:cubicBezTo>
                    <a:pt x="545" y="280"/>
                    <a:pt x="551" y="277"/>
                    <a:pt x="550" y="279"/>
                  </a:cubicBezTo>
                  <a:cubicBezTo>
                    <a:pt x="543" y="283"/>
                    <a:pt x="545" y="283"/>
                    <a:pt x="534" y="289"/>
                  </a:cubicBezTo>
                  <a:cubicBezTo>
                    <a:pt x="530" y="289"/>
                    <a:pt x="539" y="282"/>
                    <a:pt x="531" y="287"/>
                  </a:cubicBezTo>
                  <a:close/>
                  <a:moveTo>
                    <a:pt x="722" y="215"/>
                  </a:moveTo>
                  <a:cubicBezTo>
                    <a:pt x="726" y="214"/>
                    <a:pt x="725" y="213"/>
                    <a:pt x="721" y="214"/>
                  </a:cubicBezTo>
                  <a:cubicBezTo>
                    <a:pt x="722" y="213"/>
                    <a:pt x="728" y="212"/>
                    <a:pt x="732" y="211"/>
                  </a:cubicBezTo>
                  <a:cubicBezTo>
                    <a:pt x="735" y="212"/>
                    <a:pt x="730" y="214"/>
                    <a:pt x="729" y="215"/>
                  </a:cubicBezTo>
                  <a:cubicBezTo>
                    <a:pt x="717" y="217"/>
                    <a:pt x="717" y="217"/>
                    <a:pt x="703" y="221"/>
                  </a:cubicBezTo>
                  <a:cubicBezTo>
                    <a:pt x="709" y="218"/>
                    <a:pt x="706" y="219"/>
                    <a:pt x="702" y="219"/>
                  </a:cubicBezTo>
                  <a:cubicBezTo>
                    <a:pt x="713" y="215"/>
                    <a:pt x="716" y="215"/>
                    <a:pt x="722" y="215"/>
                  </a:cubicBezTo>
                  <a:close/>
                  <a:moveTo>
                    <a:pt x="1582" y="888"/>
                  </a:moveTo>
                  <a:cubicBezTo>
                    <a:pt x="1582" y="894"/>
                    <a:pt x="1581" y="894"/>
                    <a:pt x="1581" y="904"/>
                  </a:cubicBezTo>
                  <a:cubicBezTo>
                    <a:pt x="1581" y="901"/>
                    <a:pt x="1580" y="901"/>
                    <a:pt x="1579" y="902"/>
                  </a:cubicBezTo>
                  <a:cubicBezTo>
                    <a:pt x="1579" y="898"/>
                    <a:pt x="1578" y="883"/>
                    <a:pt x="1578" y="893"/>
                  </a:cubicBezTo>
                  <a:cubicBezTo>
                    <a:pt x="1578" y="892"/>
                    <a:pt x="1578" y="885"/>
                    <a:pt x="1577" y="881"/>
                  </a:cubicBezTo>
                  <a:cubicBezTo>
                    <a:pt x="1579" y="879"/>
                    <a:pt x="1580" y="884"/>
                    <a:pt x="1582" y="888"/>
                  </a:cubicBezTo>
                  <a:close/>
                  <a:moveTo>
                    <a:pt x="502" y="305"/>
                  </a:moveTo>
                  <a:cubicBezTo>
                    <a:pt x="508" y="301"/>
                    <a:pt x="513" y="298"/>
                    <a:pt x="513" y="300"/>
                  </a:cubicBezTo>
                  <a:cubicBezTo>
                    <a:pt x="507" y="303"/>
                    <a:pt x="509" y="303"/>
                    <a:pt x="502" y="307"/>
                  </a:cubicBezTo>
                  <a:cubicBezTo>
                    <a:pt x="500" y="307"/>
                    <a:pt x="502" y="306"/>
                    <a:pt x="502" y="305"/>
                  </a:cubicBezTo>
                  <a:close/>
                  <a:moveTo>
                    <a:pt x="610" y="251"/>
                  </a:moveTo>
                  <a:cubicBezTo>
                    <a:pt x="605" y="254"/>
                    <a:pt x="598" y="257"/>
                    <a:pt x="591" y="260"/>
                  </a:cubicBezTo>
                  <a:cubicBezTo>
                    <a:pt x="584" y="263"/>
                    <a:pt x="576" y="266"/>
                    <a:pt x="572" y="269"/>
                  </a:cubicBezTo>
                  <a:cubicBezTo>
                    <a:pt x="572" y="267"/>
                    <a:pt x="579" y="263"/>
                    <a:pt x="587" y="259"/>
                  </a:cubicBezTo>
                  <a:cubicBezTo>
                    <a:pt x="595" y="256"/>
                    <a:pt x="605" y="253"/>
                    <a:pt x="610" y="251"/>
                  </a:cubicBezTo>
                  <a:close/>
                  <a:moveTo>
                    <a:pt x="625" y="243"/>
                  </a:moveTo>
                  <a:cubicBezTo>
                    <a:pt x="628" y="243"/>
                    <a:pt x="631" y="241"/>
                    <a:pt x="636" y="240"/>
                  </a:cubicBezTo>
                  <a:cubicBezTo>
                    <a:pt x="637" y="241"/>
                    <a:pt x="629" y="244"/>
                    <a:pt x="619" y="248"/>
                  </a:cubicBezTo>
                  <a:cubicBezTo>
                    <a:pt x="617" y="247"/>
                    <a:pt x="626" y="244"/>
                    <a:pt x="625" y="243"/>
                  </a:cubicBezTo>
                  <a:close/>
                  <a:moveTo>
                    <a:pt x="419" y="368"/>
                  </a:moveTo>
                  <a:cubicBezTo>
                    <a:pt x="427" y="361"/>
                    <a:pt x="428" y="360"/>
                    <a:pt x="439" y="352"/>
                  </a:cubicBezTo>
                  <a:cubicBezTo>
                    <a:pt x="439" y="352"/>
                    <a:pt x="434" y="357"/>
                    <a:pt x="429" y="361"/>
                  </a:cubicBezTo>
                  <a:cubicBezTo>
                    <a:pt x="424" y="365"/>
                    <a:pt x="419" y="369"/>
                    <a:pt x="419" y="368"/>
                  </a:cubicBezTo>
                  <a:close/>
                  <a:moveTo>
                    <a:pt x="471" y="328"/>
                  </a:moveTo>
                  <a:cubicBezTo>
                    <a:pt x="471" y="325"/>
                    <a:pt x="487" y="316"/>
                    <a:pt x="496" y="310"/>
                  </a:cubicBezTo>
                  <a:cubicBezTo>
                    <a:pt x="491" y="314"/>
                    <a:pt x="488" y="316"/>
                    <a:pt x="485" y="319"/>
                  </a:cubicBezTo>
                  <a:cubicBezTo>
                    <a:pt x="481" y="321"/>
                    <a:pt x="477" y="324"/>
                    <a:pt x="471" y="328"/>
                  </a:cubicBezTo>
                  <a:close/>
                  <a:moveTo>
                    <a:pt x="563" y="275"/>
                  </a:moveTo>
                  <a:cubicBezTo>
                    <a:pt x="566" y="273"/>
                    <a:pt x="575" y="268"/>
                    <a:pt x="584" y="264"/>
                  </a:cubicBezTo>
                  <a:cubicBezTo>
                    <a:pt x="593" y="260"/>
                    <a:pt x="601" y="257"/>
                    <a:pt x="602" y="258"/>
                  </a:cubicBezTo>
                  <a:cubicBezTo>
                    <a:pt x="588" y="264"/>
                    <a:pt x="580" y="267"/>
                    <a:pt x="563" y="275"/>
                  </a:cubicBezTo>
                  <a:close/>
                  <a:moveTo>
                    <a:pt x="666" y="233"/>
                  </a:moveTo>
                  <a:cubicBezTo>
                    <a:pt x="677" y="229"/>
                    <a:pt x="685" y="227"/>
                    <a:pt x="686" y="229"/>
                  </a:cubicBezTo>
                  <a:cubicBezTo>
                    <a:pt x="679" y="232"/>
                    <a:pt x="666" y="235"/>
                    <a:pt x="666" y="233"/>
                  </a:cubicBezTo>
                  <a:close/>
                  <a:moveTo>
                    <a:pt x="525" y="301"/>
                  </a:moveTo>
                  <a:cubicBezTo>
                    <a:pt x="520" y="304"/>
                    <a:pt x="516" y="307"/>
                    <a:pt x="511" y="310"/>
                  </a:cubicBezTo>
                  <a:cubicBezTo>
                    <a:pt x="516" y="306"/>
                    <a:pt x="518" y="304"/>
                    <a:pt x="509" y="309"/>
                  </a:cubicBezTo>
                  <a:cubicBezTo>
                    <a:pt x="511" y="306"/>
                    <a:pt x="518" y="302"/>
                    <a:pt x="523" y="300"/>
                  </a:cubicBezTo>
                  <a:cubicBezTo>
                    <a:pt x="528" y="298"/>
                    <a:pt x="530" y="297"/>
                    <a:pt x="525" y="301"/>
                  </a:cubicBezTo>
                  <a:close/>
                  <a:moveTo>
                    <a:pt x="432" y="365"/>
                  </a:moveTo>
                  <a:cubicBezTo>
                    <a:pt x="435" y="362"/>
                    <a:pt x="437" y="362"/>
                    <a:pt x="441" y="358"/>
                  </a:cubicBezTo>
                  <a:cubicBezTo>
                    <a:pt x="443" y="361"/>
                    <a:pt x="426" y="373"/>
                    <a:pt x="413" y="385"/>
                  </a:cubicBezTo>
                  <a:cubicBezTo>
                    <a:pt x="411" y="384"/>
                    <a:pt x="416" y="380"/>
                    <a:pt x="421" y="375"/>
                  </a:cubicBezTo>
                  <a:cubicBezTo>
                    <a:pt x="426" y="371"/>
                    <a:pt x="432" y="366"/>
                    <a:pt x="432" y="365"/>
                  </a:cubicBezTo>
                  <a:close/>
                  <a:moveTo>
                    <a:pt x="538" y="292"/>
                  </a:moveTo>
                  <a:cubicBezTo>
                    <a:pt x="547" y="287"/>
                    <a:pt x="549" y="287"/>
                    <a:pt x="556" y="283"/>
                  </a:cubicBezTo>
                  <a:cubicBezTo>
                    <a:pt x="555" y="286"/>
                    <a:pt x="549" y="288"/>
                    <a:pt x="540" y="293"/>
                  </a:cubicBezTo>
                  <a:lnTo>
                    <a:pt x="538" y="29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文本框 33"/>
            <p:cNvSpPr txBox="1"/>
            <p:nvPr/>
          </p:nvSpPr>
          <p:spPr>
            <a:xfrm>
              <a:off x="2779126" y="1981873"/>
              <a:ext cx="551815" cy="461665"/>
            </a:xfrm>
            <a:prstGeom prst="rect">
              <a:avLst/>
            </a:prstGeom>
            <a:noFill/>
          </p:spPr>
          <p:txBody>
            <a:bodyPr vert="eaVert" wrap="square" rtlCol="0">
              <a:spAutoFit/>
            </a:bodyPr>
            <a:lstStyle>
              <a:defPPr>
                <a:defRPr lang="zh-CN"/>
              </a:defPPr>
              <a:lvl1pPr>
                <a:defRPr sz="2400">
                  <a:latin typeface="华文行楷" panose="02010800040101010101" pitchFamily="2" charset="-122"/>
                  <a:ea typeface="华文行楷" panose="02010800040101010101" pitchFamily="2" charset="-122"/>
                </a:defRPr>
              </a:lvl1pPr>
            </a:lstStyle>
            <a:p>
              <a:r>
                <a:rPr lang="zh-CN" altLang="en-US" dirty="0">
                  <a:latin typeface="宋体" panose="02010600030101010101" pitchFamily="2" charset="-122"/>
                  <a:ea typeface="宋体" panose="02010600030101010101" pitchFamily="2" charset="-122"/>
                </a:rPr>
                <a:t>六</a:t>
              </a:r>
              <a:endParaRPr lang="zh-CN" altLang="en-US" dirty="0">
                <a:latin typeface="宋体" panose="02010600030101010101" pitchFamily="2" charset="-122"/>
                <a:ea typeface="宋体" panose="02010600030101010101" pitchFamily="2" charset="-122"/>
              </a:endParaRPr>
            </a:p>
          </p:txBody>
        </p:sp>
      </p:gr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21507" name="内容占位符 2"/>
          <p:cNvSpPr>
            <a:spLocks noGrp="1"/>
          </p:cNvSpPr>
          <p:nvPr>
            <p:ph idx="1"/>
          </p:nvPr>
        </p:nvSpPr>
        <p:spPr/>
        <p:txBody>
          <a:bodyPr/>
          <a:lstStyle/>
          <a:p>
            <a:pPr eaLnBrk="1" hangingPunct="1">
              <a:buFont typeface="Arial" panose="020B0604020202020204" pitchFamily="34" charset="0"/>
              <a:buNone/>
            </a:pPr>
            <a:r>
              <a:rPr lang="en-US" altLang="zh-CN" b="1">
                <a:latin typeface="杨任东竹石体-Medium" panose="02000000000000000000" pitchFamily="2" charset="-122"/>
                <a:ea typeface="杨任东竹石体-Medium" panose="02000000000000000000" pitchFamily="2" charset="-122"/>
                <a:sym typeface="+mn-ea"/>
              </a:rPr>
              <a:t>一、组织结构与组织设计的含义</a:t>
            </a:r>
            <a:endParaRPr lang="en-US" altLang="zh-CN" b="1">
              <a:latin typeface="杨任东竹石体-Medium" panose="02000000000000000000" pitchFamily="2" charset="-122"/>
              <a:ea typeface="杨任东竹石体-Medium" panose="02000000000000000000" pitchFamily="2" charset="-122"/>
            </a:endParaRPr>
          </a:p>
          <a:p>
            <a:pPr eaLnBrk="1" hangingPunct="1">
              <a:buFont typeface="Arial" panose="020B0604020202020204" pitchFamily="34" charset="0"/>
              <a:buNone/>
            </a:pPr>
            <a:r>
              <a:rPr lang="en-US" altLang="zh-CN">
                <a:latin typeface="杨任东竹石体-Medium" panose="02000000000000000000" pitchFamily="2" charset="-122"/>
                <a:ea typeface="杨任东竹石体-Medium" panose="02000000000000000000" pitchFamily="2" charset="-122"/>
                <a:sym typeface="+mn-ea"/>
              </a:rPr>
              <a:t>      </a:t>
            </a:r>
            <a:r>
              <a:rPr lang="en-US" altLang="zh-CN" sz="2400">
                <a:latin typeface="宋体" panose="02010600030101010101" pitchFamily="2" charset="-122"/>
                <a:ea typeface="宋体" panose="02010600030101010101" pitchFamily="2" charset="-122"/>
                <a:cs typeface="宋体" panose="02010600030101010101" pitchFamily="2" charset="-122"/>
                <a:sym typeface="+mn-ea"/>
              </a:rPr>
              <a:t> 组织结构是对完成组织目标的人员、工作、技术和信息所作的制度性安排，是组织的基本架构。组织结构是一个组织的栽体和支撑。一个组织要能够高效率地正常运转，必须有一个分工明确、责权利清晰、而且能协作配合的组织结构。组织设计是以组织结构安排为核心的组织系统的整体设计工作，是对组织的结构和活动进行创构、变革和再设计。组织设计是一项操作性很强的工作，它是在组织理论的指导下进行的。</a:t>
            </a:r>
            <a:endParaRPr lang="zh-CN" altLang="en-US" sz="240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check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lstStyle/>
          <a:p>
            <a:pPr eaLnBrk="1" fontAlgn="auto" hangingPunct="1">
              <a:spcAft>
                <a:spcPts val="0"/>
              </a:spcAft>
              <a:defRPr/>
            </a:pPr>
            <a:r>
              <a:rPr lang="zh-CN" altLang="en-US" sz="4000" dirty="0" smtClean="0">
                <a:sym typeface="+mn-ea"/>
              </a:rPr>
              <a:t>第二节 </a:t>
            </a:r>
            <a:r>
              <a:rPr lang="zh-CN" altLang="en-US" sz="4000" b="1" dirty="0">
                <a:solidFill>
                  <a:schemeClr val="tx1"/>
                </a:solidFill>
                <a:latin typeface="李旭科书法" panose="02000603000000000000" pitchFamily="2" charset="-122"/>
                <a:ea typeface="李旭科书法" panose="02000603000000000000" pitchFamily="2" charset="-122"/>
                <a:sym typeface="+mn-ea"/>
              </a:rPr>
              <a:t>组织设计</a:t>
            </a:r>
            <a:endParaRPr lang="zh-CN" altLang="en-US" sz="4000" smtClean="0"/>
          </a:p>
        </p:txBody>
      </p:sp>
      <p:sp>
        <p:nvSpPr>
          <p:cNvPr id="21507" name="内容占位符 2"/>
          <p:cNvSpPr>
            <a:spLocks noGrp="1"/>
          </p:cNvSpPr>
          <p:nvPr>
            <p:ph idx="1"/>
          </p:nvPr>
        </p:nvSpPr>
        <p:spPr>
          <a:xfrm>
            <a:off x="0" y="1654175"/>
            <a:ext cx="8991600" cy="5046980"/>
          </a:xfrm>
        </p:spPr>
        <p:txBody>
          <a:bodyPr/>
          <a:lstStyle/>
          <a:p>
            <a:pPr eaLnBrk="1" hangingPunct="1">
              <a:buFont typeface="Arial" panose="020B0604020202020204" pitchFamily="34" charset="0"/>
              <a:buNone/>
            </a:pPr>
            <a:r>
              <a:rPr lang="en-US" altLang="zh-CN" b="1">
                <a:latin typeface="杨任东竹石体-Medium" panose="02000000000000000000" pitchFamily="2" charset="-122"/>
                <a:ea typeface="杨任东竹石体-Medium" panose="02000000000000000000" pitchFamily="2" charset="-122"/>
                <a:sym typeface="+mn-ea"/>
              </a:rPr>
              <a:t>三、组织设计的任务和原则</a:t>
            </a:r>
            <a:endParaRPr lang="en-US" altLang="zh-CN" b="1">
              <a:latin typeface="杨任东竹石体-Medium" panose="02000000000000000000" pitchFamily="2" charset="-122"/>
              <a:ea typeface="杨任东竹石体-Medium" panose="02000000000000000000" pitchFamily="2" charset="-122"/>
            </a:endParaRPr>
          </a:p>
          <a:p>
            <a:pPr eaLnBrk="1" hangingPunct="1">
              <a:buFont typeface="Arial" panose="020B0604020202020204" pitchFamily="34" charset="0"/>
              <a:buNone/>
            </a:pPr>
            <a:r>
              <a:rPr lang="en-US" altLang="zh-CN" sz="2000">
                <a:latin typeface="宋体" panose="02010600030101010101" pitchFamily="2" charset="-122"/>
                <a:ea typeface="宋体" panose="02010600030101010101" pitchFamily="2" charset="-122"/>
                <a:cs typeface="宋体" panose="02010600030101010101" pitchFamily="2" charset="-122"/>
                <a:sym typeface="+mn-ea"/>
              </a:rPr>
              <a:t> </a:t>
            </a:r>
            <a:r>
              <a:rPr lang="en-US" altLang="zh-CN" sz="2000">
                <a:latin typeface="宋体" panose="02010600030101010101" pitchFamily="2" charset="-122"/>
                <a:ea typeface="宋体" panose="02010600030101010101" pitchFamily="2" charset="-122"/>
                <a:cs typeface="宋体" panose="02010600030101010101" pitchFamily="2" charset="-122"/>
                <a:sym typeface="+mn-ea"/>
              </a:rPr>
              <a:t>(一)组织设计的任务</a:t>
            </a:r>
            <a:endParaRPr lang="en-US" altLang="zh-CN" sz="2000">
              <a:latin typeface="宋体" panose="02010600030101010101" pitchFamily="2" charset="-122"/>
              <a:ea typeface="宋体" panose="02010600030101010101" pitchFamily="2" charset="-122"/>
              <a:cs typeface="宋体" panose="02010600030101010101" pitchFamily="2" charset="-122"/>
            </a:endParaRPr>
          </a:p>
          <a:p>
            <a:pPr algn="l" eaLnBrk="1" hangingPunct="1">
              <a:buFont typeface="Arial" panose="020B0604020202020204" pitchFamily="34" charset="0"/>
              <a:buNone/>
            </a:pPr>
            <a:r>
              <a:rPr lang="en-US" altLang="zh-CN" sz="2000">
                <a:latin typeface="宋体" panose="02010600030101010101" pitchFamily="2" charset="-122"/>
                <a:ea typeface="宋体" panose="02010600030101010101" pitchFamily="2" charset="-122"/>
                <a:cs typeface="宋体" panose="02010600030101010101" pitchFamily="2" charset="-122"/>
                <a:sym typeface="+mn-ea"/>
              </a:rPr>
              <a:t>       组织设计的任务是设计清晰的组织结构，规划和设计组织内各部门的职能和职权，确定组织中职能职权，参谋职权、直线职权的活动范围并编制职务说明书。</a:t>
            </a:r>
            <a:endParaRPr lang="en-US" altLang="zh-CN" sz="2000">
              <a:latin typeface="宋体" panose="02010600030101010101" pitchFamily="2" charset="-122"/>
              <a:ea typeface="宋体" panose="02010600030101010101" pitchFamily="2" charset="-122"/>
              <a:cs typeface="宋体" panose="02010600030101010101" pitchFamily="2" charset="-122"/>
              <a:sym typeface="+mn-ea"/>
            </a:endParaRPr>
          </a:p>
          <a:p>
            <a:pPr algn="l" eaLnBrk="1" hangingPunct="1">
              <a:buFont typeface="Arial" panose="020B0604020202020204" pitchFamily="34" charset="0"/>
              <a:buNone/>
            </a:pPr>
            <a:endParaRPr lang="en-US" altLang="zh-CN" sz="2000">
              <a:latin typeface="宋体" panose="02010600030101010101" pitchFamily="2" charset="-122"/>
              <a:ea typeface="宋体" panose="02010600030101010101" pitchFamily="2" charset="-122"/>
              <a:cs typeface="宋体" panose="02010600030101010101" pitchFamily="2" charset="-122"/>
              <a:sym typeface="+mn-ea"/>
            </a:endParaRPr>
          </a:p>
          <a:p>
            <a:pPr algn="l" eaLnBrk="1" hangingPunct="1">
              <a:buFont typeface="Arial" panose="020B0604020202020204" pitchFamily="34" charset="0"/>
              <a:buNone/>
            </a:pPr>
            <a:r>
              <a:rPr lang="en-US" altLang="zh-CN" sz="2000">
                <a:latin typeface="宋体" panose="02010600030101010101" pitchFamily="2" charset="-122"/>
                <a:ea typeface="宋体" panose="02010600030101010101" pitchFamily="2" charset="-122"/>
                <a:cs typeface="宋体" panose="02010600030101010101" pitchFamily="2" charset="-122"/>
                <a:sym typeface="+mn-ea"/>
              </a:rPr>
              <a:t>(二)组织设计的原则</a:t>
            </a:r>
            <a:endParaRPr lang="en-US" altLang="zh-CN" sz="2000">
              <a:latin typeface="宋体" panose="02010600030101010101" pitchFamily="2" charset="-122"/>
              <a:ea typeface="宋体" panose="02010600030101010101" pitchFamily="2" charset="-122"/>
              <a:cs typeface="宋体" panose="02010600030101010101" pitchFamily="2" charset="-122"/>
            </a:endParaRPr>
          </a:p>
          <a:p>
            <a:pPr algn="l"/>
            <a:r>
              <a:rPr lang="en-US" altLang="zh-CN" sz="2000">
                <a:latin typeface="宋体" panose="02010600030101010101" pitchFamily="2" charset="-122"/>
                <a:ea typeface="宋体" panose="02010600030101010101" pitchFamily="2" charset="-122"/>
                <a:cs typeface="宋体" panose="02010600030101010101" pitchFamily="2" charset="-122"/>
                <a:sym typeface="+mn-ea"/>
              </a:rPr>
              <a:t>       1.专业化分工的原则</a:t>
            </a:r>
            <a:endParaRPr lang="en-US" altLang="zh-CN" sz="2000">
              <a:latin typeface="宋体" panose="02010600030101010101" pitchFamily="2" charset="-122"/>
              <a:ea typeface="宋体" panose="02010600030101010101" pitchFamily="2" charset="-122"/>
              <a:cs typeface="宋体" panose="02010600030101010101" pitchFamily="2" charset="-122"/>
            </a:endParaRPr>
          </a:p>
          <a:p>
            <a:pPr algn="l"/>
            <a:r>
              <a:rPr lang="en-US" altLang="zh-CN" sz="2000" dirty="0">
                <a:latin typeface="宋体" panose="02010600030101010101" pitchFamily="2" charset="-122"/>
                <a:ea typeface="宋体" panose="02010600030101010101" pitchFamily="2" charset="-122"/>
                <a:cs typeface="宋体" panose="02010600030101010101" pitchFamily="2" charset="-122"/>
                <a:sym typeface="+mn-ea"/>
              </a:rPr>
              <a:t>       2.目标至上原则</a:t>
            </a:r>
            <a:endParaRPr lang="en-US" altLang="zh-CN" sz="2000" dirty="0">
              <a:latin typeface="宋体" panose="02010600030101010101" pitchFamily="2" charset="-122"/>
              <a:ea typeface="宋体" panose="02010600030101010101" pitchFamily="2" charset="-122"/>
              <a:cs typeface="宋体" panose="02010600030101010101" pitchFamily="2" charset="-122"/>
            </a:endParaRPr>
          </a:p>
          <a:p>
            <a:pPr algn="l"/>
            <a:r>
              <a:rPr lang="en-US" altLang="zh-CN" sz="2000" dirty="0">
                <a:latin typeface="宋体" panose="02010600030101010101" pitchFamily="2" charset="-122"/>
                <a:ea typeface="宋体" panose="02010600030101010101" pitchFamily="2" charset="-122"/>
                <a:cs typeface="宋体" panose="02010600030101010101" pitchFamily="2" charset="-122"/>
                <a:sym typeface="+mn-ea"/>
              </a:rPr>
              <a:t>       3.管理幅度原则</a:t>
            </a:r>
            <a:endParaRPr lang="en-US" altLang="zh-CN" sz="2000" dirty="0">
              <a:latin typeface="宋体" panose="02010600030101010101" pitchFamily="2" charset="-122"/>
              <a:ea typeface="宋体" panose="02010600030101010101" pitchFamily="2" charset="-122"/>
              <a:cs typeface="宋体" panose="02010600030101010101" pitchFamily="2" charset="-122"/>
            </a:endParaRPr>
          </a:p>
          <a:p>
            <a:pPr algn="l"/>
            <a:r>
              <a:rPr lang="en-US" altLang="zh-CN" sz="2000" dirty="0">
                <a:latin typeface="宋体" panose="02010600030101010101" pitchFamily="2" charset="-122"/>
                <a:ea typeface="宋体" panose="02010600030101010101" pitchFamily="2" charset="-122"/>
                <a:cs typeface="宋体" panose="02010600030101010101" pitchFamily="2" charset="-122"/>
                <a:sym typeface="+mn-ea"/>
              </a:rPr>
              <a:t>       4. 统一指挥原则</a:t>
            </a:r>
            <a:endParaRPr lang="en-US" altLang="zh-CN" sz="2000" dirty="0">
              <a:latin typeface="宋体" panose="02010600030101010101" pitchFamily="2" charset="-122"/>
              <a:ea typeface="宋体" panose="02010600030101010101" pitchFamily="2" charset="-122"/>
              <a:cs typeface="宋体" panose="02010600030101010101" pitchFamily="2" charset="-122"/>
            </a:endParaRPr>
          </a:p>
          <a:p>
            <a:pPr algn="l"/>
            <a:r>
              <a:rPr lang="en-US" altLang="zh-CN" sz="2000" dirty="0">
                <a:latin typeface="宋体" panose="02010600030101010101" pitchFamily="2" charset="-122"/>
                <a:ea typeface="宋体" panose="02010600030101010101" pitchFamily="2" charset="-122"/>
                <a:cs typeface="宋体" panose="02010600030101010101" pitchFamily="2" charset="-122"/>
                <a:sym typeface="+mn-ea"/>
              </a:rPr>
              <a:t>       5. 责权利对等原则</a:t>
            </a:r>
            <a:endParaRPr lang="en-US" altLang="zh-CN" sz="2000" dirty="0">
              <a:latin typeface="宋体" panose="02010600030101010101" pitchFamily="2" charset="-122"/>
              <a:ea typeface="宋体" panose="02010600030101010101" pitchFamily="2" charset="-122"/>
              <a:cs typeface="宋体" panose="02010600030101010101" pitchFamily="2" charset="-122"/>
            </a:endParaRPr>
          </a:p>
          <a:p>
            <a:pPr algn="l"/>
            <a:r>
              <a:rPr lang="en-US" altLang="zh-CN" sz="2000" dirty="0">
                <a:latin typeface="宋体" panose="02010600030101010101" pitchFamily="2" charset="-122"/>
                <a:ea typeface="宋体" panose="02010600030101010101" pitchFamily="2" charset="-122"/>
                <a:cs typeface="宋体" panose="02010600030101010101" pitchFamily="2" charset="-122"/>
                <a:sym typeface="+mn-ea"/>
              </a:rPr>
              <a:t>       6.柔性经济原则.</a:t>
            </a:r>
            <a:endParaRPr lang="zh-CN" altLang="en-US" sz="2000" smtClean="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wheel spokes="4"/>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0</TotalTime>
  <Words>5971</Words>
  <Application>WPS 演示</Application>
  <PresentationFormat>全屏显示(4:3)</PresentationFormat>
  <Paragraphs>478</Paragraphs>
  <Slides>35</Slides>
  <Notes>1</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35</vt:i4>
      </vt:variant>
    </vt:vector>
  </HeadingPairs>
  <TitlesOfParts>
    <vt:vector size="54" baseType="lpstr">
      <vt:lpstr>Arial</vt:lpstr>
      <vt:lpstr>宋体</vt:lpstr>
      <vt:lpstr>Wingdings</vt:lpstr>
      <vt:lpstr>Franklin Gothic Medium</vt:lpstr>
      <vt:lpstr>隶书</vt:lpstr>
      <vt:lpstr>Wingdings 2</vt:lpstr>
      <vt:lpstr>Wingdings 2</vt:lpstr>
      <vt:lpstr>李旭科书法</vt:lpstr>
      <vt:lpstr>杨任东竹石体-Medium</vt:lpstr>
      <vt:lpstr>Times New Roman</vt:lpstr>
      <vt:lpstr>华文行楷</vt:lpstr>
      <vt:lpstr>微软雅黑</vt:lpstr>
      <vt:lpstr>Arial Unicode MS</vt:lpstr>
      <vt:lpstr>华文楷体</vt:lpstr>
      <vt:lpstr>Franklin Gothic Book</vt:lpstr>
      <vt:lpstr>Calibri</vt:lpstr>
      <vt:lpstr>Times New Roman</vt:lpstr>
      <vt:lpstr>楷体</vt:lpstr>
      <vt:lpstr>跋涉</vt:lpstr>
      <vt:lpstr>第八章 组织与组织设计  学习目标 1.了解组织、组织结构的含义 2.掌握组织、组织结构的类型和特点 3.理解流程性结构和职能型结构 4.掌握组织结构设计的方法 5.理解幅度与管理层次的关系</vt:lpstr>
      <vt:lpstr>案例导读                  松下电器的组织结构     松下电器产业公司（以下简称松下电器）是世界最大的家用电器公司之一，在近几年权威杂志《幸福》排名的世界上最大的50家工业企业中，它以600多亿美元的营业收入列前20位。松下成功的主要因素之一是其合理的组织结构。松下电器采用分级管理、分级核算，实行事业部制。公司经营管理分为两级，即总公司一级，事业部一级。总公司的最高领导层是董事会，董事会设会长（即董事长）一人，在会长主持下，由社长（总经理）、副社长、专业董事参加的经营战略会议是公司的最高决策机构。在董事会之下，由社长主持、副社长和常务董事参加的常务会议是公司的最高经营管理部。           松下电器在1933年就建立了三个事业部，是日本最早采用事业部制的企业。事业部门是一个自负盈亏、独立核算的经营单位，因此，事业部制可以更好地明确各部门的职责和权限，发挥他们的积极性和主动性，进一步进行专业化分工。然而，各事业部门独立以后，比较容易脱离中央控制，各部门间的合作也日益困难。同时高度专业化的部门不一定会有全局观念去应付所有产品的危机。因此，总裁松下幸之助以集中四个主要功能来平衡分权之举。首先，松下设立严格的财务制度，由其财务主管负责直接向总公司报告其财务状况，并且订立了严格的会计制度。其次，建立公司银行，各部门的利润都汇总于此，同时各部门增加投资时，必须向银行贷款。第三，实行人事管理权的集中。松下认为人才是公司最重要的资源，每一位拥有学历的员工都必须经过总公司的仔细审核。所有管理人员的升迁都必须经过总公司的仔细审查。第四，松下公司采取集中训练制度，所有松下的员工都必须经过松下价值观的训练。</vt:lpstr>
      <vt:lpstr>第一节 组织与组织工作   </vt:lpstr>
      <vt:lpstr>第一节 组织与组织工作 </vt:lpstr>
      <vt:lpstr>  第一节 组织与组织工作 </vt:lpstr>
      <vt:lpstr>  第一节 组织与组织工作 </vt:lpstr>
      <vt:lpstr>  第二节 组织设计 </vt:lpstr>
      <vt:lpstr>第二节 组织设计</vt:lpstr>
      <vt:lpstr>第二节 组织设计</vt:lpstr>
      <vt:lpstr>第二节 组织设计</vt:lpstr>
      <vt:lpstr>第二节 组织设计</vt:lpstr>
      <vt:lpstr>  第二节 组织设计  </vt:lpstr>
      <vt:lpstr>第二节 组织设计</vt:lpstr>
      <vt:lpstr>  第一节 组织与组织工作 </vt:lpstr>
      <vt:lpstr>  第二节 组织设计 </vt:lpstr>
      <vt:lpstr>第二节 组织设计</vt:lpstr>
      <vt:lpstr>第二节 组织设计</vt:lpstr>
      <vt:lpstr>第二节 组织设计</vt:lpstr>
      <vt:lpstr>第二节 组织设计</vt:lpstr>
      <vt:lpstr>第二节 组织设计</vt:lpstr>
      <vt:lpstr>第二节 组织设计</vt:lpstr>
      <vt:lpstr>第二节 组织设计</vt:lpstr>
      <vt:lpstr>第二节 组织设计</vt:lpstr>
      <vt:lpstr>第二节 组织设计</vt:lpstr>
      <vt:lpstr>第二节 组织设计</vt:lpstr>
      <vt:lpstr>第二节 组织设计</vt:lpstr>
      <vt:lpstr>第二节 组织设计</vt:lpstr>
      <vt:lpstr>第二节 组织设计</vt:lpstr>
      <vt:lpstr>第一节 组织与组织工作 </vt:lpstr>
      <vt:lpstr>第二节 组织设计</vt:lpstr>
      <vt:lpstr>第二节 组织设计</vt:lpstr>
      <vt:lpstr>  第二节 组织设计  </vt:lpstr>
      <vt:lpstr>第二节 组织设计</vt:lpstr>
      <vt:lpstr>第二节 组织设计</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管理学导论</dc:title>
  <dc:creator>lilychen</dc:creator>
  <cp:lastModifiedBy>张慧文</cp:lastModifiedBy>
  <cp:revision>66</cp:revision>
  <dcterms:created xsi:type="dcterms:W3CDTF">2014-01-13T00:54:00Z</dcterms:created>
  <dcterms:modified xsi:type="dcterms:W3CDTF">2020-10-29T06:20:40Z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