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5" r:id="rId2"/>
  </p:sldMasterIdLst>
  <p:notesMasterIdLst>
    <p:notesMasterId r:id="rId18"/>
  </p:notesMasterIdLst>
  <p:handoutMasterIdLst>
    <p:handoutMasterId r:id="rId19"/>
  </p:handoutMasterIdLst>
  <p:sldIdLst>
    <p:sldId id="256" r:id="rId3"/>
    <p:sldId id="476" r:id="rId4"/>
    <p:sldId id="504" r:id="rId5"/>
    <p:sldId id="505" r:id="rId6"/>
    <p:sldId id="258" r:id="rId7"/>
    <p:sldId id="518" r:id="rId8"/>
    <p:sldId id="531" r:id="rId9"/>
    <p:sldId id="532" r:id="rId10"/>
    <p:sldId id="569" r:id="rId11"/>
    <p:sldId id="533" r:id="rId12"/>
    <p:sldId id="570" r:id="rId13"/>
    <p:sldId id="571" r:id="rId14"/>
    <p:sldId id="572" r:id="rId15"/>
    <p:sldId id="573" r:id="rId16"/>
    <p:sldId id="491" r:id="rId17"/>
  </p:sldIdLst>
  <p:sldSz cx="9144000" cy="6858000" type="screen4x3"/>
  <p:notesSz cx="9144000" cy="6858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08FB837D-C827-4EFA-A057-4D05807E0F7C}" styleName="主题样式 1 - 强调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5" autoAdjust="0"/>
    <p:restoredTop sz="82012" autoAdjust="0"/>
  </p:normalViewPr>
  <p:slideViewPr>
    <p:cSldViewPr>
      <p:cViewPr varScale="1">
        <p:scale>
          <a:sx n="72" d="100"/>
          <a:sy n="72" d="100"/>
        </p:scale>
        <p:origin x="-90" y="-4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5179484" y="0"/>
            <a:ext cx="3962400" cy="342900"/>
          </a:xfrm>
          <a:prstGeom prst="rect">
            <a:avLst/>
          </a:prstGeom>
        </p:spPr>
        <p:txBody>
          <a:bodyPr vert="horz" lIns="91440" tIns="45720" rIns="91440" bIns="45720" rtlCol="0"/>
          <a:lstStyle>
            <a:lvl1pPr algn="r">
              <a:defRPr sz="1200"/>
            </a:lvl1pPr>
          </a:lstStyle>
          <a:p>
            <a:fld id="{87D5BE1D-F9A5-4A08-81A5-E8A09AA6C67C}" type="datetimeFigureOut">
              <a:rPr lang="zh-CN" altLang="en-US" smtClean="0"/>
              <a:t>2023/7/21</a:t>
            </a:fld>
            <a:endParaRPr lang="zh-CN" altLang="en-US"/>
          </a:p>
        </p:txBody>
      </p:sp>
      <p:sp>
        <p:nvSpPr>
          <p:cNvPr id="4" name="页脚占位符 3"/>
          <p:cNvSpPr>
            <a:spLocks noGrp="1"/>
          </p:cNvSpPr>
          <p:nvPr>
            <p:ph type="ftr" sz="quarter" idx="2"/>
          </p:nvPr>
        </p:nvSpPr>
        <p:spPr>
          <a:xfrm>
            <a:off x="0" y="6513910"/>
            <a:ext cx="3962400" cy="3429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5179484" y="6513910"/>
            <a:ext cx="3962400" cy="342900"/>
          </a:xfrm>
          <a:prstGeom prst="rect">
            <a:avLst/>
          </a:prstGeom>
        </p:spPr>
        <p:txBody>
          <a:bodyPr vert="horz" lIns="91440" tIns="45720" rIns="91440" bIns="45720" rtlCol="0" anchor="b"/>
          <a:lstStyle>
            <a:lvl1pPr algn="r">
              <a:defRPr sz="1200"/>
            </a:lvl1pPr>
          </a:lstStyle>
          <a:p>
            <a:fld id="{883198FD-F411-4188-BCB2-624175F6C344}" type="slidenum">
              <a:rPr lang="zh-CN" altLang="en-US" smtClean="0"/>
              <a:t>‹#›</a:t>
            </a:fld>
            <a:endParaRPr lang="zh-CN" altLang="en-US"/>
          </a:p>
        </p:txBody>
      </p:sp>
    </p:spTree>
    <p:extLst>
      <p:ext uri="{BB962C8B-B14F-4D97-AF65-F5344CB8AC3E}">
        <p14:creationId xmlns:p14="http://schemas.microsoft.com/office/powerpoint/2010/main" val="137316714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5179484" y="0"/>
            <a:ext cx="3962400" cy="342900"/>
          </a:xfrm>
          <a:prstGeom prst="rect">
            <a:avLst/>
          </a:prstGeom>
        </p:spPr>
        <p:txBody>
          <a:bodyPr vert="horz" lIns="91440" tIns="45720" rIns="91440" bIns="45720" rtlCol="0"/>
          <a:lstStyle>
            <a:lvl1pPr algn="r">
              <a:defRPr sz="1200"/>
            </a:lvl1pPr>
          </a:lstStyle>
          <a:p>
            <a:fld id="{DEF4E6A1-0F44-4296-89BE-3CE88CF3DB9F}" type="datetimeFigureOut">
              <a:rPr lang="zh-CN" altLang="en-US" smtClean="0"/>
              <a:t>2023/7/21</a:t>
            </a:fld>
            <a:endParaRPr lang="zh-CN" altLang="en-US"/>
          </a:p>
        </p:txBody>
      </p:sp>
      <p:sp>
        <p:nvSpPr>
          <p:cNvPr id="4" name="幻灯片图像占位符 3"/>
          <p:cNvSpPr>
            <a:spLocks noGrp="1" noRot="1" noChangeAspect="1"/>
          </p:cNvSpPr>
          <p:nvPr>
            <p:ph type="sldImg" idx="2"/>
          </p:nvPr>
        </p:nvSpPr>
        <p:spPr>
          <a:xfrm>
            <a:off x="2857500" y="514350"/>
            <a:ext cx="3429000" cy="257175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914400" y="3257550"/>
            <a:ext cx="7315200" cy="30861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6513910"/>
            <a:ext cx="3962400" cy="3429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5179484" y="6513910"/>
            <a:ext cx="3962400" cy="342900"/>
          </a:xfrm>
          <a:prstGeom prst="rect">
            <a:avLst/>
          </a:prstGeom>
        </p:spPr>
        <p:txBody>
          <a:bodyPr vert="horz" lIns="91440" tIns="45720" rIns="91440" bIns="45720" rtlCol="0" anchor="b"/>
          <a:lstStyle>
            <a:lvl1pPr algn="r">
              <a:defRPr sz="1200"/>
            </a:lvl1pPr>
          </a:lstStyle>
          <a:p>
            <a:fld id="{72661762-036E-46A7-8EC7-E16F3E7B2F02}" type="slidenum">
              <a:rPr lang="zh-CN" altLang="en-US" smtClean="0"/>
              <a:t>‹#›</a:t>
            </a:fld>
            <a:endParaRPr lang="zh-CN" altLang="en-US"/>
          </a:p>
        </p:txBody>
      </p:sp>
    </p:spTree>
    <p:extLst>
      <p:ext uri="{BB962C8B-B14F-4D97-AF65-F5344CB8AC3E}">
        <p14:creationId xmlns:p14="http://schemas.microsoft.com/office/powerpoint/2010/main" val="17464983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image" Target="../media/image6.jpeg"/><Relationship Id="rId4" Type="http://schemas.openxmlformats.org/officeDocument/2006/relationships/image" Target="../media/image4.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7.png"/><Relationship Id="rId1" Type="http://schemas.openxmlformats.org/officeDocument/2006/relationships/slideMaster" Target="../slideMasters/slideMaster2.xml"/><Relationship Id="rId5" Type="http://schemas.openxmlformats.org/officeDocument/2006/relationships/image" Target="../media/image6.jpeg"/><Relationship Id="rId4" Type="http://schemas.openxmlformats.org/officeDocument/2006/relationships/image" Target="../media/image4.jpe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type="title" preserve="1">
  <p:cSld name="标题幻灯片">
    <p:spTree>
      <p:nvGrpSpPr>
        <p:cNvPr id="1" name=""/>
        <p:cNvGrpSpPr/>
        <p:nvPr/>
      </p:nvGrpSpPr>
      <p:grpSpPr>
        <a:xfrm>
          <a:off x="0" y="0"/>
          <a:ext cx="0" cy="0"/>
          <a:chOff x="0" y="0"/>
          <a:chExt cx="0" cy="0"/>
        </a:xfrm>
      </p:grpSpPr>
      <p:grpSp>
        <p:nvGrpSpPr>
          <p:cNvPr id="3263" name="Group 191"/>
          <p:cNvGrpSpPr>
            <a:grpSpLocks/>
          </p:cNvGrpSpPr>
          <p:nvPr/>
        </p:nvGrpSpPr>
        <p:grpSpPr bwMode="auto">
          <a:xfrm>
            <a:off x="434975" y="4763"/>
            <a:ext cx="8015288" cy="6853237"/>
            <a:chOff x="274" y="10"/>
            <a:chExt cx="5049" cy="4310"/>
          </a:xfrm>
        </p:grpSpPr>
        <p:sp>
          <p:nvSpPr>
            <p:cNvPr id="3198" name="Line 126"/>
            <p:cNvSpPr>
              <a:spLocks noChangeShapeType="1"/>
            </p:cNvSpPr>
            <p:nvPr userDrawn="1"/>
          </p:nvSpPr>
          <p:spPr bwMode="gray">
            <a:xfrm>
              <a:off x="3479"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09" name="Line 137"/>
            <p:cNvSpPr>
              <a:spLocks noChangeShapeType="1"/>
            </p:cNvSpPr>
            <p:nvPr userDrawn="1"/>
          </p:nvSpPr>
          <p:spPr bwMode="gray">
            <a:xfrm>
              <a:off x="3929"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11" name="Line 139"/>
            <p:cNvSpPr>
              <a:spLocks noChangeShapeType="1"/>
            </p:cNvSpPr>
            <p:nvPr userDrawn="1"/>
          </p:nvSpPr>
          <p:spPr bwMode="gray">
            <a:xfrm>
              <a:off x="4395"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12" name="Line 140"/>
            <p:cNvSpPr>
              <a:spLocks noChangeShapeType="1"/>
            </p:cNvSpPr>
            <p:nvPr userDrawn="1"/>
          </p:nvSpPr>
          <p:spPr bwMode="gray">
            <a:xfrm>
              <a:off x="4845"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15" name="Line 143"/>
            <p:cNvSpPr>
              <a:spLocks noChangeShapeType="1"/>
            </p:cNvSpPr>
            <p:nvPr userDrawn="1"/>
          </p:nvSpPr>
          <p:spPr bwMode="gray">
            <a:xfrm>
              <a:off x="5302"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19" name="Line 147"/>
            <p:cNvSpPr>
              <a:spLocks noChangeShapeType="1"/>
            </p:cNvSpPr>
            <p:nvPr userDrawn="1"/>
          </p:nvSpPr>
          <p:spPr bwMode="gray">
            <a:xfrm>
              <a:off x="1651"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21" name="Line 149"/>
            <p:cNvSpPr>
              <a:spLocks noChangeShapeType="1"/>
            </p:cNvSpPr>
            <p:nvPr userDrawn="1"/>
          </p:nvSpPr>
          <p:spPr bwMode="gray">
            <a:xfrm>
              <a:off x="2101"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23" name="Line 151"/>
            <p:cNvSpPr>
              <a:spLocks noChangeShapeType="1"/>
            </p:cNvSpPr>
            <p:nvPr userDrawn="1"/>
          </p:nvSpPr>
          <p:spPr bwMode="gray">
            <a:xfrm>
              <a:off x="2567"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24" name="Line 152"/>
            <p:cNvSpPr>
              <a:spLocks noChangeShapeType="1"/>
            </p:cNvSpPr>
            <p:nvPr userDrawn="1"/>
          </p:nvSpPr>
          <p:spPr bwMode="gray">
            <a:xfrm>
              <a:off x="3017"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30" name="Line 158"/>
            <p:cNvSpPr>
              <a:spLocks noChangeShapeType="1"/>
            </p:cNvSpPr>
            <p:nvPr userDrawn="1"/>
          </p:nvSpPr>
          <p:spPr bwMode="gray">
            <a:xfrm>
              <a:off x="274"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32" name="Line 160"/>
            <p:cNvSpPr>
              <a:spLocks noChangeShapeType="1"/>
            </p:cNvSpPr>
            <p:nvPr userDrawn="1"/>
          </p:nvSpPr>
          <p:spPr bwMode="gray">
            <a:xfrm>
              <a:off x="740"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33" name="Line 161"/>
            <p:cNvSpPr>
              <a:spLocks noChangeShapeType="1"/>
            </p:cNvSpPr>
            <p:nvPr userDrawn="1"/>
          </p:nvSpPr>
          <p:spPr bwMode="gray">
            <a:xfrm>
              <a:off x="1190"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3159" name="Rectangle 87"/>
          <p:cNvSpPr>
            <a:spLocks noChangeArrowheads="1"/>
          </p:cNvSpPr>
          <p:nvPr/>
        </p:nvSpPr>
        <p:spPr bwMode="gray">
          <a:xfrm>
            <a:off x="0" y="1795463"/>
            <a:ext cx="9144000" cy="2503487"/>
          </a:xfrm>
          <a:prstGeom prst="rect">
            <a:avLst/>
          </a:prstGeom>
          <a:gradFill rotWithShape="1">
            <a:gsLst>
              <a:gs pos="0">
                <a:schemeClr val="tx2">
                  <a:gamma/>
                  <a:shade val="46275"/>
                  <a:invGamma/>
                </a:schemeClr>
              </a:gs>
              <a:gs pos="100000">
                <a:schemeClr val="tx2"/>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37" name="Rectangle 165"/>
          <p:cNvSpPr>
            <a:spLocks noChangeArrowheads="1"/>
          </p:cNvSpPr>
          <p:nvPr/>
        </p:nvSpPr>
        <p:spPr bwMode="gray">
          <a:xfrm>
            <a:off x="5553075" y="5576888"/>
            <a:ext cx="712788" cy="644525"/>
          </a:xfrm>
          <a:prstGeom prst="rect">
            <a:avLst/>
          </a:prstGeom>
          <a:solidFill>
            <a:schemeClr val="accent2">
              <a:alpha val="3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38" name="Rectangle 166"/>
          <p:cNvSpPr>
            <a:spLocks noChangeArrowheads="1"/>
          </p:cNvSpPr>
          <p:nvPr/>
        </p:nvSpPr>
        <p:spPr bwMode="gray">
          <a:xfrm>
            <a:off x="7007225" y="5588000"/>
            <a:ext cx="725488" cy="635000"/>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39" name="Rectangle 167"/>
          <p:cNvSpPr>
            <a:spLocks noChangeArrowheads="1"/>
          </p:cNvSpPr>
          <p:nvPr/>
        </p:nvSpPr>
        <p:spPr bwMode="gray">
          <a:xfrm>
            <a:off x="6269038" y="4943475"/>
            <a:ext cx="725487" cy="636588"/>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0" name="Rectangle 168"/>
          <p:cNvSpPr>
            <a:spLocks noChangeArrowheads="1"/>
          </p:cNvSpPr>
          <p:nvPr/>
        </p:nvSpPr>
        <p:spPr bwMode="gray">
          <a:xfrm>
            <a:off x="8447088" y="5588000"/>
            <a:ext cx="696912" cy="635000"/>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2" name="Rectangle 170"/>
          <p:cNvSpPr>
            <a:spLocks noChangeArrowheads="1"/>
          </p:cNvSpPr>
          <p:nvPr/>
        </p:nvSpPr>
        <p:spPr bwMode="gray">
          <a:xfrm>
            <a:off x="2651125" y="5588000"/>
            <a:ext cx="725488" cy="635000"/>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3" name="Rectangle 171"/>
          <p:cNvSpPr>
            <a:spLocks noChangeArrowheads="1"/>
          </p:cNvSpPr>
          <p:nvPr/>
        </p:nvSpPr>
        <p:spPr bwMode="gray">
          <a:xfrm>
            <a:off x="4105275" y="5588000"/>
            <a:ext cx="725488" cy="635000"/>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4" name="Rectangle 172"/>
          <p:cNvSpPr>
            <a:spLocks noChangeArrowheads="1"/>
          </p:cNvSpPr>
          <p:nvPr/>
        </p:nvSpPr>
        <p:spPr bwMode="gray">
          <a:xfrm>
            <a:off x="3367088" y="4943475"/>
            <a:ext cx="725487" cy="636588"/>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5" name="Rectangle 173"/>
          <p:cNvSpPr>
            <a:spLocks noChangeArrowheads="1"/>
          </p:cNvSpPr>
          <p:nvPr/>
        </p:nvSpPr>
        <p:spPr bwMode="gray">
          <a:xfrm>
            <a:off x="4818063" y="4943475"/>
            <a:ext cx="725487" cy="636588"/>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6" name="Rectangle 174"/>
          <p:cNvSpPr>
            <a:spLocks noChangeArrowheads="1"/>
          </p:cNvSpPr>
          <p:nvPr/>
        </p:nvSpPr>
        <p:spPr bwMode="gray">
          <a:xfrm>
            <a:off x="1917700" y="4943475"/>
            <a:ext cx="725488" cy="636588"/>
          </a:xfrm>
          <a:prstGeom prst="rect">
            <a:avLst/>
          </a:prstGeom>
          <a:solidFill>
            <a:schemeClr val="accent2">
              <a:alpha val="2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7" name="Rectangle 175"/>
          <p:cNvSpPr>
            <a:spLocks noChangeArrowheads="1"/>
          </p:cNvSpPr>
          <p:nvPr/>
        </p:nvSpPr>
        <p:spPr bwMode="gray">
          <a:xfrm>
            <a:off x="5541963" y="4310063"/>
            <a:ext cx="725487" cy="636587"/>
          </a:xfrm>
          <a:prstGeom prst="rect">
            <a:avLst/>
          </a:prstGeom>
          <a:solidFill>
            <a:schemeClr val="accent2">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8" name="Rectangle 176"/>
          <p:cNvSpPr>
            <a:spLocks noChangeArrowheads="1"/>
          </p:cNvSpPr>
          <p:nvPr/>
        </p:nvSpPr>
        <p:spPr bwMode="gray">
          <a:xfrm>
            <a:off x="6996113" y="4300538"/>
            <a:ext cx="725487" cy="646112"/>
          </a:xfrm>
          <a:prstGeom prst="rect">
            <a:avLst/>
          </a:prstGeom>
          <a:solidFill>
            <a:schemeClr val="accent2">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9" name="Rectangle 177"/>
          <p:cNvSpPr>
            <a:spLocks noChangeArrowheads="1"/>
          </p:cNvSpPr>
          <p:nvPr/>
        </p:nvSpPr>
        <p:spPr bwMode="gray">
          <a:xfrm>
            <a:off x="8435975" y="4300538"/>
            <a:ext cx="703263" cy="646112"/>
          </a:xfrm>
          <a:prstGeom prst="rect">
            <a:avLst/>
          </a:prstGeom>
          <a:solidFill>
            <a:srgbClr val="DDDDDD">
              <a:alpha val="10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0" name="Rectangle 178"/>
          <p:cNvSpPr>
            <a:spLocks noChangeArrowheads="1"/>
          </p:cNvSpPr>
          <p:nvPr/>
        </p:nvSpPr>
        <p:spPr bwMode="gray">
          <a:xfrm>
            <a:off x="4105275" y="4310063"/>
            <a:ext cx="725488" cy="636587"/>
          </a:xfrm>
          <a:prstGeom prst="rect">
            <a:avLst/>
          </a:prstGeom>
          <a:solidFill>
            <a:srgbClr val="DDDDDD">
              <a:alpha val="10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7" name="Rectangle 185"/>
          <p:cNvSpPr>
            <a:spLocks noChangeArrowheads="1"/>
          </p:cNvSpPr>
          <p:nvPr/>
        </p:nvSpPr>
        <p:spPr bwMode="gray">
          <a:xfrm>
            <a:off x="7720013" y="6221413"/>
            <a:ext cx="725487" cy="6365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8" name="Rectangle 186"/>
          <p:cNvSpPr>
            <a:spLocks noChangeArrowheads="1"/>
          </p:cNvSpPr>
          <p:nvPr/>
        </p:nvSpPr>
        <p:spPr bwMode="gray">
          <a:xfrm>
            <a:off x="3371850" y="6221413"/>
            <a:ext cx="728663" cy="6365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9" name="Rectangle 187"/>
          <p:cNvSpPr>
            <a:spLocks noChangeArrowheads="1"/>
          </p:cNvSpPr>
          <p:nvPr/>
        </p:nvSpPr>
        <p:spPr bwMode="gray">
          <a:xfrm>
            <a:off x="4826000" y="6221413"/>
            <a:ext cx="725488" cy="6365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60" name="Rectangle 188"/>
          <p:cNvSpPr>
            <a:spLocks noChangeArrowheads="1"/>
          </p:cNvSpPr>
          <p:nvPr/>
        </p:nvSpPr>
        <p:spPr bwMode="gray">
          <a:xfrm>
            <a:off x="1920875" y="6221413"/>
            <a:ext cx="725488" cy="6365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3278" name="Group 206"/>
          <p:cNvGrpSpPr>
            <a:grpSpLocks/>
          </p:cNvGrpSpPr>
          <p:nvPr/>
        </p:nvGrpSpPr>
        <p:grpSpPr bwMode="auto">
          <a:xfrm>
            <a:off x="0" y="533400"/>
            <a:ext cx="9144000" cy="5689600"/>
            <a:chOff x="0" y="336"/>
            <a:chExt cx="5760" cy="3584"/>
          </a:xfrm>
        </p:grpSpPr>
        <p:sp>
          <p:nvSpPr>
            <p:cNvPr id="3264" name="Line 192"/>
            <p:cNvSpPr>
              <a:spLocks noChangeShapeType="1"/>
            </p:cNvSpPr>
            <p:nvPr userDrawn="1"/>
          </p:nvSpPr>
          <p:spPr bwMode="gray">
            <a:xfrm flipH="1">
              <a:off x="0" y="336"/>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65" name="Line 193"/>
            <p:cNvSpPr>
              <a:spLocks noChangeShapeType="1"/>
            </p:cNvSpPr>
            <p:nvPr userDrawn="1"/>
          </p:nvSpPr>
          <p:spPr bwMode="gray">
            <a:xfrm flipH="1">
              <a:off x="0" y="733"/>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66" name="Line 194"/>
            <p:cNvSpPr>
              <a:spLocks noChangeShapeType="1"/>
            </p:cNvSpPr>
            <p:nvPr userDrawn="1"/>
          </p:nvSpPr>
          <p:spPr bwMode="gray">
            <a:xfrm flipH="1">
              <a:off x="0" y="1123"/>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67" name="Line 195"/>
            <p:cNvSpPr>
              <a:spLocks noChangeShapeType="1"/>
            </p:cNvSpPr>
            <p:nvPr userDrawn="1"/>
          </p:nvSpPr>
          <p:spPr bwMode="gray">
            <a:xfrm flipH="1">
              <a:off x="0" y="2707"/>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68" name="Line 196"/>
            <p:cNvSpPr>
              <a:spLocks noChangeShapeType="1"/>
            </p:cNvSpPr>
            <p:nvPr userDrawn="1"/>
          </p:nvSpPr>
          <p:spPr bwMode="gray">
            <a:xfrm flipH="1">
              <a:off x="0" y="3111"/>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69" name="Line 197"/>
            <p:cNvSpPr>
              <a:spLocks noChangeShapeType="1"/>
            </p:cNvSpPr>
            <p:nvPr userDrawn="1"/>
          </p:nvSpPr>
          <p:spPr bwMode="gray">
            <a:xfrm flipH="1">
              <a:off x="0" y="3516"/>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70" name="Line 198"/>
            <p:cNvSpPr>
              <a:spLocks noChangeShapeType="1"/>
            </p:cNvSpPr>
            <p:nvPr userDrawn="1"/>
          </p:nvSpPr>
          <p:spPr bwMode="gray">
            <a:xfrm flipH="1">
              <a:off x="0" y="3920"/>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3075" name="Rectangle 3"/>
          <p:cNvSpPr>
            <a:spLocks noGrp="1" noChangeArrowheads="1"/>
          </p:cNvSpPr>
          <p:nvPr>
            <p:ph type="subTitle" idx="1"/>
          </p:nvPr>
        </p:nvSpPr>
        <p:spPr>
          <a:xfrm>
            <a:off x="4572000" y="4343400"/>
            <a:ext cx="4419600" cy="609600"/>
          </a:xfrm>
          <a:extLst>
            <a:ext uri="{AF507438-7753-43E0-B8FC-AC1667EBCBE1}">
              <a14:hiddenEffects xmlns:a14="http://schemas.microsoft.com/office/drawing/2010/main">
                <a:effectLst>
                  <a:outerShdw algn="ctr" rotWithShape="0">
                    <a:srgbClr val="FFFFFF">
                      <a:alpha val="50000"/>
                    </a:srgbClr>
                  </a:outerShdw>
                </a:effectLst>
              </a14:hiddenEffects>
            </a:ext>
          </a:extLst>
        </p:spPr>
        <p:txBody>
          <a:bodyPr/>
          <a:lstStyle>
            <a:lvl1pPr marL="0" indent="0" algn="r">
              <a:buFontTx/>
              <a:buNone/>
              <a:defRPr sz="2000"/>
            </a:lvl1pPr>
          </a:lstStyle>
          <a:p>
            <a:pPr lvl="0"/>
            <a:r>
              <a:rPr lang="zh-CN" altLang="en-US" noProof="0"/>
              <a:t>单击此处编辑母版副标题样式</a:t>
            </a:r>
            <a:endParaRPr lang="en-US" altLang="zh-CN" noProof="0"/>
          </a:p>
        </p:txBody>
      </p:sp>
      <p:sp>
        <p:nvSpPr>
          <p:cNvPr id="3210" name="Rectangle 138"/>
          <p:cNvSpPr>
            <a:spLocks noChangeArrowheads="1"/>
          </p:cNvSpPr>
          <p:nvPr/>
        </p:nvSpPr>
        <p:spPr bwMode="gray">
          <a:xfrm>
            <a:off x="5524500" y="534988"/>
            <a:ext cx="725488" cy="633412"/>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13" name="Rectangle 141"/>
          <p:cNvSpPr>
            <a:spLocks noChangeArrowheads="1"/>
          </p:cNvSpPr>
          <p:nvPr/>
        </p:nvSpPr>
        <p:spPr bwMode="gray">
          <a:xfrm>
            <a:off x="6978650" y="534988"/>
            <a:ext cx="725488" cy="633412"/>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18" name="Rectangle 146"/>
          <p:cNvSpPr>
            <a:spLocks noChangeArrowheads="1"/>
          </p:cNvSpPr>
          <p:nvPr/>
        </p:nvSpPr>
        <p:spPr bwMode="gray">
          <a:xfrm>
            <a:off x="7691438" y="4763"/>
            <a:ext cx="725487" cy="522287"/>
          </a:xfrm>
          <a:prstGeom prst="rect">
            <a:avLst/>
          </a:prstGeom>
          <a:solidFill>
            <a:schemeClr val="folHlink">
              <a:alpha val="3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25" name="Rectangle 153"/>
          <p:cNvSpPr>
            <a:spLocks noChangeArrowheads="1"/>
          </p:cNvSpPr>
          <p:nvPr/>
        </p:nvSpPr>
        <p:spPr bwMode="gray">
          <a:xfrm>
            <a:off x="4076700" y="534988"/>
            <a:ext cx="725488" cy="633412"/>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27" name="Rectangle 155"/>
          <p:cNvSpPr>
            <a:spLocks noChangeArrowheads="1"/>
          </p:cNvSpPr>
          <p:nvPr/>
        </p:nvSpPr>
        <p:spPr bwMode="gray">
          <a:xfrm>
            <a:off x="4789488" y="4763"/>
            <a:ext cx="725487" cy="522287"/>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34" name="Rectangle 162"/>
          <p:cNvSpPr>
            <a:spLocks noChangeArrowheads="1"/>
          </p:cNvSpPr>
          <p:nvPr/>
        </p:nvSpPr>
        <p:spPr bwMode="gray">
          <a:xfrm>
            <a:off x="457200" y="1147763"/>
            <a:ext cx="725488" cy="633412"/>
          </a:xfrm>
          <a:prstGeom prst="rect">
            <a:avLst/>
          </a:prstGeom>
          <a:solidFill>
            <a:schemeClr val="folHlink">
              <a:alpha val="2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36" name="Rectangle 164"/>
          <p:cNvSpPr>
            <a:spLocks noChangeArrowheads="1"/>
          </p:cNvSpPr>
          <p:nvPr/>
        </p:nvSpPr>
        <p:spPr bwMode="gray">
          <a:xfrm>
            <a:off x="1889125" y="4763"/>
            <a:ext cx="725488" cy="5222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1" name="Rectangle 179"/>
          <p:cNvSpPr>
            <a:spLocks noChangeArrowheads="1"/>
          </p:cNvSpPr>
          <p:nvPr/>
        </p:nvSpPr>
        <p:spPr bwMode="gray">
          <a:xfrm>
            <a:off x="6251575" y="1165225"/>
            <a:ext cx="725488" cy="633413"/>
          </a:xfrm>
          <a:prstGeom prst="rect">
            <a:avLst/>
          </a:prstGeom>
          <a:solidFill>
            <a:srgbClr val="DDDDDD">
              <a:alpha val="10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2" name="Rectangle 180"/>
          <p:cNvSpPr>
            <a:spLocks noChangeArrowheads="1"/>
          </p:cNvSpPr>
          <p:nvPr/>
        </p:nvSpPr>
        <p:spPr bwMode="gray">
          <a:xfrm>
            <a:off x="7691438" y="1165225"/>
            <a:ext cx="725487" cy="633413"/>
          </a:xfrm>
          <a:prstGeom prst="rect">
            <a:avLst/>
          </a:prstGeom>
          <a:solidFill>
            <a:schemeClr val="folHlink">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3" name="Rectangle 181"/>
          <p:cNvSpPr>
            <a:spLocks noChangeArrowheads="1"/>
          </p:cNvSpPr>
          <p:nvPr/>
        </p:nvSpPr>
        <p:spPr bwMode="gray">
          <a:xfrm>
            <a:off x="3349625" y="1165225"/>
            <a:ext cx="725488" cy="633413"/>
          </a:xfrm>
          <a:prstGeom prst="rect">
            <a:avLst/>
          </a:prstGeom>
          <a:solidFill>
            <a:srgbClr val="DDDDDD">
              <a:alpha val="10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4" name="Rectangle 182"/>
          <p:cNvSpPr>
            <a:spLocks noChangeArrowheads="1"/>
          </p:cNvSpPr>
          <p:nvPr/>
        </p:nvSpPr>
        <p:spPr bwMode="gray">
          <a:xfrm>
            <a:off x="4800600" y="1165225"/>
            <a:ext cx="725488" cy="633413"/>
          </a:xfrm>
          <a:prstGeom prst="rect">
            <a:avLst/>
          </a:prstGeom>
          <a:solidFill>
            <a:schemeClr val="folHlink">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5" name="Rectangle 183"/>
          <p:cNvSpPr>
            <a:spLocks noChangeArrowheads="1"/>
          </p:cNvSpPr>
          <p:nvPr/>
        </p:nvSpPr>
        <p:spPr bwMode="gray">
          <a:xfrm>
            <a:off x="1900238" y="1165225"/>
            <a:ext cx="725487" cy="633413"/>
          </a:xfrm>
          <a:prstGeom prst="rect">
            <a:avLst/>
          </a:prstGeom>
          <a:solidFill>
            <a:schemeClr val="folHlink">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61" name="Rectangle 189"/>
          <p:cNvSpPr>
            <a:spLocks noChangeArrowheads="1"/>
          </p:cNvSpPr>
          <p:nvPr/>
        </p:nvSpPr>
        <p:spPr bwMode="gray">
          <a:xfrm>
            <a:off x="438150" y="4763"/>
            <a:ext cx="725488" cy="522287"/>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62" name="Rectangle 190"/>
          <p:cNvSpPr>
            <a:spLocks noChangeArrowheads="1"/>
          </p:cNvSpPr>
          <p:nvPr/>
        </p:nvSpPr>
        <p:spPr bwMode="gray">
          <a:xfrm>
            <a:off x="1176338" y="533400"/>
            <a:ext cx="725487" cy="633413"/>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72" name="Rectangle 200"/>
          <p:cNvSpPr>
            <a:spLocks noChangeArrowheads="1"/>
          </p:cNvSpPr>
          <p:nvPr/>
        </p:nvSpPr>
        <p:spPr bwMode="gray">
          <a:xfrm>
            <a:off x="2611438" y="534988"/>
            <a:ext cx="725487" cy="633412"/>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3306" name="Group 234"/>
          <p:cNvGrpSpPr>
            <a:grpSpLocks/>
          </p:cNvGrpSpPr>
          <p:nvPr/>
        </p:nvGrpSpPr>
        <p:grpSpPr bwMode="auto">
          <a:xfrm>
            <a:off x="0" y="2257425"/>
            <a:ext cx="4738688" cy="4600575"/>
            <a:chOff x="-9" y="1395"/>
            <a:chExt cx="2985" cy="2898"/>
          </a:xfrm>
        </p:grpSpPr>
        <p:pic>
          <p:nvPicPr>
            <p:cNvPr id="3285" name="Picture 213" descr="pan01"/>
            <p:cNvPicPr>
              <a:picLocks noChangeAspect="1" noChangeArrowheads="1"/>
            </p:cNvPicPr>
            <p:nvPr/>
          </p:nvPicPr>
          <p:blipFill>
            <a:blip r:embed="rId2">
              <a:extLst>
                <a:ext uri="{28A0092B-C50C-407E-A947-70E740481C1C}">
                  <a14:useLocalDpi xmlns:a14="http://schemas.microsoft.com/office/drawing/2010/main" val="0"/>
                </a:ext>
              </a:extLst>
            </a:blip>
            <a:srcRect l="46681" r="2339"/>
            <a:stretch>
              <a:fillRect/>
            </a:stretch>
          </p:blipFill>
          <p:spPr bwMode="gray">
            <a:xfrm>
              <a:off x="0" y="1395"/>
              <a:ext cx="2976" cy="2898"/>
            </a:xfrm>
            <a:prstGeom prst="rect">
              <a:avLst/>
            </a:prstGeom>
            <a:noFill/>
            <a:extLst>
              <a:ext uri="{909E8E84-426E-40DD-AFC4-6F175D3DCCD1}">
                <a14:hiddenFill xmlns:a14="http://schemas.microsoft.com/office/drawing/2010/main">
                  <a:solidFill>
                    <a:srgbClr val="FFFFFF"/>
                  </a:solidFill>
                </a14:hiddenFill>
              </a:ext>
            </a:extLst>
          </p:spPr>
        </p:pic>
        <p:sp>
          <p:nvSpPr>
            <p:cNvPr id="3281" name="Freeform 209" descr="wiz_gold03"/>
            <p:cNvSpPr>
              <a:spLocks/>
            </p:cNvSpPr>
            <p:nvPr/>
          </p:nvSpPr>
          <p:spPr bwMode="gray">
            <a:xfrm>
              <a:off x="-9" y="1493"/>
              <a:ext cx="2841" cy="2599"/>
            </a:xfrm>
            <a:custGeom>
              <a:avLst/>
              <a:gdLst>
                <a:gd name="T0" fmla="*/ 0 w 2841"/>
                <a:gd name="T1" fmla="*/ 18 h 2599"/>
                <a:gd name="T2" fmla="*/ 2841 w 2841"/>
                <a:gd name="T3" fmla="*/ 0 h 2599"/>
                <a:gd name="T4" fmla="*/ 1294 w 2841"/>
                <a:gd name="T5" fmla="*/ 2597 h 2599"/>
                <a:gd name="T6" fmla="*/ 2 w 2841"/>
                <a:gd name="T7" fmla="*/ 2599 h 2599"/>
                <a:gd name="T8" fmla="*/ 0 w 2841"/>
                <a:gd name="T9" fmla="*/ 18 h 2599"/>
              </a:gdLst>
              <a:ahLst/>
              <a:cxnLst>
                <a:cxn ang="0">
                  <a:pos x="T0" y="T1"/>
                </a:cxn>
                <a:cxn ang="0">
                  <a:pos x="T2" y="T3"/>
                </a:cxn>
                <a:cxn ang="0">
                  <a:pos x="T4" y="T5"/>
                </a:cxn>
                <a:cxn ang="0">
                  <a:pos x="T6" y="T7"/>
                </a:cxn>
                <a:cxn ang="0">
                  <a:pos x="T8" y="T9"/>
                </a:cxn>
              </a:cxnLst>
              <a:rect l="0" t="0" r="r" b="b"/>
              <a:pathLst>
                <a:path w="2841" h="2599">
                  <a:moveTo>
                    <a:pt x="0" y="18"/>
                  </a:moveTo>
                  <a:lnTo>
                    <a:pt x="2841" y="0"/>
                  </a:lnTo>
                  <a:lnTo>
                    <a:pt x="1294" y="2597"/>
                  </a:lnTo>
                  <a:lnTo>
                    <a:pt x="2" y="2599"/>
                  </a:lnTo>
                  <a:lnTo>
                    <a:pt x="0" y="18"/>
                  </a:lnTo>
                  <a:close/>
                </a:path>
              </a:pathLst>
            </a:custGeom>
            <a:blipFill dpi="0" rotWithShape="1">
              <a:blip r:embed="rId3"/>
              <a:srcRect/>
              <a:stretch>
                <a:fillRect r="-15708"/>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3305" name="Group 233"/>
          <p:cNvGrpSpPr>
            <a:grpSpLocks/>
          </p:cNvGrpSpPr>
          <p:nvPr/>
        </p:nvGrpSpPr>
        <p:grpSpPr bwMode="auto">
          <a:xfrm>
            <a:off x="9525" y="1395413"/>
            <a:ext cx="4256088" cy="4598987"/>
            <a:chOff x="0" y="1039"/>
            <a:chExt cx="2681" cy="2897"/>
          </a:xfrm>
        </p:grpSpPr>
        <p:pic>
          <p:nvPicPr>
            <p:cNvPr id="3292" name="Picture 220" descr="pan01"/>
            <p:cNvPicPr>
              <a:picLocks noChangeAspect="1" noChangeArrowheads="1"/>
            </p:cNvPicPr>
            <p:nvPr userDrawn="1"/>
          </p:nvPicPr>
          <p:blipFill>
            <a:blip r:embed="rId2">
              <a:extLst>
                <a:ext uri="{28A0092B-C50C-407E-A947-70E740481C1C}">
                  <a14:useLocalDpi xmlns:a14="http://schemas.microsoft.com/office/drawing/2010/main" val="0"/>
                </a:ext>
              </a:extLst>
            </a:blip>
            <a:srcRect l="51730" r="2339"/>
            <a:stretch>
              <a:fillRect/>
            </a:stretch>
          </p:blipFill>
          <p:spPr bwMode="gray">
            <a:xfrm>
              <a:off x="0" y="1039"/>
              <a:ext cx="2681" cy="2897"/>
            </a:xfrm>
            <a:prstGeom prst="rect">
              <a:avLst/>
            </a:prstGeom>
            <a:noFill/>
            <a:extLst>
              <a:ext uri="{909E8E84-426E-40DD-AFC4-6F175D3DCCD1}">
                <a14:hiddenFill xmlns:a14="http://schemas.microsoft.com/office/drawing/2010/main">
                  <a:solidFill>
                    <a:srgbClr val="FFFFFF"/>
                  </a:solidFill>
                </a14:hiddenFill>
              </a:ext>
            </a:extLst>
          </p:spPr>
        </p:pic>
        <p:sp>
          <p:nvSpPr>
            <p:cNvPr id="3293" name="Freeform 221" descr="wiz_gold04"/>
            <p:cNvSpPr>
              <a:spLocks/>
            </p:cNvSpPr>
            <p:nvPr userDrawn="1"/>
          </p:nvSpPr>
          <p:spPr bwMode="gray">
            <a:xfrm>
              <a:off x="0" y="1137"/>
              <a:ext cx="2537" cy="2600"/>
            </a:xfrm>
            <a:custGeom>
              <a:avLst/>
              <a:gdLst>
                <a:gd name="T0" fmla="*/ 0 w 2537"/>
                <a:gd name="T1" fmla="*/ 0 h 2600"/>
                <a:gd name="T2" fmla="*/ 2537 w 2537"/>
                <a:gd name="T3" fmla="*/ 1 h 2600"/>
                <a:gd name="T4" fmla="*/ 991 w 2537"/>
                <a:gd name="T5" fmla="*/ 2597 h 2600"/>
                <a:gd name="T6" fmla="*/ 0 w 2537"/>
                <a:gd name="T7" fmla="*/ 2600 h 2600"/>
                <a:gd name="T8" fmla="*/ 0 w 2537"/>
                <a:gd name="T9" fmla="*/ 0 h 2600"/>
              </a:gdLst>
              <a:ahLst/>
              <a:cxnLst>
                <a:cxn ang="0">
                  <a:pos x="T0" y="T1"/>
                </a:cxn>
                <a:cxn ang="0">
                  <a:pos x="T2" y="T3"/>
                </a:cxn>
                <a:cxn ang="0">
                  <a:pos x="T4" y="T5"/>
                </a:cxn>
                <a:cxn ang="0">
                  <a:pos x="T6" y="T7"/>
                </a:cxn>
                <a:cxn ang="0">
                  <a:pos x="T8" y="T9"/>
                </a:cxn>
              </a:cxnLst>
              <a:rect l="0" t="0" r="r" b="b"/>
              <a:pathLst>
                <a:path w="2537" h="2600">
                  <a:moveTo>
                    <a:pt x="0" y="0"/>
                  </a:moveTo>
                  <a:lnTo>
                    <a:pt x="2537" y="1"/>
                  </a:lnTo>
                  <a:lnTo>
                    <a:pt x="991" y="2597"/>
                  </a:lnTo>
                  <a:lnTo>
                    <a:pt x="0" y="2600"/>
                  </a:lnTo>
                  <a:lnTo>
                    <a:pt x="0" y="0"/>
                  </a:lnTo>
                  <a:close/>
                </a:path>
              </a:pathLst>
            </a:custGeom>
            <a:blipFill dpi="0" rotWithShape="1">
              <a:blip r:embed="rId4"/>
              <a:srcRect/>
              <a:stretch>
                <a:fillRect/>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3304" name="Group 232"/>
          <p:cNvGrpSpPr>
            <a:grpSpLocks/>
          </p:cNvGrpSpPr>
          <p:nvPr/>
        </p:nvGrpSpPr>
        <p:grpSpPr bwMode="auto">
          <a:xfrm>
            <a:off x="-4763" y="304800"/>
            <a:ext cx="3821113" cy="5078413"/>
            <a:chOff x="-7" y="240"/>
            <a:chExt cx="2407" cy="3199"/>
          </a:xfrm>
        </p:grpSpPr>
        <p:pic>
          <p:nvPicPr>
            <p:cNvPr id="3295" name="Picture 223" descr="pan01"/>
            <p:cNvPicPr>
              <a:picLocks noChangeAspect="1" noChangeArrowheads="1"/>
            </p:cNvPicPr>
            <p:nvPr userDrawn="1"/>
          </p:nvPicPr>
          <p:blipFill>
            <a:blip r:embed="rId2">
              <a:extLst>
                <a:ext uri="{28A0092B-C50C-407E-A947-70E740481C1C}">
                  <a14:useLocalDpi xmlns:a14="http://schemas.microsoft.com/office/drawing/2010/main" val="0"/>
                </a:ext>
              </a:extLst>
            </a:blip>
            <a:srcRect l="60431" r="2339"/>
            <a:stretch>
              <a:fillRect/>
            </a:stretch>
          </p:blipFill>
          <p:spPr bwMode="gray">
            <a:xfrm>
              <a:off x="0" y="240"/>
              <a:ext cx="2400" cy="3199"/>
            </a:xfrm>
            <a:prstGeom prst="rect">
              <a:avLst/>
            </a:prstGeom>
            <a:noFill/>
            <a:extLst>
              <a:ext uri="{909E8E84-426E-40DD-AFC4-6F175D3DCCD1}">
                <a14:hiddenFill xmlns:a14="http://schemas.microsoft.com/office/drawing/2010/main">
                  <a:solidFill>
                    <a:srgbClr val="FFFFFF"/>
                  </a:solidFill>
                </a14:hiddenFill>
              </a:ext>
            </a:extLst>
          </p:spPr>
        </p:pic>
        <p:sp>
          <p:nvSpPr>
            <p:cNvPr id="3296" name="Freeform 224" descr="wiz_gold01"/>
            <p:cNvSpPr>
              <a:spLocks/>
            </p:cNvSpPr>
            <p:nvPr userDrawn="1"/>
          </p:nvSpPr>
          <p:spPr bwMode="gray">
            <a:xfrm>
              <a:off x="-7" y="348"/>
              <a:ext cx="2247" cy="2874"/>
            </a:xfrm>
            <a:custGeom>
              <a:avLst/>
              <a:gdLst>
                <a:gd name="T0" fmla="*/ 7 w 2247"/>
                <a:gd name="T1" fmla="*/ 0 h 2874"/>
                <a:gd name="T2" fmla="*/ 2247 w 2247"/>
                <a:gd name="T3" fmla="*/ 0 h 2874"/>
                <a:gd name="T4" fmla="*/ 540 w 2247"/>
                <a:gd name="T5" fmla="*/ 2868 h 2874"/>
                <a:gd name="T6" fmla="*/ 0 w 2247"/>
                <a:gd name="T7" fmla="*/ 2874 h 2874"/>
                <a:gd name="T8" fmla="*/ 7 w 2247"/>
                <a:gd name="T9" fmla="*/ 0 h 2874"/>
              </a:gdLst>
              <a:ahLst/>
              <a:cxnLst>
                <a:cxn ang="0">
                  <a:pos x="T0" y="T1"/>
                </a:cxn>
                <a:cxn ang="0">
                  <a:pos x="T2" y="T3"/>
                </a:cxn>
                <a:cxn ang="0">
                  <a:pos x="T4" y="T5"/>
                </a:cxn>
                <a:cxn ang="0">
                  <a:pos x="T6" y="T7"/>
                </a:cxn>
                <a:cxn ang="0">
                  <a:pos x="T8" y="T9"/>
                </a:cxn>
              </a:cxnLst>
              <a:rect l="0" t="0" r="r" b="b"/>
              <a:pathLst>
                <a:path w="2247" h="2874">
                  <a:moveTo>
                    <a:pt x="7" y="0"/>
                  </a:moveTo>
                  <a:lnTo>
                    <a:pt x="2247" y="0"/>
                  </a:lnTo>
                  <a:lnTo>
                    <a:pt x="540" y="2868"/>
                  </a:lnTo>
                  <a:lnTo>
                    <a:pt x="0" y="2874"/>
                  </a:lnTo>
                  <a:lnTo>
                    <a:pt x="7" y="0"/>
                  </a:lnTo>
                  <a:close/>
                </a:path>
              </a:pathLst>
            </a:custGeom>
            <a:blipFill dpi="0" rotWithShape="1">
              <a:blip r:embed="rId5"/>
              <a:srcRect/>
              <a:stretch>
                <a:fillRect/>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3074" name="Rectangle 2"/>
          <p:cNvSpPr>
            <a:spLocks noGrp="1" noChangeArrowheads="1"/>
          </p:cNvSpPr>
          <p:nvPr>
            <p:ph type="ctrTitle"/>
          </p:nvPr>
        </p:nvSpPr>
        <p:spPr>
          <a:xfrm>
            <a:off x="4267200" y="1981200"/>
            <a:ext cx="4724400" cy="2057400"/>
          </a:xfrm>
          <a:extLst>
            <a:ext uri="{AF507438-7753-43E0-B8FC-AC1667EBCBE1}">
              <a14:hiddenEffects xmlns:a14="http://schemas.microsoft.com/office/drawing/2010/main">
                <a:effectLst>
                  <a:outerShdw dist="45791" dir="3378596" algn="ctr" rotWithShape="0">
                    <a:schemeClr val="bg2">
                      <a:alpha val="50000"/>
                    </a:schemeClr>
                  </a:outerShdw>
                </a:effectLst>
              </a14:hiddenEffects>
            </a:ext>
          </a:extLst>
        </p:spPr>
        <p:txBody>
          <a:bodyPr/>
          <a:lstStyle>
            <a:lvl1pPr algn="r">
              <a:defRPr sz="4400"/>
            </a:lvl1pPr>
          </a:lstStyle>
          <a:p>
            <a:pPr lvl="0"/>
            <a:r>
              <a:rPr lang="zh-CN" altLang="en-US" noProof="0"/>
              <a:t>单击此处编辑母版标题样式</a:t>
            </a:r>
            <a:endParaRPr lang="en-US" altLang="zh-CN" noProof="0"/>
          </a:p>
        </p:txBody>
      </p:sp>
      <p:sp>
        <p:nvSpPr>
          <p:cNvPr id="3076" name="Rectangle 4"/>
          <p:cNvSpPr>
            <a:spLocks noGrp="1" noChangeArrowheads="1"/>
          </p:cNvSpPr>
          <p:nvPr>
            <p:ph type="dt" sz="half" idx="2"/>
          </p:nvPr>
        </p:nvSpPr>
        <p:spPr>
          <a:xfrm>
            <a:off x="304800" y="6400800"/>
            <a:ext cx="2133600" cy="320675"/>
          </a:xfrm>
        </p:spPr>
        <p:txBody>
          <a:bodyPr/>
          <a:lstStyle>
            <a:lvl1pPr algn="r">
              <a:defRPr>
                <a:latin typeface="+mj-lt"/>
              </a:defRPr>
            </a:lvl1pPr>
          </a:lstStyle>
          <a:p>
            <a:fld id="{530820CF-B880-4189-942D-D702A7CBA730}" type="datetimeFigureOut">
              <a:rPr lang="zh-CN" altLang="en-US" smtClean="0"/>
              <a:t>2023/7/21</a:t>
            </a:fld>
            <a:endParaRPr lang="zh-CN" altLang="en-US"/>
          </a:p>
        </p:txBody>
      </p:sp>
      <p:sp>
        <p:nvSpPr>
          <p:cNvPr id="3077" name="Rectangle 5"/>
          <p:cNvSpPr>
            <a:spLocks noGrp="1" noChangeArrowheads="1"/>
          </p:cNvSpPr>
          <p:nvPr>
            <p:ph type="ftr" sz="quarter" idx="3"/>
          </p:nvPr>
        </p:nvSpPr>
        <p:spPr>
          <a:xfrm>
            <a:off x="6172200" y="6400800"/>
            <a:ext cx="2895600" cy="320675"/>
          </a:xfrm>
        </p:spPr>
        <p:txBody>
          <a:bodyPr/>
          <a:lstStyle>
            <a:lvl1pPr algn="r">
              <a:defRPr>
                <a:latin typeface="+mj-lt"/>
              </a:defRPr>
            </a:lvl1pPr>
          </a:lstStyle>
          <a:p>
            <a:endParaRPr lang="zh-CN" altLang="en-US"/>
          </a:p>
        </p:txBody>
      </p:sp>
      <p:sp>
        <p:nvSpPr>
          <p:cNvPr id="3078" name="Rectangle 6"/>
          <p:cNvSpPr>
            <a:spLocks noGrp="1" noChangeArrowheads="1"/>
          </p:cNvSpPr>
          <p:nvPr>
            <p:ph type="sldNum" sz="quarter" idx="4"/>
          </p:nvPr>
        </p:nvSpPr>
        <p:spPr>
          <a:xfrm>
            <a:off x="3733800" y="6400800"/>
            <a:ext cx="2133600" cy="320675"/>
          </a:xfrm>
        </p:spPr>
        <p:txBody>
          <a:bodyPr/>
          <a:lstStyle>
            <a:lvl1pPr>
              <a:defRPr>
                <a:latin typeface="+mj-lt"/>
              </a:defRPr>
            </a:lvl1pPr>
          </a:lstStyle>
          <a:p>
            <a:fld id="{0C913308-F349-4B6D-A68A-DD1791B4A57B}" type="slidenum">
              <a:rPr lang="zh-CN" altLang="en-US" smtClean="0"/>
              <a:t>‹#›</a:t>
            </a:fld>
            <a:endParaRPr lang="zh-CN" altLang="en-US"/>
          </a:p>
        </p:txBody>
      </p:sp>
      <p:sp>
        <p:nvSpPr>
          <p:cNvPr id="3083" name="Text Box 11"/>
          <p:cNvSpPr txBox="1">
            <a:spLocks noChangeArrowheads="1"/>
          </p:cNvSpPr>
          <p:nvPr/>
        </p:nvSpPr>
        <p:spPr bwMode="gray">
          <a:xfrm>
            <a:off x="7924800" y="1295400"/>
            <a:ext cx="1098550"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02391" dir="11227501" algn="ctr" rotWithShape="0">
                    <a:schemeClr val="bg2">
                      <a:alpha val="50000"/>
                    </a:schemeClr>
                  </a:outerShdw>
                </a:effectLst>
              </a14:hiddenEffects>
            </a:ext>
          </a:extLst>
        </p:spPr>
        <p:txBody>
          <a:bodyPr>
            <a:spAutoFit/>
          </a:bodyPr>
          <a:lstStyle/>
          <a:p>
            <a:pPr algn="r">
              <a:spcBef>
                <a:spcPct val="50000"/>
              </a:spcBef>
            </a:pPr>
            <a:r>
              <a:rPr lang="en-US" altLang="zh-CN" sz="2200">
                <a:ea typeface="宋体" charset="-122"/>
              </a:rPr>
              <a:t>LOGO</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159"/>
                                        </p:tgtEl>
                                        <p:attrNameLst>
                                          <p:attrName>style.visibility</p:attrName>
                                        </p:attrNameLst>
                                      </p:cBhvr>
                                      <p:to>
                                        <p:strVal val="visible"/>
                                      </p:to>
                                    </p:set>
                                    <p:animEffect transition="in" filter="wipe(left)">
                                      <p:cBhvr>
                                        <p:cTn id="7" dur="500"/>
                                        <p:tgtEl>
                                          <p:spTgt spid="315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074"/>
                                        </p:tgtEl>
                                        <p:attrNameLst>
                                          <p:attrName>style.visibility</p:attrName>
                                        </p:attrNameLst>
                                      </p:cBhvr>
                                      <p:to>
                                        <p:strVal val="visible"/>
                                      </p:to>
                                    </p:set>
                                    <p:animEffect transition="in" filter="fade">
                                      <p:cBhvr>
                                        <p:cTn id="11" dur="500"/>
                                        <p:tgtEl>
                                          <p:spTgt spid="3074"/>
                                        </p:tgtEl>
                                      </p:cBhvr>
                                    </p:animEffect>
                                  </p:childTnLst>
                                </p:cTn>
                              </p:par>
                              <p:par>
                                <p:cTn id="12" presetID="22" presetClass="entr" presetSubtype="8" fill="hold" nodeType="withEffect">
                                  <p:stCondLst>
                                    <p:cond delay="0"/>
                                  </p:stCondLst>
                                  <p:childTnLst>
                                    <p:set>
                                      <p:cBhvr>
                                        <p:cTn id="13" dur="1" fill="hold">
                                          <p:stCondLst>
                                            <p:cond delay="0"/>
                                          </p:stCondLst>
                                        </p:cTn>
                                        <p:tgtEl>
                                          <p:spTgt spid="3306"/>
                                        </p:tgtEl>
                                        <p:attrNameLst>
                                          <p:attrName>style.visibility</p:attrName>
                                        </p:attrNameLst>
                                      </p:cBhvr>
                                      <p:to>
                                        <p:strVal val="visible"/>
                                      </p:to>
                                    </p:set>
                                    <p:animEffect transition="in" filter="wipe(left)">
                                      <p:cBhvr>
                                        <p:cTn id="14" dur="1000"/>
                                        <p:tgtEl>
                                          <p:spTgt spid="3306"/>
                                        </p:tgtEl>
                                      </p:cBhvr>
                                    </p:animEffect>
                                  </p:childTnLst>
                                </p:cTn>
                              </p:par>
                            </p:childTnLst>
                          </p:cTn>
                        </p:par>
                        <p:par>
                          <p:cTn id="15" fill="hold" nodeType="afterGroup">
                            <p:stCondLst>
                              <p:cond delay="1500"/>
                            </p:stCondLst>
                            <p:childTnLst>
                              <p:par>
                                <p:cTn id="16" presetID="22" presetClass="entr" presetSubtype="8" fill="hold" nodeType="afterEffect">
                                  <p:stCondLst>
                                    <p:cond delay="700"/>
                                  </p:stCondLst>
                                  <p:childTnLst>
                                    <p:set>
                                      <p:cBhvr>
                                        <p:cTn id="17" dur="1" fill="hold">
                                          <p:stCondLst>
                                            <p:cond delay="0"/>
                                          </p:stCondLst>
                                        </p:cTn>
                                        <p:tgtEl>
                                          <p:spTgt spid="3305"/>
                                        </p:tgtEl>
                                        <p:attrNameLst>
                                          <p:attrName>style.visibility</p:attrName>
                                        </p:attrNameLst>
                                      </p:cBhvr>
                                      <p:to>
                                        <p:strVal val="visible"/>
                                      </p:to>
                                    </p:set>
                                    <p:animEffect transition="in" filter="wipe(left)">
                                      <p:cBhvr>
                                        <p:cTn id="18" dur="1000"/>
                                        <p:tgtEl>
                                          <p:spTgt spid="3305"/>
                                        </p:tgtEl>
                                      </p:cBhvr>
                                    </p:animEffect>
                                  </p:childTnLst>
                                </p:cTn>
                              </p:par>
                            </p:childTnLst>
                          </p:cTn>
                        </p:par>
                        <p:par>
                          <p:cTn id="19" fill="hold" nodeType="afterGroup">
                            <p:stCondLst>
                              <p:cond delay="3200"/>
                            </p:stCondLst>
                            <p:childTnLst>
                              <p:par>
                                <p:cTn id="20" presetID="22" presetClass="entr" presetSubtype="8" fill="hold" nodeType="afterEffect">
                                  <p:stCondLst>
                                    <p:cond delay="600"/>
                                  </p:stCondLst>
                                  <p:childTnLst>
                                    <p:set>
                                      <p:cBhvr>
                                        <p:cTn id="21" dur="1" fill="hold">
                                          <p:stCondLst>
                                            <p:cond delay="0"/>
                                          </p:stCondLst>
                                        </p:cTn>
                                        <p:tgtEl>
                                          <p:spTgt spid="3304"/>
                                        </p:tgtEl>
                                        <p:attrNameLst>
                                          <p:attrName>style.visibility</p:attrName>
                                        </p:attrNameLst>
                                      </p:cBhvr>
                                      <p:to>
                                        <p:strVal val="visible"/>
                                      </p:to>
                                    </p:set>
                                    <p:animEffect transition="in" filter="wipe(left)">
                                      <p:cBhvr>
                                        <p:cTn id="22" dur="1000"/>
                                        <p:tgtEl>
                                          <p:spTgt spid="3304"/>
                                        </p:tgtEl>
                                      </p:cBhvr>
                                    </p:animEffect>
                                  </p:childTnLst>
                                </p:cTn>
                              </p:par>
                              <p:par>
                                <p:cTn id="23" presetID="18" presetClass="entr" presetSubtype="12" fill="hold" grpId="0" nodeType="withEffect">
                                  <p:stCondLst>
                                    <p:cond delay="1100"/>
                                  </p:stCondLst>
                                  <p:childTnLst>
                                    <p:set>
                                      <p:cBhvr>
                                        <p:cTn id="24" dur="1" fill="hold">
                                          <p:stCondLst>
                                            <p:cond delay="0"/>
                                          </p:stCondLst>
                                        </p:cTn>
                                        <p:tgtEl>
                                          <p:spTgt spid="3075">
                                            <p:txEl>
                                              <p:pRg st="0" end="0"/>
                                            </p:txEl>
                                          </p:spTgt>
                                        </p:tgtEl>
                                        <p:attrNameLst>
                                          <p:attrName>style.visibility</p:attrName>
                                        </p:attrNameLst>
                                      </p:cBhvr>
                                      <p:to>
                                        <p:strVal val="visible"/>
                                      </p:to>
                                    </p:set>
                                    <p:animEffect transition="in" filter="strips(downLeft)">
                                      <p:cBhvr>
                                        <p:cTn id="25" dur="500"/>
                                        <p:tgtEl>
                                          <p:spTgt spid="3075">
                                            <p:txEl>
                                              <p:pRg st="0" end="0"/>
                                            </p:txEl>
                                          </p:spTgt>
                                        </p:tgtEl>
                                      </p:cBhvr>
                                    </p:animEffect>
                                  </p:childTnLst>
                                </p:cTn>
                              </p:par>
                            </p:childTnLst>
                          </p:cTn>
                        </p:par>
                        <p:par>
                          <p:cTn id="26" fill="hold" nodeType="afterGroup">
                            <p:stCondLst>
                              <p:cond delay="4800"/>
                            </p:stCondLst>
                            <p:childTnLst>
                              <p:par>
                                <p:cTn id="27" presetID="10" presetClass="entr" presetSubtype="0" fill="hold" grpId="0" nodeType="afterEffect">
                                  <p:stCondLst>
                                    <p:cond delay="0"/>
                                  </p:stCondLst>
                                  <p:childTnLst>
                                    <p:set>
                                      <p:cBhvr>
                                        <p:cTn id="28" dur="1" fill="hold">
                                          <p:stCondLst>
                                            <p:cond delay="0"/>
                                          </p:stCondLst>
                                        </p:cTn>
                                        <p:tgtEl>
                                          <p:spTgt spid="3237"/>
                                        </p:tgtEl>
                                        <p:attrNameLst>
                                          <p:attrName>style.visibility</p:attrName>
                                        </p:attrNameLst>
                                      </p:cBhvr>
                                      <p:to>
                                        <p:strVal val="visible"/>
                                      </p:to>
                                    </p:set>
                                    <p:animEffect transition="in" filter="fade">
                                      <p:cBhvr>
                                        <p:cTn id="29" dur="500"/>
                                        <p:tgtEl>
                                          <p:spTgt spid="3237"/>
                                        </p:tgtEl>
                                      </p:cBhvr>
                                    </p:animEffect>
                                  </p:childTnLst>
                                </p:cTn>
                              </p:par>
                            </p:childTnLst>
                          </p:cTn>
                        </p:par>
                        <p:par>
                          <p:cTn id="30" fill="hold" nodeType="afterGroup">
                            <p:stCondLst>
                              <p:cond delay="5300"/>
                            </p:stCondLst>
                            <p:childTnLst>
                              <p:par>
                                <p:cTn id="31" presetID="10" presetClass="entr" presetSubtype="0" fill="hold" grpId="0" nodeType="afterEffect">
                                  <p:stCondLst>
                                    <p:cond delay="0"/>
                                  </p:stCondLst>
                                  <p:childTnLst>
                                    <p:set>
                                      <p:cBhvr>
                                        <p:cTn id="32" dur="1" fill="hold">
                                          <p:stCondLst>
                                            <p:cond delay="0"/>
                                          </p:stCondLst>
                                        </p:cTn>
                                        <p:tgtEl>
                                          <p:spTgt spid="3218"/>
                                        </p:tgtEl>
                                        <p:attrNameLst>
                                          <p:attrName>style.visibility</p:attrName>
                                        </p:attrNameLst>
                                      </p:cBhvr>
                                      <p:to>
                                        <p:strVal val="visible"/>
                                      </p:to>
                                    </p:set>
                                    <p:animEffect transition="in" filter="fade">
                                      <p:cBhvr>
                                        <p:cTn id="33" dur="500"/>
                                        <p:tgtEl>
                                          <p:spTgt spid="3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59" grpId="0" animBg="1"/>
      <p:bldP spid="3237" grpId="0" animBg="1"/>
      <p:bldP spid="3075" grpId="0" build="p">
        <p:tmplLst>
          <p:tmpl lvl="1">
            <p:tnLst>
              <p:par>
                <p:cTn presetID="18" presetClass="entr" presetSubtype="12" fill="hold" nodeType="withEffect">
                  <p:stCondLst>
                    <p:cond delay="1100"/>
                  </p:stCondLst>
                  <p:childTnLst>
                    <p:set>
                      <p:cBhvr>
                        <p:cTn dur="1" fill="hold">
                          <p:stCondLst>
                            <p:cond delay="0"/>
                          </p:stCondLst>
                        </p:cTn>
                        <p:tgtEl>
                          <p:spTgt spid="3075"/>
                        </p:tgtEl>
                        <p:attrNameLst>
                          <p:attrName>style.visibility</p:attrName>
                        </p:attrNameLst>
                      </p:cBhvr>
                      <p:to>
                        <p:strVal val="visible"/>
                      </p:to>
                    </p:set>
                    <p:animEffect transition="in" filter="strips(downLeft)">
                      <p:cBhvr>
                        <p:cTn dur="500"/>
                        <p:tgtEl>
                          <p:spTgt spid="3075"/>
                        </p:tgtEl>
                      </p:cBhvr>
                    </p:animEffect>
                  </p:childTnLst>
                </p:cTn>
              </p:par>
            </p:tnLst>
          </p:tmpl>
        </p:tmplLst>
      </p:bldP>
      <p:bldP spid="3218" grpId="0" animBg="1"/>
      <p:bldP spid="3074"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fld id="{530820CF-B880-4189-942D-D702A7CBA730}" type="datetimeFigureOut">
              <a:rPr lang="zh-CN" altLang="en-US" smtClean="0"/>
              <a:t>2023/7/21</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29307020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28600"/>
            <a:ext cx="2057400" cy="609600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28600"/>
            <a:ext cx="6019800" cy="609600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fld id="{530820CF-B880-4189-942D-D702A7CBA730}" type="datetimeFigureOut">
              <a:rPr lang="zh-CN" altLang="en-US" smtClean="0"/>
              <a:t>2023/7/21</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6872642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1219200" y="228600"/>
            <a:ext cx="7391400" cy="838200"/>
          </a:xfrm>
        </p:spPr>
        <p:txBody>
          <a:bodyPr/>
          <a:lstStyle/>
          <a:p>
            <a:r>
              <a:rPr lang="zh-CN" altLang="en-US"/>
              <a:t>单击此处编辑母版标题样式</a:t>
            </a:r>
          </a:p>
        </p:txBody>
      </p:sp>
      <p:sp>
        <p:nvSpPr>
          <p:cNvPr id="3" name="文本占位符 2"/>
          <p:cNvSpPr>
            <a:spLocks noGrp="1"/>
          </p:cNvSpPr>
          <p:nvPr>
            <p:ph type="body" sz="half" idx="1"/>
          </p:nvPr>
        </p:nvSpPr>
        <p:spPr>
          <a:xfrm>
            <a:off x="457200" y="1600200"/>
            <a:ext cx="4038600" cy="47244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7244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457200" y="6467475"/>
            <a:ext cx="2133600" cy="301625"/>
          </a:xfrm>
        </p:spPr>
        <p:txBody>
          <a:bodyPr/>
          <a:lstStyle>
            <a:lvl1pPr>
              <a:defRPr/>
            </a:lvl1pPr>
          </a:lstStyle>
          <a:p>
            <a:fld id="{530820CF-B880-4189-942D-D702A7CBA730}" type="datetimeFigureOut">
              <a:rPr lang="zh-CN" altLang="en-US" smtClean="0"/>
              <a:t>2023/7/21</a:t>
            </a:fld>
            <a:endParaRPr lang="zh-CN" altLang="en-US"/>
          </a:p>
        </p:txBody>
      </p:sp>
      <p:sp>
        <p:nvSpPr>
          <p:cNvPr id="6" name="页脚占位符 5"/>
          <p:cNvSpPr>
            <a:spLocks noGrp="1"/>
          </p:cNvSpPr>
          <p:nvPr>
            <p:ph type="ftr" sz="quarter" idx="11"/>
          </p:nvPr>
        </p:nvSpPr>
        <p:spPr>
          <a:xfrm>
            <a:off x="3124200" y="6467475"/>
            <a:ext cx="2895600" cy="301625"/>
          </a:xfrm>
        </p:spPr>
        <p:txBody>
          <a:bodyPr/>
          <a:lstStyle>
            <a:lvl1pPr>
              <a:defRPr/>
            </a:lvl1pPr>
          </a:lstStyle>
          <a:p>
            <a:endParaRPr lang="zh-CN" altLang="en-US"/>
          </a:p>
        </p:txBody>
      </p:sp>
      <p:sp>
        <p:nvSpPr>
          <p:cNvPr id="7" name="灯片编号占位符 6"/>
          <p:cNvSpPr>
            <a:spLocks noGrp="1"/>
          </p:cNvSpPr>
          <p:nvPr>
            <p:ph type="sldNum" sz="quarter" idx="12"/>
          </p:nvPr>
        </p:nvSpPr>
        <p:spPr>
          <a:xfrm>
            <a:off x="6553200" y="6467475"/>
            <a:ext cx="2133600" cy="301625"/>
          </a:xfrm>
        </p:spPr>
        <p:txBody>
          <a:bodyPr/>
          <a:lstStyle>
            <a:lvl1pPr>
              <a:defRPr/>
            </a:lvl1p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47408223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chart" preserve="1">
  <p:cSld name="标题和图表">
    <p:spTree>
      <p:nvGrpSpPr>
        <p:cNvPr id="1" name=""/>
        <p:cNvGrpSpPr/>
        <p:nvPr/>
      </p:nvGrpSpPr>
      <p:grpSpPr>
        <a:xfrm>
          <a:off x="0" y="0"/>
          <a:ext cx="0" cy="0"/>
          <a:chOff x="0" y="0"/>
          <a:chExt cx="0" cy="0"/>
        </a:xfrm>
      </p:grpSpPr>
      <p:sp>
        <p:nvSpPr>
          <p:cNvPr id="2" name="标题 1"/>
          <p:cNvSpPr>
            <a:spLocks noGrp="1"/>
          </p:cNvSpPr>
          <p:nvPr>
            <p:ph type="title"/>
          </p:nvPr>
        </p:nvSpPr>
        <p:spPr>
          <a:xfrm>
            <a:off x="1219200" y="228600"/>
            <a:ext cx="7391400" cy="838200"/>
          </a:xfrm>
        </p:spPr>
        <p:txBody>
          <a:bodyPr/>
          <a:lstStyle/>
          <a:p>
            <a:r>
              <a:rPr lang="zh-CN" altLang="en-US"/>
              <a:t>单击此处编辑母版标题样式</a:t>
            </a:r>
          </a:p>
        </p:txBody>
      </p:sp>
      <p:sp>
        <p:nvSpPr>
          <p:cNvPr id="3" name="图表占位符 2"/>
          <p:cNvSpPr>
            <a:spLocks noGrp="1"/>
          </p:cNvSpPr>
          <p:nvPr>
            <p:ph type="chart" idx="1"/>
          </p:nvPr>
        </p:nvSpPr>
        <p:spPr>
          <a:xfrm>
            <a:off x="457200" y="1600200"/>
            <a:ext cx="8229600" cy="4724400"/>
          </a:xfrm>
        </p:spPr>
        <p:txBody>
          <a:bodyPr/>
          <a:lstStyle/>
          <a:p>
            <a:r>
              <a:rPr lang="zh-CN" altLang="en-US"/>
              <a:t>单击图标添加图表</a:t>
            </a:r>
          </a:p>
        </p:txBody>
      </p:sp>
      <p:sp>
        <p:nvSpPr>
          <p:cNvPr id="4" name="日期占位符 3"/>
          <p:cNvSpPr>
            <a:spLocks noGrp="1"/>
          </p:cNvSpPr>
          <p:nvPr>
            <p:ph type="dt" sz="half" idx="10"/>
          </p:nvPr>
        </p:nvSpPr>
        <p:spPr>
          <a:xfrm>
            <a:off x="457200" y="6467475"/>
            <a:ext cx="2133600" cy="301625"/>
          </a:xfrm>
        </p:spPr>
        <p:txBody>
          <a:bodyPr/>
          <a:lstStyle>
            <a:lvl1pPr>
              <a:defRPr/>
            </a:lvl1pPr>
          </a:lstStyle>
          <a:p>
            <a:fld id="{530820CF-B880-4189-942D-D702A7CBA730}" type="datetimeFigureOut">
              <a:rPr lang="zh-CN" altLang="en-US" smtClean="0"/>
              <a:t>2023/7/21</a:t>
            </a:fld>
            <a:endParaRPr lang="zh-CN" altLang="en-US"/>
          </a:p>
        </p:txBody>
      </p:sp>
      <p:sp>
        <p:nvSpPr>
          <p:cNvPr id="5" name="页脚占位符 4"/>
          <p:cNvSpPr>
            <a:spLocks noGrp="1"/>
          </p:cNvSpPr>
          <p:nvPr>
            <p:ph type="ftr" sz="quarter" idx="11"/>
          </p:nvPr>
        </p:nvSpPr>
        <p:spPr>
          <a:xfrm>
            <a:off x="3124200" y="6467475"/>
            <a:ext cx="2895600" cy="301625"/>
          </a:xfrm>
        </p:spPr>
        <p:txBody>
          <a:bodyPr/>
          <a:lstStyle>
            <a:lvl1pPr>
              <a:defRPr/>
            </a:lvl1pPr>
          </a:lstStyle>
          <a:p>
            <a:endParaRPr lang="zh-CN" altLang="en-US"/>
          </a:p>
        </p:txBody>
      </p:sp>
      <p:sp>
        <p:nvSpPr>
          <p:cNvPr id="6" name="灯片编号占位符 5"/>
          <p:cNvSpPr>
            <a:spLocks noGrp="1"/>
          </p:cNvSpPr>
          <p:nvPr>
            <p:ph type="sldNum" sz="quarter" idx="12"/>
          </p:nvPr>
        </p:nvSpPr>
        <p:spPr>
          <a:xfrm>
            <a:off x="6553200" y="6467475"/>
            <a:ext cx="2133600" cy="301625"/>
          </a:xfrm>
        </p:spPr>
        <p:txBody>
          <a:bodyPr/>
          <a:lstStyle>
            <a:lvl1pPr>
              <a:defRPr/>
            </a:lvl1p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295777786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1219200" y="228600"/>
            <a:ext cx="7391400" cy="838200"/>
          </a:xfrm>
        </p:spPr>
        <p:txBody>
          <a:bodyPr/>
          <a:lstStyle/>
          <a:p>
            <a:r>
              <a:rPr lang="zh-CN" altLang="en-US"/>
              <a:t>单击此处编辑母版标题样式</a:t>
            </a:r>
          </a:p>
        </p:txBody>
      </p:sp>
      <p:sp>
        <p:nvSpPr>
          <p:cNvPr id="3" name="表格占位符 2"/>
          <p:cNvSpPr>
            <a:spLocks noGrp="1"/>
          </p:cNvSpPr>
          <p:nvPr>
            <p:ph type="tbl" idx="1"/>
          </p:nvPr>
        </p:nvSpPr>
        <p:spPr>
          <a:xfrm>
            <a:off x="457200" y="1600200"/>
            <a:ext cx="8229600" cy="4724400"/>
          </a:xfrm>
        </p:spPr>
        <p:txBody>
          <a:bodyPr/>
          <a:lstStyle/>
          <a:p>
            <a:r>
              <a:rPr lang="zh-CN" altLang="en-US"/>
              <a:t>单击图标添加表格</a:t>
            </a:r>
          </a:p>
        </p:txBody>
      </p:sp>
      <p:sp>
        <p:nvSpPr>
          <p:cNvPr id="4" name="日期占位符 3"/>
          <p:cNvSpPr>
            <a:spLocks noGrp="1"/>
          </p:cNvSpPr>
          <p:nvPr>
            <p:ph type="dt" sz="half" idx="10"/>
          </p:nvPr>
        </p:nvSpPr>
        <p:spPr>
          <a:xfrm>
            <a:off x="457200" y="6467475"/>
            <a:ext cx="2133600" cy="301625"/>
          </a:xfrm>
        </p:spPr>
        <p:txBody>
          <a:bodyPr/>
          <a:lstStyle>
            <a:lvl1pPr>
              <a:defRPr/>
            </a:lvl1pPr>
          </a:lstStyle>
          <a:p>
            <a:fld id="{530820CF-B880-4189-942D-D702A7CBA730}" type="datetimeFigureOut">
              <a:rPr lang="zh-CN" altLang="en-US" smtClean="0"/>
              <a:t>2023/7/21</a:t>
            </a:fld>
            <a:endParaRPr lang="zh-CN" altLang="en-US"/>
          </a:p>
        </p:txBody>
      </p:sp>
      <p:sp>
        <p:nvSpPr>
          <p:cNvPr id="5" name="页脚占位符 4"/>
          <p:cNvSpPr>
            <a:spLocks noGrp="1"/>
          </p:cNvSpPr>
          <p:nvPr>
            <p:ph type="ftr" sz="quarter" idx="11"/>
          </p:nvPr>
        </p:nvSpPr>
        <p:spPr>
          <a:xfrm>
            <a:off x="3124200" y="6467475"/>
            <a:ext cx="2895600" cy="301625"/>
          </a:xfrm>
        </p:spPr>
        <p:txBody>
          <a:bodyPr/>
          <a:lstStyle>
            <a:lvl1pPr>
              <a:defRPr/>
            </a:lvl1pPr>
          </a:lstStyle>
          <a:p>
            <a:endParaRPr lang="zh-CN" altLang="en-US"/>
          </a:p>
        </p:txBody>
      </p:sp>
      <p:sp>
        <p:nvSpPr>
          <p:cNvPr id="6" name="灯片编号占位符 5"/>
          <p:cNvSpPr>
            <a:spLocks noGrp="1"/>
          </p:cNvSpPr>
          <p:nvPr>
            <p:ph type="sldNum" sz="quarter" idx="12"/>
          </p:nvPr>
        </p:nvSpPr>
        <p:spPr>
          <a:xfrm>
            <a:off x="6553200" y="6467475"/>
            <a:ext cx="2133600" cy="301625"/>
          </a:xfrm>
        </p:spPr>
        <p:txBody>
          <a:bodyPr/>
          <a:lstStyle>
            <a:lvl1pPr>
              <a:defRPr/>
            </a:lvl1p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8018341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showMasterPhAnim="0" type="title" preserve="1">
  <p:cSld name="标题幻灯片">
    <p:spTree>
      <p:nvGrpSpPr>
        <p:cNvPr id="1" name=""/>
        <p:cNvGrpSpPr/>
        <p:nvPr/>
      </p:nvGrpSpPr>
      <p:grpSpPr>
        <a:xfrm>
          <a:off x="0" y="0"/>
          <a:ext cx="0" cy="0"/>
          <a:chOff x="0" y="0"/>
          <a:chExt cx="0" cy="0"/>
        </a:xfrm>
      </p:grpSpPr>
      <p:grpSp>
        <p:nvGrpSpPr>
          <p:cNvPr id="3263" name="Group 191"/>
          <p:cNvGrpSpPr>
            <a:grpSpLocks/>
          </p:cNvGrpSpPr>
          <p:nvPr/>
        </p:nvGrpSpPr>
        <p:grpSpPr bwMode="auto">
          <a:xfrm>
            <a:off x="434975" y="4763"/>
            <a:ext cx="8015288" cy="6853237"/>
            <a:chOff x="274" y="10"/>
            <a:chExt cx="5049" cy="4310"/>
          </a:xfrm>
        </p:grpSpPr>
        <p:sp>
          <p:nvSpPr>
            <p:cNvPr id="3198" name="Line 126"/>
            <p:cNvSpPr>
              <a:spLocks noChangeShapeType="1"/>
            </p:cNvSpPr>
            <p:nvPr userDrawn="1"/>
          </p:nvSpPr>
          <p:spPr bwMode="gray">
            <a:xfrm>
              <a:off x="3479"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a:solidFill>
                  <a:srgbClr val="000000"/>
                </a:solidFill>
                <a:latin typeface="Arial" charset="0"/>
              </a:endParaRPr>
            </a:p>
          </p:txBody>
        </p:sp>
        <p:sp>
          <p:nvSpPr>
            <p:cNvPr id="3209" name="Line 137"/>
            <p:cNvSpPr>
              <a:spLocks noChangeShapeType="1"/>
            </p:cNvSpPr>
            <p:nvPr userDrawn="1"/>
          </p:nvSpPr>
          <p:spPr bwMode="gray">
            <a:xfrm>
              <a:off x="3929"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a:solidFill>
                  <a:srgbClr val="000000"/>
                </a:solidFill>
                <a:latin typeface="Arial" charset="0"/>
              </a:endParaRPr>
            </a:p>
          </p:txBody>
        </p:sp>
        <p:sp>
          <p:nvSpPr>
            <p:cNvPr id="3211" name="Line 139"/>
            <p:cNvSpPr>
              <a:spLocks noChangeShapeType="1"/>
            </p:cNvSpPr>
            <p:nvPr userDrawn="1"/>
          </p:nvSpPr>
          <p:spPr bwMode="gray">
            <a:xfrm>
              <a:off x="4395"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a:solidFill>
                  <a:srgbClr val="000000"/>
                </a:solidFill>
                <a:latin typeface="Arial" charset="0"/>
              </a:endParaRPr>
            </a:p>
          </p:txBody>
        </p:sp>
        <p:sp>
          <p:nvSpPr>
            <p:cNvPr id="3212" name="Line 140"/>
            <p:cNvSpPr>
              <a:spLocks noChangeShapeType="1"/>
            </p:cNvSpPr>
            <p:nvPr userDrawn="1"/>
          </p:nvSpPr>
          <p:spPr bwMode="gray">
            <a:xfrm>
              <a:off x="4845"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a:solidFill>
                  <a:srgbClr val="000000"/>
                </a:solidFill>
                <a:latin typeface="Arial" charset="0"/>
              </a:endParaRPr>
            </a:p>
          </p:txBody>
        </p:sp>
        <p:sp>
          <p:nvSpPr>
            <p:cNvPr id="3215" name="Line 143"/>
            <p:cNvSpPr>
              <a:spLocks noChangeShapeType="1"/>
            </p:cNvSpPr>
            <p:nvPr userDrawn="1"/>
          </p:nvSpPr>
          <p:spPr bwMode="gray">
            <a:xfrm>
              <a:off x="5302"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a:solidFill>
                  <a:srgbClr val="000000"/>
                </a:solidFill>
                <a:latin typeface="Arial" charset="0"/>
              </a:endParaRPr>
            </a:p>
          </p:txBody>
        </p:sp>
        <p:sp>
          <p:nvSpPr>
            <p:cNvPr id="3219" name="Line 147"/>
            <p:cNvSpPr>
              <a:spLocks noChangeShapeType="1"/>
            </p:cNvSpPr>
            <p:nvPr userDrawn="1"/>
          </p:nvSpPr>
          <p:spPr bwMode="gray">
            <a:xfrm>
              <a:off x="1651"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a:solidFill>
                  <a:srgbClr val="000000"/>
                </a:solidFill>
                <a:latin typeface="Arial" charset="0"/>
              </a:endParaRPr>
            </a:p>
          </p:txBody>
        </p:sp>
        <p:sp>
          <p:nvSpPr>
            <p:cNvPr id="3221" name="Line 149"/>
            <p:cNvSpPr>
              <a:spLocks noChangeShapeType="1"/>
            </p:cNvSpPr>
            <p:nvPr userDrawn="1"/>
          </p:nvSpPr>
          <p:spPr bwMode="gray">
            <a:xfrm>
              <a:off x="2101"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a:solidFill>
                  <a:srgbClr val="000000"/>
                </a:solidFill>
                <a:latin typeface="Arial" charset="0"/>
              </a:endParaRPr>
            </a:p>
          </p:txBody>
        </p:sp>
        <p:sp>
          <p:nvSpPr>
            <p:cNvPr id="3223" name="Line 151"/>
            <p:cNvSpPr>
              <a:spLocks noChangeShapeType="1"/>
            </p:cNvSpPr>
            <p:nvPr userDrawn="1"/>
          </p:nvSpPr>
          <p:spPr bwMode="gray">
            <a:xfrm>
              <a:off x="2567"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a:solidFill>
                  <a:srgbClr val="000000"/>
                </a:solidFill>
                <a:latin typeface="Arial" charset="0"/>
              </a:endParaRPr>
            </a:p>
          </p:txBody>
        </p:sp>
        <p:sp>
          <p:nvSpPr>
            <p:cNvPr id="3224" name="Line 152"/>
            <p:cNvSpPr>
              <a:spLocks noChangeShapeType="1"/>
            </p:cNvSpPr>
            <p:nvPr userDrawn="1"/>
          </p:nvSpPr>
          <p:spPr bwMode="gray">
            <a:xfrm>
              <a:off x="3017"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a:solidFill>
                  <a:srgbClr val="000000"/>
                </a:solidFill>
                <a:latin typeface="Arial" charset="0"/>
              </a:endParaRPr>
            </a:p>
          </p:txBody>
        </p:sp>
        <p:sp>
          <p:nvSpPr>
            <p:cNvPr id="3230" name="Line 158"/>
            <p:cNvSpPr>
              <a:spLocks noChangeShapeType="1"/>
            </p:cNvSpPr>
            <p:nvPr userDrawn="1"/>
          </p:nvSpPr>
          <p:spPr bwMode="gray">
            <a:xfrm>
              <a:off x="274"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a:solidFill>
                  <a:srgbClr val="000000"/>
                </a:solidFill>
                <a:latin typeface="Arial" charset="0"/>
              </a:endParaRPr>
            </a:p>
          </p:txBody>
        </p:sp>
        <p:sp>
          <p:nvSpPr>
            <p:cNvPr id="3232" name="Line 160"/>
            <p:cNvSpPr>
              <a:spLocks noChangeShapeType="1"/>
            </p:cNvSpPr>
            <p:nvPr userDrawn="1"/>
          </p:nvSpPr>
          <p:spPr bwMode="gray">
            <a:xfrm>
              <a:off x="740"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a:solidFill>
                  <a:srgbClr val="000000"/>
                </a:solidFill>
                <a:latin typeface="Arial" charset="0"/>
              </a:endParaRPr>
            </a:p>
          </p:txBody>
        </p:sp>
        <p:sp>
          <p:nvSpPr>
            <p:cNvPr id="3233" name="Line 161"/>
            <p:cNvSpPr>
              <a:spLocks noChangeShapeType="1"/>
            </p:cNvSpPr>
            <p:nvPr userDrawn="1"/>
          </p:nvSpPr>
          <p:spPr bwMode="gray">
            <a:xfrm>
              <a:off x="1190"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a:solidFill>
                  <a:srgbClr val="000000"/>
                </a:solidFill>
                <a:latin typeface="Arial" charset="0"/>
              </a:endParaRPr>
            </a:p>
          </p:txBody>
        </p:sp>
      </p:grpSp>
      <p:sp>
        <p:nvSpPr>
          <p:cNvPr id="3159" name="Rectangle 87"/>
          <p:cNvSpPr>
            <a:spLocks noChangeArrowheads="1"/>
          </p:cNvSpPr>
          <p:nvPr/>
        </p:nvSpPr>
        <p:spPr bwMode="gray">
          <a:xfrm>
            <a:off x="0" y="1795463"/>
            <a:ext cx="9144000" cy="2503487"/>
          </a:xfrm>
          <a:prstGeom prst="rect">
            <a:avLst/>
          </a:prstGeom>
          <a:gradFill rotWithShape="1">
            <a:gsLst>
              <a:gs pos="0">
                <a:schemeClr val="tx2">
                  <a:gamma/>
                  <a:shade val="46275"/>
                  <a:invGamma/>
                </a:schemeClr>
              </a:gs>
              <a:gs pos="100000">
                <a:schemeClr val="tx2"/>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3237" name="Rectangle 165"/>
          <p:cNvSpPr>
            <a:spLocks noChangeArrowheads="1"/>
          </p:cNvSpPr>
          <p:nvPr/>
        </p:nvSpPr>
        <p:spPr bwMode="gray">
          <a:xfrm>
            <a:off x="5553075" y="5576888"/>
            <a:ext cx="712788" cy="644525"/>
          </a:xfrm>
          <a:prstGeom prst="rect">
            <a:avLst/>
          </a:prstGeom>
          <a:solidFill>
            <a:schemeClr val="accent2">
              <a:alpha val="3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3238" name="Rectangle 166"/>
          <p:cNvSpPr>
            <a:spLocks noChangeArrowheads="1"/>
          </p:cNvSpPr>
          <p:nvPr/>
        </p:nvSpPr>
        <p:spPr bwMode="gray">
          <a:xfrm>
            <a:off x="7007225" y="5588000"/>
            <a:ext cx="725488" cy="635000"/>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3239" name="Rectangle 167"/>
          <p:cNvSpPr>
            <a:spLocks noChangeArrowheads="1"/>
          </p:cNvSpPr>
          <p:nvPr/>
        </p:nvSpPr>
        <p:spPr bwMode="gray">
          <a:xfrm>
            <a:off x="6269038" y="4943475"/>
            <a:ext cx="725487" cy="636588"/>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3240" name="Rectangle 168"/>
          <p:cNvSpPr>
            <a:spLocks noChangeArrowheads="1"/>
          </p:cNvSpPr>
          <p:nvPr/>
        </p:nvSpPr>
        <p:spPr bwMode="gray">
          <a:xfrm>
            <a:off x="8447088" y="5588000"/>
            <a:ext cx="696912" cy="635000"/>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3242" name="Rectangle 170"/>
          <p:cNvSpPr>
            <a:spLocks noChangeArrowheads="1"/>
          </p:cNvSpPr>
          <p:nvPr/>
        </p:nvSpPr>
        <p:spPr bwMode="gray">
          <a:xfrm>
            <a:off x="2651125" y="5588000"/>
            <a:ext cx="725488" cy="635000"/>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3243" name="Rectangle 171"/>
          <p:cNvSpPr>
            <a:spLocks noChangeArrowheads="1"/>
          </p:cNvSpPr>
          <p:nvPr/>
        </p:nvSpPr>
        <p:spPr bwMode="gray">
          <a:xfrm>
            <a:off x="4105275" y="5588000"/>
            <a:ext cx="725488" cy="635000"/>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3244" name="Rectangle 172"/>
          <p:cNvSpPr>
            <a:spLocks noChangeArrowheads="1"/>
          </p:cNvSpPr>
          <p:nvPr/>
        </p:nvSpPr>
        <p:spPr bwMode="gray">
          <a:xfrm>
            <a:off x="3367088" y="4943475"/>
            <a:ext cx="725487" cy="636588"/>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3245" name="Rectangle 173"/>
          <p:cNvSpPr>
            <a:spLocks noChangeArrowheads="1"/>
          </p:cNvSpPr>
          <p:nvPr/>
        </p:nvSpPr>
        <p:spPr bwMode="gray">
          <a:xfrm>
            <a:off x="4818063" y="4943475"/>
            <a:ext cx="725487" cy="636588"/>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3246" name="Rectangle 174"/>
          <p:cNvSpPr>
            <a:spLocks noChangeArrowheads="1"/>
          </p:cNvSpPr>
          <p:nvPr/>
        </p:nvSpPr>
        <p:spPr bwMode="gray">
          <a:xfrm>
            <a:off x="1917700" y="4943475"/>
            <a:ext cx="725488" cy="636588"/>
          </a:xfrm>
          <a:prstGeom prst="rect">
            <a:avLst/>
          </a:prstGeom>
          <a:solidFill>
            <a:schemeClr val="accent2">
              <a:alpha val="2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3247" name="Rectangle 175"/>
          <p:cNvSpPr>
            <a:spLocks noChangeArrowheads="1"/>
          </p:cNvSpPr>
          <p:nvPr/>
        </p:nvSpPr>
        <p:spPr bwMode="gray">
          <a:xfrm>
            <a:off x="5541963" y="4310063"/>
            <a:ext cx="725487" cy="636587"/>
          </a:xfrm>
          <a:prstGeom prst="rect">
            <a:avLst/>
          </a:prstGeom>
          <a:solidFill>
            <a:schemeClr val="accent2">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3248" name="Rectangle 176"/>
          <p:cNvSpPr>
            <a:spLocks noChangeArrowheads="1"/>
          </p:cNvSpPr>
          <p:nvPr/>
        </p:nvSpPr>
        <p:spPr bwMode="gray">
          <a:xfrm>
            <a:off x="6996113" y="4300538"/>
            <a:ext cx="725487" cy="646112"/>
          </a:xfrm>
          <a:prstGeom prst="rect">
            <a:avLst/>
          </a:prstGeom>
          <a:solidFill>
            <a:schemeClr val="accent2">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3249" name="Rectangle 177"/>
          <p:cNvSpPr>
            <a:spLocks noChangeArrowheads="1"/>
          </p:cNvSpPr>
          <p:nvPr/>
        </p:nvSpPr>
        <p:spPr bwMode="gray">
          <a:xfrm>
            <a:off x="8435975" y="4300538"/>
            <a:ext cx="703263" cy="646112"/>
          </a:xfrm>
          <a:prstGeom prst="rect">
            <a:avLst/>
          </a:prstGeom>
          <a:solidFill>
            <a:srgbClr val="DDDDDD">
              <a:alpha val="10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3250" name="Rectangle 178"/>
          <p:cNvSpPr>
            <a:spLocks noChangeArrowheads="1"/>
          </p:cNvSpPr>
          <p:nvPr/>
        </p:nvSpPr>
        <p:spPr bwMode="gray">
          <a:xfrm>
            <a:off x="4105275" y="4310063"/>
            <a:ext cx="725488" cy="636587"/>
          </a:xfrm>
          <a:prstGeom prst="rect">
            <a:avLst/>
          </a:prstGeom>
          <a:solidFill>
            <a:srgbClr val="DDDDDD">
              <a:alpha val="10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3257" name="Rectangle 185"/>
          <p:cNvSpPr>
            <a:spLocks noChangeArrowheads="1"/>
          </p:cNvSpPr>
          <p:nvPr/>
        </p:nvSpPr>
        <p:spPr bwMode="gray">
          <a:xfrm>
            <a:off x="7720013" y="6221413"/>
            <a:ext cx="725487" cy="6365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3258" name="Rectangle 186"/>
          <p:cNvSpPr>
            <a:spLocks noChangeArrowheads="1"/>
          </p:cNvSpPr>
          <p:nvPr/>
        </p:nvSpPr>
        <p:spPr bwMode="gray">
          <a:xfrm>
            <a:off x="3371850" y="6221413"/>
            <a:ext cx="728663" cy="6365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3259" name="Rectangle 187"/>
          <p:cNvSpPr>
            <a:spLocks noChangeArrowheads="1"/>
          </p:cNvSpPr>
          <p:nvPr/>
        </p:nvSpPr>
        <p:spPr bwMode="gray">
          <a:xfrm>
            <a:off x="4826000" y="6221413"/>
            <a:ext cx="725488" cy="6365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3260" name="Rectangle 188"/>
          <p:cNvSpPr>
            <a:spLocks noChangeArrowheads="1"/>
          </p:cNvSpPr>
          <p:nvPr/>
        </p:nvSpPr>
        <p:spPr bwMode="gray">
          <a:xfrm>
            <a:off x="1920875" y="6221413"/>
            <a:ext cx="725488" cy="6365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grpSp>
        <p:nvGrpSpPr>
          <p:cNvPr id="3278" name="Group 206"/>
          <p:cNvGrpSpPr>
            <a:grpSpLocks/>
          </p:cNvGrpSpPr>
          <p:nvPr/>
        </p:nvGrpSpPr>
        <p:grpSpPr bwMode="auto">
          <a:xfrm>
            <a:off x="0" y="533400"/>
            <a:ext cx="9144000" cy="5689600"/>
            <a:chOff x="0" y="336"/>
            <a:chExt cx="5760" cy="3584"/>
          </a:xfrm>
        </p:grpSpPr>
        <p:sp>
          <p:nvSpPr>
            <p:cNvPr id="3264" name="Line 192"/>
            <p:cNvSpPr>
              <a:spLocks noChangeShapeType="1"/>
            </p:cNvSpPr>
            <p:nvPr userDrawn="1"/>
          </p:nvSpPr>
          <p:spPr bwMode="gray">
            <a:xfrm flipH="1">
              <a:off x="0" y="336"/>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a:solidFill>
                  <a:srgbClr val="000000"/>
                </a:solidFill>
                <a:latin typeface="Arial" charset="0"/>
              </a:endParaRPr>
            </a:p>
          </p:txBody>
        </p:sp>
        <p:sp>
          <p:nvSpPr>
            <p:cNvPr id="3265" name="Line 193"/>
            <p:cNvSpPr>
              <a:spLocks noChangeShapeType="1"/>
            </p:cNvSpPr>
            <p:nvPr userDrawn="1"/>
          </p:nvSpPr>
          <p:spPr bwMode="gray">
            <a:xfrm flipH="1">
              <a:off x="0" y="733"/>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a:solidFill>
                  <a:srgbClr val="000000"/>
                </a:solidFill>
                <a:latin typeface="Arial" charset="0"/>
              </a:endParaRPr>
            </a:p>
          </p:txBody>
        </p:sp>
        <p:sp>
          <p:nvSpPr>
            <p:cNvPr id="3266" name="Line 194"/>
            <p:cNvSpPr>
              <a:spLocks noChangeShapeType="1"/>
            </p:cNvSpPr>
            <p:nvPr userDrawn="1"/>
          </p:nvSpPr>
          <p:spPr bwMode="gray">
            <a:xfrm flipH="1">
              <a:off x="0" y="1123"/>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a:solidFill>
                  <a:srgbClr val="000000"/>
                </a:solidFill>
                <a:latin typeface="Arial" charset="0"/>
              </a:endParaRPr>
            </a:p>
          </p:txBody>
        </p:sp>
        <p:sp>
          <p:nvSpPr>
            <p:cNvPr id="3267" name="Line 195"/>
            <p:cNvSpPr>
              <a:spLocks noChangeShapeType="1"/>
            </p:cNvSpPr>
            <p:nvPr userDrawn="1"/>
          </p:nvSpPr>
          <p:spPr bwMode="gray">
            <a:xfrm flipH="1">
              <a:off x="0" y="2707"/>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a:solidFill>
                  <a:srgbClr val="000000"/>
                </a:solidFill>
                <a:latin typeface="Arial" charset="0"/>
              </a:endParaRPr>
            </a:p>
          </p:txBody>
        </p:sp>
        <p:sp>
          <p:nvSpPr>
            <p:cNvPr id="3268" name="Line 196"/>
            <p:cNvSpPr>
              <a:spLocks noChangeShapeType="1"/>
            </p:cNvSpPr>
            <p:nvPr userDrawn="1"/>
          </p:nvSpPr>
          <p:spPr bwMode="gray">
            <a:xfrm flipH="1">
              <a:off x="0" y="3111"/>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a:solidFill>
                  <a:srgbClr val="000000"/>
                </a:solidFill>
                <a:latin typeface="Arial" charset="0"/>
              </a:endParaRPr>
            </a:p>
          </p:txBody>
        </p:sp>
        <p:sp>
          <p:nvSpPr>
            <p:cNvPr id="3269" name="Line 197"/>
            <p:cNvSpPr>
              <a:spLocks noChangeShapeType="1"/>
            </p:cNvSpPr>
            <p:nvPr userDrawn="1"/>
          </p:nvSpPr>
          <p:spPr bwMode="gray">
            <a:xfrm flipH="1">
              <a:off x="0" y="3516"/>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a:solidFill>
                  <a:srgbClr val="000000"/>
                </a:solidFill>
                <a:latin typeface="Arial" charset="0"/>
              </a:endParaRPr>
            </a:p>
          </p:txBody>
        </p:sp>
        <p:sp>
          <p:nvSpPr>
            <p:cNvPr id="3270" name="Line 198"/>
            <p:cNvSpPr>
              <a:spLocks noChangeShapeType="1"/>
            </p:cNvSpPr>
            <p:nvPr userDrawn="1"/>
          </p:nvSpPr>
          <p:spPr bwMode="gray">
            <a:xfrm flipH="1">
              <a:off x="0" y="3920"/>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a:solidFill>
                  <a:srgbClr val="000000"/>
                </a:solidFill>
                <a:latin typeface="Arial" charset="0"/>
              </a:endParaRPr>
            </a:p>
          </p:txBody>
        </p:sp>
      </p:grpSp>
      <p:sp>
        <p:nvSpPr>
          <p:cNvPr id="3075" name="Rectangle 3"/>
          <p:cNvSpPr>
            <a:spLocks noGrp="1" noChangeArrowheads="1"/>
          </p:cNvSpPr>
          <p:nvPr>
            <p:ph type="subTitle" idx="1"/>
          </p:nvPr>
        </p:nvSpPr>
        <p:spPr>
          <a:xfrm>
            <a:off x="4572000" y="4343400"/>
            <a:ext cx="4419600" cy="609600"/>
          </a:xfrm>
          <a:extLst>
            <a:ext uri="{AF507438-7753-43E0-B8FC-AC1667EBCBE1}">
              <a14:hiddenEffects xmlns:a14="http://schemas.microsoft.com/office/drawing/2010/main">
                <a:effectLst>
                  <a:outerShdw algn="ctr" rotWithShape="0">
                    <a:srgbClr val="FFFFFF">
                      <a:alpha val="50000"/>
                    </a:srgbClr>
                  </a:outerShdw>
                </a:effectLst>
              </a14:hiddenEffects>
            </a:ext>
          </a:extLst>
        </p:spPr>
        <p:txBody>
          <a:bodyPr/>
          <a:lstStyle>
            <a:lvl1pPr marL="0" indent="0" algn="r">
              <a:buFontTx/>
              <a:buNone/>
              <a:defRPr sz="2000"/>
            </a:lvl1pPr>
          </a:lstStyle>
          <a:p>
            <a:pPr lvl="0"/>
            <a:r>
              <a:rPr lang="zh-CN" altLang="en-US" noProof="0"/>
              <a:t>单击此处编辑母版副标题样式</a:t>
            </a:r>
            <a:endParaRPr lang="en-US" altLang="zh-CN" noProof="0"/>
          </a:p>
        </p:txBody>
      </p:sp>
      <p:sp>
        <p:nvSpPr>
          <p:cNvPr id="3210" name="Rectangle 138"/>
          <p:cNvSpPr>
            <a:spLocks noChangeArrowheads="1"/>
          </p:cNvSpPr>
          <p:nvPr/>
        </p:nvSpPr>
        <p:spPr bwMode="gray">
          <a:xfrm>
            <a:off x="5524500" y="534988"/>
            <a:ext cx="725488" cy="633412"/>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3213" name="Rectangle 141"/>
          <p:cNvSpPr>
            <a:spLocks noChangeArrowheads="1"/>
          </p:cNvSpPr>
          <p:nvPr/>
        </p:nvSpPr>
        <p:spPr bwMode="gray">
          <a:xfrm>
            <a:off x="6978650" y="534988"/>
            <a:ext cx="725488" cy="633412"/>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3218" name="Rectangle 146"/>
          <p:cNvSpPr>
            <a:spLocks noChangeArrowheads="1"/>
          </p:cNvSpPr>
          <p:nvPr/>
        </p:nvSpPr>
        <p:spPr bwMode="gray">
          <a:xfrm>
            <a:off x="7691438" y="4763"/>
            <a:ext cx="725487" cy="522287"/>
          </a:xfrm>
          <a:prstGeom prst="rect">
            <a:avLst/>
          </a:prstGeom>
          <a:solidFill>
            <a:schemeClr val="folHlink">
              <a:alpha val="3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3225" name="Rectangle 153"/>
          <p:cNvSpPr>
            <a:spLocks noChangeArrowheads="1"/>
          </p:cNvSpPr>
          <p:nvPr/>
        </p:nvSpPr>
        <p:spPr bwMode="gray">
          <a:xfrm>
            <a:off x="4076700" y="534988"/>
            <a:ext cx="725488" cy="633412"/>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3227" name="Rectangle 155"/>
          <p:cNvSpPr>
            <a:spLocks noChangeArrowheads="1"/>
          </p:cNvSpPr>
          <p:nvPr/>
        </p:nvSpPr>
        <p:spPr bwMode="gray">
          <a:xfrm>
            <a:off x="4789488" y="4763"/>
            <a:ext cx="725487" cy="522287"/>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3234" name="Rectangle 162"/>
          <p:cNvSpPr>
            <a:spLocks noChangeArrowheads="1"/>
          </p:cNvSpPr>
          <p:nvPr/>
        </p:nvSpPr>
        <p:spPr bwMode="gray">
          <a:xfrm>
            <a:off x="457200" y="1147763"/>
            <a:ext cx="725488" cy="633412"/>
          </a:xfrm>
          <a:prstGeom prst="rect">
            <a:avLst/>
          </a:prstGeom>
          <a:solidFill>
            <a:schemeClr val="folHlink">
              <a:alpha val="2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3236" name="Rectangle 164"/>
          <p:cNvSpPr>
            <a:spLocks noChangeArrowheads="1"/>
          </p:cNvSpPr>
          <p:nvPr/>
        </p:nvSpPr>
        <p:spPr bwMode="gray">
          <a:xfrm>
            <a:off x="1889125" y="4763"/>
            <a:ext cx="725488" cy="5222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3251" name="Rectangle 179"/>
          <p:cNvSpPr>
            <a:spLocks noChangeArrowheads="1"/>
          </p:cNvSpPr>
          <p:nvPr/>
        </p:nvSpPr>
        <p:spPr bwMode="gray">
          <a:xfrm>
            <a:off x="6251575" y="1165225"/>
            <a:ext cx="725488" cy="633413"/>
          </a:xfrm>
          <a:prstGeom prst="rect">
            <a:avLst/>
          </a:prstGeom>
          <a:solidFill>
            <a:srgbClr val="DDDDDD">
              <a:alpha val="10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3252" name="Rectangle 180"/>
          <p:cNvSpPr>
            <a:spLocks noChangeArrowheads="1"/>
          </p:cNvSpPr>
          <p:nvPr/>
        </p:nvSpPr>
        <p:spPr bwMode="gray">
          <a:xfrm>
            <a:off x="7691438" y="1165225"/>
            <a:ext cx="725487" cy="633413"/>
          </a:xfrm>
          <a:prstGeom prst="rect">
            <a:avLst/>
          </a:prstGeom>
          <a:solidFill>
            <a:schemeClr val="folHlink">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3253" name="Rectangle 181"/>
          <p:cNvSpPr>
            <a:spLocks noChangeArrowheads="1"/>
          </p:cNvSpPr>
          <p:nvPr/>
        </p:nvSpPr>
        <p:spPr bwMode="gray">
          <a:xfrm>
            <a:off x="3349625" y="1165225"/>
            <a:ext cx="725488" cy="633413"/>
          </a:xfrm>
          <a:prstGeom prst="rect">
            <a:avLst/>
          </a:prstGeom>
          <a:solidFill>
            <a:srgbClr val="DDDDDD">
              <a:alpha val="10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3254" name="Rectangle 182"/>
          <p:cNvSpPr>
            <a:spLocks noChangeArrowheads="1"/>
          </p:cNvSpPr>
          <p:nvPr/>
        </p:nvSpPr>
        <p:spPr bwMode="gray">
          <a:xfrm>
            <a:off x="4800600" y="1165225"/>
            <a:ext cx="725488" cy="633413"/>
          </a:xfrm>
          <a:prstGeom prst="rect">
            <a:avLst/>
          </a:prstGeom>
          <a:solidFill>
            <a:schemeClr val="folHlink">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3255" name="Rectangle 183"/>
          <p:cNvSpPr>
            <a:spLocks noChangeArrowheads="1"/>
          </p:cNvSpPr>
          <p:nvPr/>
        </p:nvSpPr>
        <p:spPr bwMode="gray">
          <a:xfrm>
            <a:off x="1900238" y="1165225"/>
            <a:ext cx="725487" cy="633413"/>
          </a:xfrm>
          <a:prstGeom prst="rect">
            <a:avLst/>
          </a:prstGeom>
          <a:solidFill>
            <a:schemeClr val="folHlink">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3261" name="Rectangle 189"/>
          <p:cNvSpPr>
            <a:spLocks noChangeArrowheads="1"/>
          </p:cNvSpPr>
          <p:nvPr/>
        </p:nvSpPr>
        <p:spPr bwMode="gray">
          <a:xfrm>
            <a:off x="438150" y="4763"/>
            <a:ext cx="725488" cy="522287"/>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3262" name="Rectangle 190"/>
          <p:cNvSpPr>
            <a:spLocks noChangeArrowheads="1"/>
          </p:cNvSpPr>
          <p:nvPr/>
        </p:nvSpPr>
        <p:spPr bwMode="gray">
          <a:xfrm>
            <a:off x="1176338" y="533400"/>
            <a:ext cx="725487" cy="633413"/>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3272" name="Rectangle 200"/>
          <p:cNvSpPr>
            <a:spLocks noChangeArrowheads="1"/>
          </p:cNvSpPr>
          <p:nvPr/>
        </p:nvSpPr>
        <p:spPr bwMode="gray">
          <a:xfrm>
            <a:off x="2611438" y="534988"/>
            <a:ext cx="725487" cy="633412"/>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grpSp>
        <p:nvGrpSpPr>
          <p:cNvPr id="3306" name="Group 234"/>
          <p:cNvGrpSpPr>
            <a:grpSpLocks/>
          </p:cNvGrpSpPr>
          <p:nvPr/>
        </p:nvGrpSpPr>
        <p:grpSpPr bwMode="auto">
          <a:xfrm>
            <a:off x="0" y="2257425"/>
            <a:ext cx="4738688" cy="4600575"/>
            <a:chOff x="-9" y="1395"/>
            <a:chExt cx="2985" cy="2898"/>
          </a:xfrm>
        </p:grpSpPr>
        <p:pic>
          <p:nvPicPr>
            <p:cNvPr id="3285" name="Picture 213" descr="pan01"/>
            <p:cNvPicPr>
              <a:picLocks noChangeAspect="1" noChangeArrowheads="1"/>
            </p:cNvPicPr>
            <p:nvPr/>
          </p:nvPicPr>
          <p:blipFill>
            <a:blip r:embed="rId2">
              <a:extLst>
                <a:ext uri="{28A0092B-C50C-407E-A947-70E740481C1C}">
                  <a14:useLocalDpi xmlns:a14="http://schemas.microsoft.com/office/drawing/2010/main" val="0"/>
                </a:ext>
              </a:extLst>
            </a:blip>
            <a:srcRect l="46681" r="2339"/>
            <a:stretch>
              <a:fillRect/>
            </a:stretch>
          </p:blipFill>
          <p:spPr bwMode="gray">
            <a:xfrm>
              <a:off x="0" y="1395"/>
              <a:ext cx="2976" cy="2898"/>
            </a:xfrm>
            <a:prstGeom prst="rect">
              <a:avLst/>
            </a:prstGeom>
            <a:noFill/>
            <a:extLst>
              <a:ext uri="{909E8E84-426E-40DD-AFC4-6F175D3DCCD1}">
                <a14:hiddenFill xmlns:a14="http://schemas.microsoft.com/office/drawing/2010/main">
                  <a:solidFill>
                    <a:srgbClr val="FFFFFF"/>
                  </a:solidFill>
                </a14:hiddenFill>
              </a:ext>
            </a:extLst>
          </p:spPr>
        </p:pic>
        <p:sp>
          <p:nvSpPr>
            <p:cNvPr id="3281" name="Freeform 209" descr="wiz_gold03"/>
            <p:cNvSpPr>
              <a:spLocks/>
            </p:cNvSpPr>
            <p:nvPr/>
          </p:nvSpPr>
          <p:spPr bwMode="gray">
            <a:xfrm>
              <a:off x="-9" y="1493"/>
              <a:ext cx="2841" cy="2599"/>
            </a:xfrm>
            <a:custGeom>
              <a:avLst/>
              <a:gdLst>
                <a:gd name="T0" fmla="*/ 0 w 2841"/>
                <a:gd name="T1" fmla="*/ 18 h 2599"/>
                <a:gd name="T2" fmla="*/ 2841 w 2841"/>
                <a:gd name="T3" fmla="*/ 0 h 2599"/>
                <a:gd name="T4" fmla="*/ 1294 w 2841"/>
                <a:gd name="T5" fmla="*/ 2597 h 2599"/>
                <a:gd name="T6" fmla="*/ 2 w 2841"/>
                <a:gd name="T7" fmla="*/ 2599 h 2599"/>
                <a:gd name="T8" fmla="*/ 0 w 2841"/>
                <a:gd name="T9" fmla="*/ 18 h 2599"/>
              </a:gdLst>
              <a:ahLst/>
              <a:cxnLst>
                <a:cxn ang="0">
                  <a:pos x="T0" y="T1"/>
                </a:cxn>
                <a:cxn ang="0">
                  <a:pos x="T2" y="T3"/>
                </a:cxn>
                <a:cxn ang="0">
                  <a:pos x="T4" y="T5"/>
                </a:cxn>
                <a:cxn ang="0">
                  <a:pos x="T6" y="T7"/>
                </a:cxn>
                <a:cxn ang="0">
                  <a:pos x="T8" y="T9"/>
                </a:cxn>
              </a:cxnLst>
              <a:rect l="0" t="0" r="r" b="b"/>
              <a:pathLst>
                <a:path w="2841" h="2599">
                  <a:moveTo>
                    <a:pt x="0" y="18"/>
                  </a:moveTo>
                  <a:lnTo>
                    <a:pt x="2841" y="0"/>
                  </a:lnTo>
                  <a:lnTo>
                    <a:pt x="1294" y="2597"/>
                  </a:lnTo>
                  <a:lnTo>
                    <a:pt x="2" y="2599"/>
                  </a:lnTo>
                  <a:lnTo>
                    <a:pt x="0" y="18"/>
                  </a:lnTo>
                  <a:close/>
                </a:path>
              </a:pathLst>
            </a:custGeom>
            <a:blipFill dpi="0" rotWithShape="1">
              <a:blip r:embed="rId3"/>
              <a:srcRect/>
              <a:stretch>
                <a:fillRect r="-15708"/>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a:solidFill>
                  <a:srgbClr val="000000"/>
                </a:solidFill>
                <a:latin typeface="Arial" charset="0"/>
              </a:endParaRPr>
            </a:p>
          </p:txBody>
        </p:sp>
      </p:grpSp>
      <p:grpSp>
        <p:nvGrpSpPr>
          <p:cNvPr id="3305" name="Group 233"/>
          <p:cNvGrpSpPr>
            <a:grpSpLocks/>
          </p:cNvGrpSpPr>
          <p:nvPr/>
        </p:nvGrpSpPr>
        <p:grpSpPr bwMode="auto">
          <a:xfrm>
            <a:off x="9525" y="1395413"/>
            <a:ext cx="4256088" cy="4598987"/>
            <a:chOff x="0" y="1039"/>
            <a:chExt cx="2681" cy="2897"/>
          </a:xfrm>
        </p:grpSpPr>
        <p:pic>
          <p:nvPicPr>
            <p:cNvPr id="3292" name="Picture 220" descr="pan01"/>
            <p:cNvPicPr>
              <a:picLocks noChangeAspect="1" noChangeArrowheads="1"/>
            </p:cNvPicPr>
            <p:nvPr userDrawn="1"/>
          </p:nvPicPr>
          <p:blipFill>
            <a:blip r:embed="rId2">
              <a:extLst>
                <a:ext uri="{28A0092B-C50C-407E-A947-70E740481C1C}">
                  <a14:useLocalDpi xmlns:a14="http://schemas.microsoft.com/office/drawing/2010/main" val="0"/>
                </a:ext>
              </a:extLst>
            </a:blip>
            <a:srcRect l="51730" r="2339"/>
            <a:stretch>
              <a:fillRect/>
            </a:stretch>
          </p:blipFill>
          <p:spPr bwMode="gray">
            <a:xfrm>
              <a:off x="0" y="1039"/>
              <a:ext cx="2681" cy="2897"/>
            </a:xfrm>
            <a:prstGeom prst="rect">
              <a:avLst/>
            </a:prstGeom>
            <a:noFill/>
            <a:extLst>
              <a:ext uri="{909E8E84-426E-40DD-AFC4-6F175D3DCCD1}">
                <a14:hiddenFill xmlns:a14="http://schemas.microsoft.com/office/drawing/2010/main">
                  <a:solidFill>
                    <a:srgbClr val="FFFFFF"/>
                  </a:solidFill>
                </a14:hiddenFill>
              </a:ext>
            </a:extLst>
          </p:spPr>
        </p:pic>
        <p:sp>
          <p:nvSpPr>
            <p:cNvPr id="3293" name="Freeform 221" descr="wiz_gold04"/>
            <p:cNvSpPr>
              <a:spLocks/>
            </p:cNvSpPr>
            <p:nvPr userDrawn="1"/>
          </p:nvSpPr>
          <p:spPr bwMode="gray">
            <a:xfrm>
              <a:off x="0" y="1137"/>
              <a:ext cx="2537" cy="2600"/>
            </a:xfrm>
            <a:custGeom>
              <a:avLst/>
              <a:gdLst>
                <a:gd name="T0" fmla="*/ 0 w 2537"/>
                <a:gd name="T1" fmla="*/ 0 h 2600"/>
                <a:gd name="T2" fmla="*/ 2537 w 2537"/>
                <a:gd name="T3" fmla="*/ 1 h 2600"/>
                <a:gd name="T4" fmla="*/ 991 w 2537"/>
                <a:gd name="T5" fmla="*/ 2597 h 2600"/>
                <a:gd name="T6" fmla="*/ 0 w 2537"/>
                <a:gd name="T7" fmla="*/ 2600 h 2600"/>
                <a:gd name="T8" fmla="*/ 0 w 2537"/>
                <a:gd name="T9" fmla="*/ 0 h 2600"/>
              </a:gdLst>
              <a:ahLst/>
              <a:cxnLst>
                <a:cxn ang="0">
                  <a:pos x="T0" y="T1"/>
                </a:cxn>
                <a:cxn ang="0">
                  <a:pos x="T2" y="T3"/>
                </a:cxn>
                <a:cxn ang="0">
                  <a:pos x="T4" y="T5"/>
                </a:cxn>
                <a:cxn ang="0">
                  <a:pos x="T6" y="T7"/>
                </a:cxn>
                <a:cxn ang="0">
                  <a:pos x="T8" y="T9"/>
                </a:cxn>
              </a:cxnLst>
              <a:rect l="0" t="0" r="r" b="b"/>
              <a:pathLst>
                <a:path w="2537" h="2600">
                  <a:moveTo>
                    <a:pt x="0" y="0"/>
                  </a:moveTo>
                  <a:lnTo>
                    <a:pt x="2537" y="1"/>
                  </a:lnTo>
                  <a:lnTo>
                    <a:pt x="991" y="2597"/>
                  </a:lnTo>
                  <a:lnTo>
                    <a:pt x="0" y="2600"/>
                  </a:lnTo>
                  <a:lnTo>
                    <a:pt x="0" y="0"/>
                  </a:lnTo>
                  <a:close/>
                </a:path>
              </a:pathLst>
            </a:custGeom>
            <a:blipFill dpi="0" rotWithShape="1">
              <a:blip r:embed="rId4"/>
              <a:srcRect/>
              <a:stretch>
                <a:fillRect/>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a:solidFill>
                  <a:srgbClr val="000000"/>
                </a:solidFill>
                <a:latin typeface="Arial" charset="0"/>
              </a:endParaRPr>
            </a:p>
          </p:txBody>
        </p:sp>
      </p:grpSp>
      <p:grpSp>
        <p:nvGrpSpPr>
          <p:cNvPr id="3304" name="Group 232"/>
          <p:cNvGrpSpPr>
            <a:grpSpLocks/>
          </p:cNvGrpSpPr>
          <p:nvPr/>
        </p:nvGrpSpPr>
        <p:grpSpPr bwMode="auto">
          <a:xfrm>
            <a:off x="-4763" y="304800"/>
            <a:ext cx="3821113" cy="5078413"/>
            <a:chOff x="-7" y="240"/>
            <a:chExt cx="2407" cy="3199"/>
          </a:xfrm>
        </p:grpSpPr>
        <p:pic>
          <p:nvPicPr>
            <p:cNvPr id="3295" name="Picture 223" descr="pan01"/>
            <p:cNvPicPr>
              <a:picLocks noChangeAspect="1" noChangeArrowheads="1"/>
            </p:cNvPicPr>
            <p:nvPr userDrawn="1"/>
          </p:nvPicPr>
          <p:blipFill>
            <a:blip r:embed="rId2">
              <a:extLst>
                <a:ext uri="{28A0092B-C50C-407E-A947-70E740481C1C}">
                  <a14:useLocalDpi xmlns:a14="http://schemas.microsoft.com/office/drawing/2010/main" val="0"/>
                </a:ext>
              </a:extLst>
            </a:blip>
            <a:srcRect l="60431" r="2339"/>
            <a:stretch>
              <a:fillRect/>
            </a:stretch>
          </p:blipFill>
          <p:spPr bwMode="gray">
            <a:xfrm>
              <a:off x="0" y="240"/>
              <a:ext cx="2400" cy="3199"/>
            </a:xfrm>
            <a:prstGeom prst="rect">
              <a:avLst/>
            </a:prstGeom>
            <a:noFill/>
            <a:extLst>
              <a:ext uri="{909E8E84-426E-40DD-AFC4-6F175D3DCCD1}">
                <a14:hiddenFill xmlns:a14="http://schemas.microsoft.com/office/drawing/2010/main">
                  <a:solidFill>
                    <a:srgbClr val="FFFFFF"/>
                  </a:solidFill>
                </a14:hiddenFill>
              </a:ext>
            </a:extLst>
          </p:spPr>
        </p:pic>
        <p:sp>
          <p:nvSpPr>
            <p:cNvPr id="3296" name="Freeform 224" descr="wiz_gold01"/>
            <p:cNvSpPr>
              <a:spLocks/>
            </p:cNvSpPr>
            <p:nvPr userDrawn="1"/>
          </p:nvSpPr>
          <p:spPr bwMode="gray">
            <a:xfrm>
              <a:off x="-7" y="348"/>
              <a:ext cx="2247" cy="2874"/>
            </a:xfrm>
            <a:custGeom>
              <a:avLst/>
              <a:gdLst>
                <a:gd name="T0" fmla="*/ 7 w 2247"/>
                <a:gd name="T1" fmla="*/ 0 h 2874"/>
                <a:gd name="T2" fmla="*/ 2247 w 2247"/>
                <a:gd name="T3" fmla="*/ 0 h 2874"/>
                <a:gd name="T4" fmla="*/ 540 w 2247"/>
                <a:gd name="T5" fmla="*/ 2868 h 2874"/>
                <a:gd name="T6" fmla="*/ 0 w 2247"/>
                <a:gd name="T7" fmla="*/ 2874 h 2874"/>
                <a:gd name="T8" fmla="*/ 7 w 2247"/>
                <a:gd name="T9" fmla="*/ 0 h 2874"/>
              </a:gdLst>
              <a:ahLst/>
              <a:cxnLst>
                <a:cxn ang="0">
                  <a:pos x="T0" y="T1"/>
                </a:cxn>
                <a:cxn ang="0">
                  <a:pos x="T2" y="T3"/>
                </a:cxn>
                <a:cxn ang="0">
                  <a:pos x="T4" y="T5"/>
                </a:cxn>
                <a:cxn ang="0">
                  <a:pos x="T6" y="T7"/>
                </a:cxn>
                <a:cxn ang="0">
                  <a:pos x="T8" y="T9"/>
                </a:cxn>
              </a:cxnLst>
              <a:rect l="0" t="0" r="r" b="b"/>
              <a:pathLst>
                <a:path w="2247" h="2874">
                  <a:moveTo>
                    <a:pt x="7" y="0"/>
                  </a:moveTo>
                  <a:lnTo>
                    <a:pt x="2247" y="0"/>
                  </a:lnTo>
                  <a:lnTo>
                    <a:pt x="540" y="2868"/>
                  </a:lnTo>
                  <a:lnTo>
                    <a:pt x="0" y="2874"/>
                  </a:lnTo>
                  <a:lnTo>
                    <a:pt x="7" y="0"/>
                  </a:lnTo>
                  <a:close/>
                </a:path>
              </a:pathLst>
            </a:custGeom>
            <a:blipFill dpi="0" rotWithShape="1">
              <a:blip r:embed="rId5"/>
              <a:srcRect/>
              <a:stretch>
                <a:fillRect/>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a:solidFill>
                  <a:srgbClr val="000000"/>
                </a:solidFill>
                <a:latin typeface="Arial" charset="0"/>
              </a:endParaRPr>
            </a:p>
          </p:txBody>
        </p:sp>
      </p:grpSp>
      <p:sp>
        <p:nvSpPr>
          <p:cNvPr id="3074" name="Rectangle 2"/>
          <p:cNvSpPr>
            <a:spLocks noGrp="1" noChangeArrowheads="1"/>
          </p:cNvSpPr>
          <p:nvPr>
            <p:ph type="ctrTitle"/>
          </p:nvPr>
        </p:nvSpPr>
        <p:spPr>
          <a:xfrm>
            <a:off x="4267200" y="1981200"/>
            <a:ext cx="4724400" cy="2057400"/>
          </a:xfrm>
          <a:extLst>
            <a:ext uri="{AF507438-7753-43E0-B8FC-AC1667EBCBE1}">
              <a14:hiddenEffects xmlns:a14="http://schemas.microsoft.com/office/drawing/2010/main">
                <a:effectLst>
                  <a:outerShdw dist="45791" dir="3378596" algn="ctr" rotWithShape="0">
                    <a:schemeClr val="bg2">
                      <a:alpha val="50000"/>
                    </a:schemeClr>
                  </a:outerShdw>
                </a:effectLst>
              </a14:hiddenEffects>
            </a:ext>
          </a:extLst>
        </p:spPr>
        <p:txBody>
          <a:bodyPr/>
          <a:lstStyle>
            <a:lvl1pPr algn="r">
              <a:defRPr sz="4400"/>
            </a:lvl1pPr>
          </a:lstStyle>
          <a:p>
            <a:pPr lvl="0"/>
            <a:r>
              <a:rPr lang="zh-CN" altLang="en-US" noProof="0"/>
              <a:t>单击此处编辑母版标题样式</a:t>
            </a:r>
            <a:endParaRPr lang="en-US" altLang="zh-CN" noProof="0"/>
          </a:p>
        </p:txBody>
      </p:sp>
      <p:sp>
        <p:nvSpPr>
          <p:cNvPr id="3076" name="Rectangle 4"/>
          <p:cNvSpPr>
            <a:spLocks noGrp="1" noChangeArrowheads="1"/>
          </p:cNvSpPr>
          <p:nvPr>
            <p:ph type="dt" sz="half" idx="2"/>
          </p:nvPr>
        </p:nvSpPr>
        <p:spPr>
          <a:xfrm>
            <a:off x="304800" y="6400800"/>
            <a:ext cx="2133600" cy="320675"/>
          </a:xfrm>
        </p:spPr>
        <p:txBody>
          <a:bodyPr/>
          <a:lstStyle>
            <a:lvl1pPr algn="r">
              <a:defRPr>
                <a:latin typeface="+mj-lt"/>
              </a:defRPr>
            </a:lvl1pPr>
          </a:lstStyle>
          <a:p>
            <a:endParaRPr lang="en-US" altLang="zh-CN">
              <a:solidFill>
                <a:srgbClr val="000000"/>
              </a:solidFill>
            </a:endParaRPr>
          </a:p>
        </p:txBody>
      </p:sp>
      <p:sp>
        <p:nvSpPr>
          <p:cNvPr id="3077" name="Rectangle 5"/>
          <p:cNvSpPr>
            <a:spLocks noGrp="1" noChangeArrowheads="1"/>
          </p:cNvSpPr>
          <p:nvPr>
            <p:ph type="ftr" sz="quarter" idx="3"/>
          </p:nvPr>
        </p:nvSpPr>
        <p:spPr>
          <a:xfrm>
            <a:off x="6172200" y="6400800"/>
            <a:ext cx="2895600" cy="320675"/>
          </a:xfrm>
        </p:spPr>
        <p:txBody>
          <a:bodyPr/>
          <a:lstStyle>
            <a:lvl1pPr algn="r">
              <a:defRPr>
                <a:latin typeface="+mj-lt"/>
              </a:defRPr>
            </a:lvl1pPr>
          </a:lstStyle>
          <a:p>
            <a:r>
              <a:rPr lang="en-US" altLang="zh-CN">
                <a:solidFill>
                  <a:srgbClr val="000000"/>
                </a:solidFill>
              </a:rPr>
              <a:t>www.themegallery.com</a:t>
            </a:r>
          </a:p>
        </p:txBody>
      </p:sp>
      <p:sp>
        <p:nvSpPr>
          <p:cNvPr id="3078" name="Rectangle 6"/>
          <p:cNvSpPr>
            <a:spLocks noGrp="1" noChangeArrowheads="1"/>
          </p:cNvSpPr>
          <p:nvPr>
            <p:ph type="sldNum" sz="quarter" idx="4"/>
          </p:nvPr>
        </p:nvSpPr>
        <p:spPr>
          <a:xfrm>
            <a:off x="3733800" y="6400800"/>
            <a:ext cx="2133600" cy="320675"/>
          </a:xfrm>
        </p:spPr>
        <p:txBody>
          <a:bodyPr/>
          <a:lstStyle>
            <a:lvl1pPr>
              <a:defRPr>
                <a:latin typeface="+mj-lt"/>
              </a:defRPr>
            </a:lvl1pPr>
          </a:lstStyle>
          <a:p>
            <a:fld id="{289BD99C-F024-480E-AF1D-93928F5C1467}" type="slidenum">
              <a:rPr lang="en-US" altLang="zh-CN">
                <a:solidFill>
                  <a:srgbClr val="000000"/>
                </a:solidFill>
              </a:rPr>
              <a:pPr/>
              <a:t>‹#›</a:t>
            </a:fld>
            <a:endParaRPr lang="en-US" altLang="zh-CN">
              <a:solidFill>
                <a:srgbClr val="000000"/>
              </a:solidFill>
            </a:endParaRPr>
          </a:p>
        </p:txBody>
      </p:sp>
      <p:sp>
        <p:nvSpPr>
          <p:cNvPr id="3083" name="Text Box 11"/>
          <p:cNvSpPr txBox="1">
            <a:spLocks noChangeArrowheads="1"/>
          </p:cNvSpPr>
          <p:nvPr/>
        </p:nvSpPr>
        <p:spPr bwMode="gray">
          <a:xfrm>
            <a:off x="7924800" y="1295400"/>
            <a:ext cx="1098550"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02391" dir="11227501" algn="ctr" rotWithShape="0">
                    <a:schemeClr val="bg2">
                      <a:alpha val="50000"/>
                    </a:schemeClr>
                  </a:outerShdw>
                </a:effectLst>
              </a14:hiddenEffects>
            </a:ext>
          </a:extLst>
        </p:spPr>
        <p:txBody>
          <a:bodyPr>
            <a:spAutoFit/>
          </a:bodyPr>
          <a:lstStyle/>
          <a:p>
            <a:pPr algn="r" fontAlgn="base">
              <a:spcBef>
                <a:spcPct val="50000"/>
              </a:spcBef>
              <a:spcAft>
                <a:spcPct val="0"/>
              </a:spcAft>
            </a:pPr>
            <a:r>
              <a:rPr lang="en-US" altLang="zh-CN" sz="2200" b="1">
                <a:solidFill>
                  <a:srgbClr val="000000"/>
                </a:solidFill>
                <a:latin typeface="Arial" charset="0"/>
                <a:ea typeface="宋体" charset="-122"/>
              </a:rPr>
              <a:t>LOGO</a:t>
            </a:r>
          </a:p>
        </p:txBody>
      </p:sp>
    </p:spTree>
    <p:extLst>
      <p:ext uri="{BB962C8B-B14F-4D97-AF65-F5344CB8AC3E}">
        <p14:creationId xmlns:p14="http://schemas.microsoft.com/office/powerpoint/2010/main" val="262018805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159"/>
                                        </p:tgtEl>
                                        <p:attrNameLst>
                                          <p:attrName>style.visibility</p:attrName>
                                        </p:attrNameLst>
                                      </p:cBhvr>
                                      <p:to>
                                        <p:strVal val="visible"/>
                                      </p:to>
                                    </p:set>
                                    <p:animEffect transition="in" filter="wipe(left)">
                                      <p:cBhvr>
                                        <p:cTn id="7" dur="500"/>
                                        <p:tgtEl>
                                          <p:spTgt spid="315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074"/>
                                        </p:tgtEl>
                                        <p:attrNameLst>
                                          <p:attrName>style.visibility</p:attrName>
                                        </p:attrNameLst>
                                      </p:cBhvr>
                                      <p:to>
                                        <p:strVal val="visible"/>
                                      </p:to>
                                    </p:set>
                                    <p:animEffect transition="in" filter="fade">
                                      <p:cBhvr>
                                        <p:cTn id="11" dur="500"/>
                                        <p:tgtEl>
                                          <p:spTgt spid="3074"/>
                                        </p:tgtEl>
                                      </p:cBhvr>
                                    </p:animEffect>
                                  </p:childTnLst>
                                </p:cTn>
                              </p:par>
                              <p:par>
                                <p:cTn id="12" presetID="22" presetClass="entr" presetSubtype="8" fill="hold" nodeType="withEffect">
                                  <p:stCondLst>
                                    <p:cond delay="0"/>
                                  </p:stCondLst>
                                  <p:childTnLst>
                                    <p:set>
                                      <p:cBhvr>
                                        <p:cTn id="13" dur="1" fill="hold">
                                          <p:stCondLst>
                                            <p:cond delay="0"/>
                                          </p:stCondLst>
                                        </p:cTn>
                                        <p:tgtEl>
                                          <p:spTgt spid="3306"/>
                                        </p:tgtEl>
                                        <p:attrNameLst>
                                          <p:attrName>style.visibility</p:attrName>
                                        </p:attrNameLst>
                                      </p:cBhvr>
                                      <p:to>
                                        <p:strVal val="visible"/>
                                      </p:to>
                                    </p:set>
                                    <p:animEffect transition="in" filter="wipe(left)">
                                      <p:cBhvr>
                                        <p:cTn id="14" dur="1000"/>
                                        <p:tgtEl>
                                          <p:spTgt spid="3306"/>
                                        </p:tgtEl>
                                      </p:cBhvr>
                                    </p:animEffect>
                                  </p:childTnLst>
                                </p:cTn>
                              </p:par>
                            </p:childTnLst>
                          </p:cTn>
                        </p:par>
                        <p:par>
                          <p:cTn id="15" fill="hold" nodeType="afterGroup">
                            <p:stCondLst>
                              <p:cond delay="1500"/>
                            </p:stCondLst>
                            <p:childTnLst>
                              <p:par>
                                <p:cTn id="16" presetID="22" presetClass="entr" presetSubtype="8" fill="hold" nodeType="afterEffect">
                                  <p:stCondLst>
                                    <p:cond delay="700"/>
                                  </p:stCondLst>
                                  <p:childTnLst>
                                    <p:set>
                                      <p:cBhvr>
                                        <p:cTn id="17" dur="1" fill="hold">
                                          <p:stCondLst>
                                            <p:cond delay="0"/>
                                          </p:stCondLst>
                                        </p:cTn>
                                        <p:tgtEl>
                                          <p:spTgt spid="3305"/>
                                        </p:tgtEl>
                                        <p:attrNameLst>
                                          <p:attrName>style.visibility</p:attrName>
                                        </p:attrNameLst>
                                      </p:cBhvr>
                                      <p:to>
                                        <p:strVal val="visible"/>
                                      </p:to>
                                    </p:set>
                                    <p:animEffect transition="in" filter="wipe(left)">
                                      <p:cBhvr>
                                        <p:cTn id="18" dur="1000"/>
                                        <p:tgtEl>
                                          <p:spTgt spid="3305"/>
                                        </p:tgtEl>
                                      </p:cBhvr>
                                    </p:animEffect>
                                  </p:childTnLst>
                                </p:cTn>
                              </p:par>
                            </p:childTnLst>
                          </p:cTn>
                        </p:par>
                        <p:par>
                          <p:cTn id="19" fill="hold" nodeType="afterGroup">
                            <p:stCondLst>
                              <p:cond delay="3200"/>
                            </p:stCondLst>
                            <p:childTnLst>
                              <p:par>
                                <p:cTn id="20" presetID="22" presetClass="entr" presetSubtype="8" fill="hold" nodeType="afterEffect">
                                  <p:stCondLst>
                                    <p:cond delay="600"/>
                                  </p:stCondLst>
                                  <p:childTnLst>
                                    <p:set>
                                      <p:cBhvr>
                                        <p:cTn id="21" dur="1" fill="hold">
                                          <p:stCondLst>
                                            <p:cond delay="0"/>
                                          </p:stCondLst>
                                        </p:cTn>
                                        <p:tgtEl>
                                          <p:spTgt spid="3304"/>
                                        </p:tgtEl>
                                        <p:attrNameLst>
                                          <p:attrName>style.visibility</p:attrName>
                                        </p:attrNameLst>
                                      </p:cBhvr>
                                      <p:to>
                                        <p:strVal val="visible"/>
                                      </p:to>
                                    </p:set>
                                    <p:animEffect transition="in" filter="wipe(left)">
                                      <p:cBhvr>
                                        <p:cTn id="22" dur="1000"/>
                                        <p:tgtEl>
                                          <p:spTgt spid="3304"/>
                                        </p:tgtEl>
                                      </p:cBhvr>
                                    </p:animEffect>
                                  </p:childTnLst>
                                </p:cTn>
                              </p:par>
                              <p:par>
                                <p:cTn id="23" presetID="18" presetClass="entr" presetSubtype="12" fill="hold" grpId="0" nodeType="withEffect">
                                  <p:stCondLst>
                                    <p:cond delay="1100"/>
                                  </p:stCondLst>
                                  <p:childTnLst>
                                    <p:set>
                                      <p:cBhvr>
                                        <p:cTn id="24" dur="1" fill="hold">
                                          <p:stCondLst>
                                            <p:cond delay="0"/>
                                          </p:stCondLst>
                                        </p:cTn>
                                        <p:tgtEl>
                                          <p:spTgt spid="3075">
                                            <p:txEl>
                                              <p:pRg st="0" end="0"/>
                                            </p:txEl>
                                          </p:spTgt>
                                        </p:tgtEl>
                                        <p:attrNameLst>
                                          <p:attrName>style.visibility</p:attrName>
                                        </p:attrNameLst>
                                      </p:cBhvr>
                                      <p:to>
                                        <p:strVal val="visible"/>
                                      </p:to>
                                    </p:set>
                                    <p:animEffect transition="in" filter="strips(downLeft)">
                                      <p:cBhvr>
                                        <p:cTn id="25" dur="500"/>
                                        <p:tgtEl>
                                          <p:spTgt spid="3075">
                                            <p:txEl>
                                              <p:pRg st="0" end="0"/>
                                            </p:txEl>
                                          </p:spTgt>
                                        </p:tgtEl>
                                      </p:cBhvr>
                                    </p:animEffect>
                                  </p:childTnLst>
                                </p:cTn>
                              </p:par>
                            </p:childTnLst>
                          </p:cTn>
                        </p:par>
                        <p:par>
                          <p:cTn id="26" fill="hold" nodeType="afterGroup">
                            <p:stCondLst>
                              <p:cond delay="4800"/>
                            </p:stCondLst>
                            <p:childTnLst>
                              <p:par>
                                <p:cTn id="27" presetID="10" presetClass="entr" presetSubtype="0" fill="hold" grpId="0" nodeType="afterEffect">
                                  <p:stCondLst>
                                    <p:cond delay="0"/>
                                  </p:stCondLst>
                                  <p:childTnLst>
                                    <p:set>
                                      <p:cBhvr>
                                        <p:cTn id="28" dur="1" fill="hold">
                                          <p:stCondLst>
                                            <p:cond delay="0"/>
                                          </p:stCondLst>
                                        </p:cTn>
                                        <p:tgtEl>
                                          <p:spTgt spid="3237"/>
                                        </p:tgtEl>
                                        <p:attrNameLst>
                                          <p:attrName>style.visibility</p:attrName>
                                        </p:attrNameLst>
                                      </p:cBhvr>
                                      <p:to>
                                        <p:strVal val="visible"/>
                                      </p:to>
                                    </p:set>
                                    <p:animEffect transition="in" filter="fade">
                                      <p:cBhvr>
                                        <p:cTn id="29" dur="500"/>
                                        <p:tgtEl>
                                          <p:spTgt spid="3237"/>
                                        </p:tgtEl>
                                      </p:cBhvr>
                                    </p:animEffect>
                                  </p:childTnLst>
                                </p:cTn>
                              </p:par>
                            </p:childTnLst>
                          </p:cTn>
                        </p:par>
                        <p:par>
                          <p:cTn id="30" fill="hold" nodeType="afterGroup">
                            <p:stCondLst>
                              <p:cond delay="5300"/>
                            </p:stCondLst>
                            <p:childTnLst>
                              <p:par>
                                <p:cTn id="31" presetID="10" presetClass="entr" presetSubtype="0" fill="hold" grpId="0" nodeType="afterEffect">
                                  <p:stCondLst>
                                    <p:cond delay="0"/>
                                  </p:stCondLst>
                                  <p:childTnLst>
                                    <p:set>
                                      <p:cBhvr>
                                        <p:cTn id="32" dur="1" fill="hold">
                                          <p:stCondLst>
                                            <p:cond delay="0"/>
                                          </p:stCondLst>
                                        </p:cTn>
                                        <p:tgtEl>
                                          <p:spTgt spid="3218"/>
                                        </p:tgtEl>
                                        <p:attrNameLst>
                                          <p:attrName>style.visibility</p:attrName>
                                        </p:attrNameLst>
                                      </p:cBhvr>
                                      <p:to>
                                        <p:strVal val="visible"/>
                                      </p:to>
                                    </p:set>
                                    <p:animEffect transition="in" filter="fade">
                                      <p:cBhvr>
                                        <p:cTn id="33" dur="500"/>
                                        <p:tgtEl>
                                          <p:spTgt spid="3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59" grpId="0" animBg="1"/>
      <p:bldP spid="3237" grpId="0" animBg="1"/>
      <p:bldP spid="3075" grpId="0" build="p">
        <p:tmplLst>
          <p:tmpl lvl="1">
            <p:tnLst>
              <p:par>
                <p:cTn presetID="18" presetClass="entr" presetSubtype="12" fill="hold" nodeType="withEffect">
                  <p:stCondLst>
                    <p:cond delay="1100"/>
                  </p:stCondLst>
                  <p:childTnLst>
                    <p:set>
                      <p:cBhvr>
                        <p:cTn dur="1" fill="hold">
                          <p:stCondLst>
                            <p:cond delay="0"/>
                          </p:stCondLst>
                        </p:cTn>
                        <p:tgtEl>
                          <p:spTgt spid="3075"/>
                        </p:tgtEl>
                        <p:attrNameLst>
                          <p:attrName>style.visibility</p:attrName>
                        </p:attrNameLst>
                      </p:cBhvr>
                      <p:to>
                        <p:strVal val="visible"/>
                      </p:to>
                    </p:set>
                    <p:animEffect transition="in" filter="strips(downLeft)">
                      <p:cBhvr>
                        <p:cTn dur="500"/>
                        <p:tgtEl>
                          <p:spTgt spid="3075"/>
                        </p:tgtEl>
                      </p:cBhvr>
                    </p:animEffect>
                  </p:childTnLst>
                </p:cTn>
              </p:par>
            </p:tnLst>
          </p:tmpl>
        </p:tmplLst>
      </p:bldP>
      <p:bldP spid="3218" grpId="0" animBg="1"/>
      <p:bldP spid="3074" grpId="0"/>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9513838E-F4EE-413F-BA94-9DD2B0584586}"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425813686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D349C72A-2C95-4DA5-91E0-D9604F17FBD3}"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21486731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A3783174-A7F0-4220-9676-BC3FC4EA0DA2}"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105247439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lvl1pPr>
              <a:defRPr/>
            </a:lvl1pPr>
          </a:lstStyle>
          <a:p>
            <a:endParaRPr lang="en-US" altLang="zh-CN">
              <a:solidFill>
                <a:srgbClr val="000000"/>
              </a:solidFill>
            </a:endParaRPr>
          </a:p>
        </p:txBody>
      </p:sp>
      <p:sp>
        <p:nvSpPr>
          <p:cNvPr id="8" name="页脚占位符 7"/>
          <p:cNvSpPr>
            <a:spLocks noGrp="1"/>
          </p:cNvSpPr>
          <p:nvPr>
            <p:ph type="ftr" sz="quarter" idx="11"/>
          </p:nvPr>
        </p:nvSpPr>
        <p:spPr/>
        <p:txBody>
          <a:bodyPr/>
          <a:lstStyle>
            <a:lvl1pPr>
              <a:defRPr/>
            </a:lvl1pPr>
          </a:lstStyle>
          <a:p>
            <a:endParaRPr lang="en-US" altLang="zh-CN">
              <a:solidFill>
                <a:srgbClr val="000000"/>
              </a:solidFill>
            </a:endParaRPr>
          </a:p>
        </p:txBody>
      </p:sp>
      <p:sp>
        <p:nvSpPr>
          <p:cNvPr id="9" name="灯片编号占位符 8"/>
          <p:cNvSpPr>
            <a:spLocks noGrp="1"/>
          </p:cNvSpPr>
          <p:nvPr>
            <p:ph type="sldNum" sz="quarter" idx="12"/>
          </p:nvPr>
        </p:nvSpPr>
        <p:spPr/>
        <p:txBody>
          <a:bodyPr/>
          <a:lstStyle>
            <a:lvl1pPr>
              <a:defRPr/>
            </a:lvl1pPr>
          </a:lstStyle>
          <a:p>
            <a:fld id="{0265854F-CB56-4636-A3C6-9ADFCABC0758}"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36630674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fld id="{530820CF-B880-4189-942D-D702A7CBA730}" type="datetimeFigureOut">
              <a:rPr lang="zh-CN" altLang="en-US" smtClean="0"/>
              <a:t>2023/7/21</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414416609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lvl1pPr>
              <a:defRPr/>
            </a:lvl1pPr>
          </a:lstStyle>
          <a:p>
            <a:endParaRPr lang="en-US" altLang="zh-CN">
              <a:solidFill>
                <a:srgbClr val="000000"/>
              </a:solidFill>
            </a:endParaRPr>
          </a:p>
        </p:txBody>
      </p:sp>
      <p:sp>
        <p:nvSpPr>
          <p:cNvPr id="4" name="页脚占位符 3"/>
          <p:cNvSpPr>
            <a:spLocks noGrp="1"/>
          </p:cNvSpPr>
          <p:nvPr>
            <p:ph type="ftr" sz="quarter" idx="11"/>
          </p:nvPr>
        </p:nvSpPr>
        <p:spPr/>
        <p:txBody>
          <a:bodyPr/>
          <a:lstStyle>
            <a:lvl1pPr>
              <a:defRPr/>
            </a:lvl1pPr>
          </a:lstStyle>
          <a:p>
            <a:endParaRPr lang="en-US" altLang="zh-CN">
              <a:solidFill>
                <a:srgbClr val="000000"/>
              </a:solidFill>
            </a:endParaRPr>
          </a:p>
        </p:txBody>
      </p:sp>
      <p:sp>
        <p:nvSpPr>
          <p:cNvPr id="5" name="灯片编号占位符 4"/>
          <p:cNvSpPr>
            <a:spLocks noGrp="1"/>
          </p:cNvSpPr>
          <p:nvPr>
            <p:ph type="sldNum" sz="quarter" idx="12"/>
          </p:nvPr>
        </p:nvSpPr>
        <p:spPr/>
        <p:txBody>
          <a:bodyPr/>
          <a:lstStyle>
            <a:lvl1pPr>
              <a:defRPr/>
            </a:lvl1pPr>
          </a:lstStyle>
          <a:p>
            <a:fld id="{A84AA93D-4722-4896-A2AB-D20F94E52ACB}"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280683136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solidFill>
                <a:srgbClr val="000000"/>
              </a:solidFill>
            </a:endParaRPr>
          </a:p>
        </p:txBody>
      </p:sp>
      <p:sp>
        <p:nvSpPr>
          <p:cNvPr id="3" name="页脚占位符 2"/>
          <p:cNvSpPr>
            <a:spLocks noGrp="1"/>
          </p:cNvSpPr>
          <p:nvPr>
            <p:ph type="ftr" sz="quarter" idx="11"/>
          </p:nvPr>
        </p:nvSpPr>
        <p:spPr/>
        <p:txBody>
          <a:bodyPr/>
          <a:lstStyle>
            <a:lvl1pPr>
              <a:defRPr/>
            </a:lvl1pPr>
          </a:lstStyle>
          <a:p>
            <a:endParaRPr lang="en-US" altLang="zh-CN">
              <a:solidFill>
                <a:srgbClr val="000000"/>
              </a:solidFill>
            </a:endParaRPr>
          </a:p>
        </p:txBody>
      </p:sp>
      <p:sp>
        <p:nvSpPr>
          <p:cNvPr id="4" name="灯片编号占位符 3"/>
          <p:cNvSpPr>
            <a:spLocks noGrp="1"/>
          </p:cNvSpPr>
          <p:nvPr>
            <p:ph type="sldNum" sz="quarter" idx="12"/>
          </p:nvPr>
        </p:nvSpPr>
        <p:spPr/>
        <p:txBody>
          <a:bodyPr/>
          <a:lstStyle>
            <a:lvl1pPr>
              <a:defRPr/>
            </a:lvl1pPr>
          </a:lstStyle>
          <a:p>
            <a:fld id="{E08C0662-654E-4DED-A3B7-77E67F283A9A}"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341017157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DE9CF6AF-6CB6-467E-8B25-668CB0697949}"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151841651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AFF1ED68-E876-4DA7-9B74-92AFEC696A84}"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10500160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EF50581F-50E1-4F10-AFCE-45B654FF9E8A}"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91929835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28600"/>
            <a:ext cx="2057400" cy="609600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28600"/>
            <a:ext cx="6019800" cy="609600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34B649BB-851B-4C53-AEB5-3ADB07C3D626}"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4060542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1219200" y="228600"/>
            <a:ext cx="7391400" cy="838200"/>
          </a:xfrm>
        </p:spPr>
        <p:txBody>
          <a:bodyPr/>
          <a:lstStyle/>
          <a:p>
            <a:r>
              <a:rPr lang="zh-CN" altLang="en-US"/>
              <a:t>单击此处编辑母版标题样式</a:t>
            </a:r>
          </a:p>
        </p:txBody>
      </p:sp>
      <p:sp>
        <p:nvSpPr>
          <p:cNvPr id="3" name="文本占位符 2"/>
          <p:cNvSpPr>
            <a:spLocks noGrp="1"/>
          </p:cNvSpPr>
          <p:nvPr>
            <p:ph type="body" sz="half" idx="1"/>
          </p:nvPr>
        </p:nvSpPr>
        <p:spPr>
          <a:xfrm>
            <a:off x="457200" y="1600200"/>
            <a:ext cx="4038600" cy="47244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7244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457200" y="6467475"/>
            <a:ext cx="2133600" cy="301625"/>
          </a:xfrm>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a:xfrm>
            <a:off x="3124200" y="6467475"/>
            <a:ext cx="2895600" cy="301625"/>
          </a:xfrm>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a:xfrm>
            <a:off x="6553200" y="6467475"/>
            <a:ext cx="2133600" cy="301625"/>
          </a:xfrm>
        </p:spPr>
        <p:txBody>
          <a:bodyPr/>
          <a:lstStyle>
            <a:lvl1pPr>
              <a:defRPr/>
            </a:lvl1pPr>
          </a:lstStyle>
          <a:p>
            <a:fld id="{211A2D02-4641-4AE2-967A-CB7CCCABB4BA}"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80894375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chart" preserve="1">
  <p:cSld name="标题和图表">
    <p:spTree>
      <p:nvGrpSpPr>
        <p:cNvPr id="1" name=""/>
        <p:cNvGrpSpPr/>
        <p:nvPr/>
      </p:nvGrpSpPr>
      <p:grpSpPr>
        <a:xfrm>
          <a:off x="0" y="0"/>
          <a:ext cx="0" cy="0"/>
          <a:chOff x="0" y="0"/>
          <a:chExt cx="0" cy="0"/>
        </a:xfrm>
      </p:grpSpPr>
      <p:sp>
        <p:nvSpPr>
          <p:cNvPr id="2" name="标题 1"/>
          <p:cNvSpPr>
            <a:spLocks noGrp="1"/>
          </p:cNvSpPr>
          <p:nvPr>
            <p:ph type="title"/>
          </p:nvPr>
        </p:nvSpPr>
        <p:spPr>
          <a:xfrm>
            <a:off x="1219200" y="228600"/>
            <a:ext cx="7391400" cy="838200"/>
          </a:xfrm>
        </p:spPr>
        <p:txBody>
          <a:bodyPr/>
          <a:lstStyle/>
          <a:p>
            <a:r>
              <a:rPr lang="zh-CN" altLang="en-US"/>
              <a:t>单击此处编辑母版标题样式</a:t>
            </a:r>
          </a:p>
        </p:txBody>
      </p:sp>
      <p:sp>
        <p:nvSpPr>
          <p:cNvPr id="3" name="图表占位符 2"/>
          <p:cNvSpPr>
            <a:spLocks noGrp="1"/>
          </p:cNvSpPr>
          <p:nvPr>
            <p:ph type="chart" idx="1"/>
          </p:nvPr>
        </p:nvSpPr>
        <p:spPr>
          <a:xfrm>
            <a:off x="457200" y="1600200"/>
            <a:ext cx="8229600" cy="4724400"/>
          </a:xfrm>
        </p:spPr>
        <p:txBody>
          <a:bodyPr/>
          <a:lstStyle/>
          <a:p>
            <a:r>
              <a:rPr lang="zh-CN" altLang="en-US"/>
              <a:t>单击图标添加图表</a:t>
            </a:r>
          </a:p>
        </p:txBody>
      </p:sp>
      <p:sp>
        <p:nvSpPr>
          <p:cNvPr id="4" name="日期占位符 3"/>
          <p:cNvSpPr>
            <a:spLocks noGrp="1"/>
          </p:cNvSpPr>
          <p:nvPr>
            <p:ph type="dt" sz="half" idx="10"/>
          </p:nvPr>
        </p:nvSpPr>
        <p:spPr>
          <a:xfrm>
            <a:off x="457200" y="6467475"/>
            <a:ext cx="2133600" cy="301625"/>
          </a:xfrm>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a:xfrm>
            <a:off x="3124200" y="6467475"/>
            <a:ext cx="2895600" cy="301625"/>
          </a:xfrm>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a:xfrm>
            <a:off x="6553200" y="6467475"/>
            <a:ext cx="2133600" cy="301625"/>
          </a:xfrm>
        </p:spPr>
        <p:txBody>
          <a:bodyPr/>
          <a:lstStyle>
            <a:lvl1pPr>
              <a:defRPr/>
            </a:lvl1pPr>
          </a:lstStyle>
          <a:p>
            <a:fld id="{7D55A19A-1767-4751-97EA-C57074F25A32}"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324968781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1219200" y="228600"/>
            <a:ext cx="7391400" cy="838200"/>
          </a:xfrm>
        </p:spPr>
        <p:txBody>
          <a:bodyPr/>
          <a:lstStyle/>
          <a:p>
            <a:r>
              <a:rPr lang="zh-CN" altLang="en-US"/>
              <a:t>单击此处编辑母版标题样式</a:t>
            </a:r>
          </a:p>
        </p:txBody>
      </p:sp>
      <p:sp>
        <p:nvSpPr>
          <p:cNvPr id="3" name="表格占位符 2"/>
          <p:cNvSpPr>
            <a:spLocks noGrp="1"/>
          </p:cNvSpPr>
          <p:nvPr>
            <p:ph type="tbl" idx="1"/>
          </p:nvPr>
        </p:nvSpPr>
        <p:spPr>
          <a:xfrm>
            <a:off x="457200" y="1600200"/>
            <a:ext cx="8229600" cy="4724400"/>
          </a:xfrm>
        </p:spPr>
        <p:txBody>
          <a:bodyPr/>
          <a:lstStyle/>
          <a:p>
            <a:r>
              <a:rPr lang="zh-CN" altLang="en-US"/>
              <a:t>单击图标添加表格</a:t>
            </a:r>
          </a:p>
        </p:txBody>
      </p:sp>
      <p:sp>
        <p:nvSpPr>
          <p:cNvPr id="4" name="日期占位符 3"/>
          <p:cNvSpPr>
            <a:spLocks noGrp="1"/>
          </p:cNvSpPr>
          <p:nvPr>
            <p:ph type="dt" sz="half" idx="10"/>
          </p:nvPr>
        </p:nvSpPr>
        <p:spPr>
          <a:xfrm>
            <a:off x="457200" y="6467475"/>
            <a:ext cx="2133600" cy="301625"/>
          </a:xfrm>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a:xfrm>
            <a:off x="3124200" y="6467475"/>
            <a:ext cx="2895600" cy="301625"/>
          </a:xfrm>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a:xfrm>
            <a:off x="6553200" y="6467475"/>
            <a:ext cx="2133600" cy="301625"/>
          </a:xfrm>
        </p:spPr>
        <p:txBody>
          <a:bodyPr/>
          <a:lstStyle>
            <a:lvl1pPr>
              <a:defRPr/>
            </a:lvl1pPr>
          </a:lstStyle>
          <a:p>
            <a:fld id="{0E97C8AD-AED0-49B7-BBF8-2A798D2B4A3C}"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32024988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fld id="{530820CF-B880-4189-942D-D702A7CBA730}" type="datetimeFigureOut">
              <a:rPr lang="zh-CN" altLang="en-US" smtClean="0"/>
              <a:t>2023/7/21</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1492320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lvl1pPr>
              <a:defRPr/>
            </a:lvl1pPr>
          </a:lstStyle>
          <a:p>
            <a:fld id="{530820CF-B880-4189-942D-D702A7CBA730}" type="datetimeFigureOut">
              <a:rPr lang="zh-CN" altLang="en-US" smtClean="0"/>
              <a:t>2023/7/21</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5031756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lvl1pPr>
              <a:defRPr/>
            </a:lvl1pPr>
          </a:lstStyle>
          <a:p>
            <a:fld id="{530820CF-B880-4189-942D-D702A7CBA730}" type="datetimeFigureOut">
              <a:rPr lang="zh-CN" altLang="en-US" smtClean="0"/>
              <a:t>2023/7/21</a:t>
            </a:fld>
            <a:endParaRPr lang="zh-CN" altLang="en-US"/>
          </a:p>
        </p:txBody>
      </p:sp>
      <p:sp>
        <p:nvSpPr>
          <p:cNvPr id="8" name="页脚占位符 7"/>
          <p:cNvSpPr>
            <a:spLocks noGrp="1"/>
          </p:cNvSpPr>
          <p:nvPr>
            <p:ph type="ftr" sz="quarter" idx="11"/>
          </p:nvPr>
        </p:nvSpPr>
        <p:spPr/>
        <p:txBody>
          <a:bodyPr/>
          <a:lstStyle>
            <a:lvl1pPr>
              <a:defRPr/>
            </a:lvl1pPr>
          </a:lstStyle>
          <a:p>
            <a:endParaRPr lang="zh-CN" altLang="en-US"/>
          </a:p>
        </p:txBody>
      </p:sp>
      <p:sp>
        <p:nvSpPr>
          <p:cNvPr id="9" name="灯片编号占位符 8"/>
          <p:cNvSpPr>
            <a:spLocks noGrp="1"/>
          </p:cNvSpPr>
          <p:nvPr>
            <p:ph type="sldNum" sz="quarter" idx="12"/>
          </p:nvPr>
        </p:nvSpPr>
        <p:spPr/>
        <p:txBody>
          <a:bodyPr/>
          <a:lstStyle>
            <a:lvl1pPr>
              <a:defRPr/>
            </a:lvl1p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4917381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lvl1pPr>
              <a:defRPr/>
            </a:lvl1pPr>
          </a:lstStyle>
          <a:p>
            <a:fld id="{530820CF-B880-4189-942D-D702A7CBA730}" type="datetimeFigureOut">
              <a:rPr lang="zh-CN" altLang="en-US" smtClean="0"/>
              <a:t>2023/7/21</a:t>
            </a:fld>
            <a:endParaRPr lang="zh-CN" altLang="en-US"/>
          </a:p>
        </p:txBody>
      </p:sp>
      <p:sp>
        <p:nvSpPr>
          <p:cNvPr id="4" name="页脚占位符 3"/>
          <p:cNvSpPr>
            <a:spLocks noGrp="1"/>
          </p:cNvSpPr>
          <p:nvPr>
            <p:ph type="ftr" sz="quarter" idx="11"/>
          </p:nvPr>
        </p:nvSpPr>
        <p:spPr/>
        <p:txBody>
          <a:bodyPr/>
          <a:lstStyle>
            <a:lvl1pPr>
              <a:defRPr/>
            </a:lvl1pPr>
          </a:lstStyle>
          <a:p>
            <a:endParaRPr lang="zh-CN" altLang="en-US"/>
          </a:p>
        </p:txBody>
      </p:sp>
      <p:sp>
        <p:nvSpPr>
          <p:cNvPr id="5" name="灯片编号占位符 4"/>
          <p:cNvSpPr>
            <a:spLocks noGrp="1"/>
          </p:cNvSpPr>
          <p:nvPr>
            <p:ph type="sldNum" sz="quarter" idx="12"/>
          </p:nvPr>
        </p:nvSpPr>
        <p:spPr/>
        <p:txBody>
          <a:bodyPr/>
          <a:lstStyle>
            <a:lvl1pPr>
              <a:defRPr/>
            </a:lvl1p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4399185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530820CF-B880-4189-942D-D702A7CBA730}" type="datetimeFigureOut">
              <a:rPr lang="zh-CN" altLang="en-US" smtClean="0"/>
              <a:t>2023/7/21</a:t>
            </a:fld>
            <a:endParaRPr lang="zh-CN" altLang="en-US"/>
          </a:p>
        </p:txBody>
      </p:sp>
      <p:sp>
        <p:nvSpPr>
          <p:cNvPr id="3" name="页脚占位符 2"/>
          <p:cNvSpPr>
            <a:spLocks noGrp="1"/>
          </p:cNvSpPr>
          <p:nvPr>
            <p:ph type="ftr" sz="quarter" idx="11"/>
          </p:nvPr>
        </p:nvSpPr>
        <p:spPr/>
        <p:txBody>
          <a:bodyPr/>
          <a:lstStyle>
            <a:lvl1pPr>
              <a:defRPr/>
            </a:lvl1pPr>
          </a:lstStyle>
          <a:p>
            <a:endParaRPr lang="zh-CN" altLang="en-US"/>
          </a:p>
        </p:txBody>
      </p:sp>
      <p:sp>
        <p:nvSpPr>
          <p:cNvPr id="4" name="灯片编号占位符 3"/>
          <p:cNvSpPr>
            <a:spLocks noGrp="1"/>
          </p:cNvSpPr>
          <p:nvPr>
            <p:ph type="sldNum" sz="quarter" idx="12"/>
          </p:nvPr>
        </p:nvSpPr>
        <p:spPr/>
        <p:txBody>
          <a:bodyPr/>
          <a:lstStyle>
            <a:lvl1pPr>
              <a:defRPr/>
            </a:lvl1p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1368397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lvl1pPr>
              <a:defRPr/>
            </a:lvl1pPr>
          </a:lstStyle>
          <a:p>
            <a:fld id="{530820CF-B880-4189-942D-D702A7CBA730}" type="datetimeFigureOut">
              <a:rPr lang="zh-CN" altLang="en-US" smtClean="0"/>
              <a:t>2023/7/21</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3329238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lvl1pPr>
              <a:defRPr/>
            </a:lvl1pPr>
          </a:lstStyle>
          <a:p>
            <a:fld id="{530820CF-B880-4189-942D-D702A7CBA730}" type="datetimeFigureOut">
              <a:rPr lang="zh-CN" altLang="en-US" smtClean="0"/>
              <a:t>2023/7/21</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231990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3.png"/><Relationship Id="rId3" Type="http://schemas.openxmlformats.org/officeDocument/2006/relationships/slideLayout" Target="../slideLayouts/slideLayout3.xml"/><Relationship Id="rId21" Type="http://schemas.openxmlformats.org/officeDocument/2006/relationships/image" Target="../media/image6.jpe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jpeg"/><Relationship Id="rId2" Type="http://schemas.openxmlformats.org/officeDocument/2006/relationships/slideLayout" Target="../slideLayouts/slideLayout2.xml"/><Relationship Id="rId16" Type="http://schemas.openxmlformats.org/officeDocument/2006/relationships/image" Target="../media/image1.png"/><Relationship Id="rId20"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image" Target="../media/image4.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18" Type="http://schemas.openxmlformats.org/officeDocument/2006/relationships/image" Target="../media/image3.png"/><Relationship Id="rId3" Type="http://schemas.openxmlformats.org/officeDocument/2006/relationships/slideLayout" Target="../slideLayouts/slideLayout17.xml"/><Relationship Id="rId21" Type="http://schemas.openxmlformats.org/officeDocument/2006/relationships/image" Target="../media/image6.jpeg"/><Relationship Id="rId7" Type="http://schemas.openxmlformats.org/officeDocument/2006/relationships/slideLayout" Target="../slideLayouts/slideLayout21.xml"/><Relationship Id="rId12" Type="http://schemas.openxmlformats.org/officeDocument/2006/relationships/slideLayout" Target="../slideLayouts/slideLayout26.xml"/><Relationship Id="rId17" Type="http://schemas.openxmlformats.org/officeDocument/2006/relationships/image" Target="../media/image2.jpeg"/><Relationship Id="rId2" Type="http://schemas.openxmlformats.org/officeDocument/2006/relationships/slideLayout" Target="../slideLayouts/slideLayout16.xml"/><Relationship Id="rId16" Type="http://schemas.openxmlformats.org/officeDocument/2006/relationships/image" Target="../media/image1.png"/><Relationship Id="rId20" Type="http://schemas.openxmlformats.org/officeDocument/2006/relationships/image" Target="../media/image5.png"/><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theme" Target="../theme/theme2.xml"/><Relationship Id="rId10" Type="http://schemas.openxmlformats.org/officeDocument/2006/relationships/slideLayout" Target="../slideLayouts/slideLayout24.xml"/><Relationship Id="rId19" Type="http://schemas.openxmlformats.org/officeDocument/2006/relationships/image" Target="../media/image4.jpeg"/><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50" name="Rectangle 26"/>
          <p:cNvSpPr>
            <a:spLocks noChangeArrowheads="1"/>
          </p:cNvSpPr>
          <p:nvPr/>
        </p:nvSpPr>
        <p:spPr bwMode="gray">
          <a:xfrm>
            <a:off x="0" y="228600"/>
            <a:ext cx="9144000" cy="838200"/>
          </a:xfrm>
          <a:prstGeom prst="rect">
            <a:avLst/>
          </a:prstGeom>
          <a:gradFill rotWithShape="1">
            <a:gsLst>
              <a:gs pos="0">
                <a:schemeClr val="tx2">
                  <a:gamma/>
                  <a:shade val="41176"/>
                  <a:invGamma/>
                </a:schemeClr>
              </a:gs>
              <a:gs pos="100000">
                <a:schemeClr val="tx2"/>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 name="Rectangle 4"/>
          <p:cNvSpPr>
            <a:spLocks noGrp="1" noChangeArrowheads="1"/>
          </p:cNvSpPr>
          <p:nvPr>
            <p:ph type="dt" sz="half" idx="2"/>
          </p:nvPr>
        </p:nvSpPr>
        <p:spPr bwMode="gray">
          <a:xfrm>
            <a:off x="457200" y="6467475"/>
            <a:ext cx="2133600" cy="30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b="0">
                <a:latin typeface="+mn-lt"/>
                <a:ea typeface="宋体" charset="-122"/>
              </a:defRPr>
            </a:lvl1pPr>
          </a:lstStyle>
          <a:p>
            <a:fld id="{530820CF-B880-4189-942D-D702A7CBA730}" type="datetimeFigureOut">
              <a:rPr lang="zh-CN" altLang="en-US" smtClean="0"/>
              <a:t>2023/7/21</a:t>
            </a:fld>
            <a:endParaRPr lang="zh-CN" altLang="en-US"/>
          </a:p>
        </p:txBody>
      </p:sp>
      <p:sp>
        <p:nvSpPr>
          <p:cNvPr id="1029" name="Rectangle 5"/>
          <p:cNvSpPr>
            <a:spLocks noGrp="1" noChangeArrowheads="1"/>
          </p:cNvSpPr>
          <p:nvPr>
            <p:ph type="ftr" sz="quarter" idx="3"/>
          </p:nvPr>
        </p:nvSpPr>
        <p:spPr bwMode="gray">
          <a:xfrm>
            <a:off x="3124200" y="6467475"/>
            <a:ext cx="2895600" cy="30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200" b="0">
                <a:latin typeface="+mn-lt"/>
                <a:ea typeface="宋体" charset="-122"/>
              </a:defRPr>
            </a:lvl1pPr>
          </a:lstStyle>
          <a:p>
            <a:endParaRPr lang="zh-CN" altLang="en-US"/>
          </a:p>
        </p:txBody>
      </p:sp>
      <p:sp>
        <p:nvSpPr>
          <p:cNvPr id="1030" name="Rectangle 6"/>
          <p:cNvSpPr>
            <a:spLocks noGrp="1" noChangeArrowheads="1"/>
          </p:cNvSpPr>
          <p:nvPr>
            <p:ph type="sldNum" sz="quarter" idx="4"/>
          </p:nvPr>
        </p:nvSpPr>
        <p:spPr bwMode="gray">
          <a:xfrm>
            <a:off x="6553200" y="6467475"/>
            <a:ext cx="2133600" cy="30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a:latin typeface="+mn-lt"/>
                <a:ea typeface="宋体" charset="-122"/>
              </a:defRPr>
            </a:lvl1pPr>
          </a:lstStyle>
          <a:p>
            <a:fld id="{0C913308-F349-4B6D-A68A-DD1791B4A57B}" type="slidenum">
              <a:rPr lang="zh-CN" altLang="en-US" smtClean="0"/>
              <a:t>‹#›</a:t>
            </a:fld>
            <a:endParaRPr lang="zh-CN" altLang="en-US"/>
          </a:p>
        </p:txBody>
      </p:sp>
      <p:sp>
        <p:nvSpPr>
          <p:cNvPr id="1176" name="Rectangle 152"/>
          <p:cNvSpPr>
            <a:spLocks noChangeArrowheads="1"/>
          </p:cNvSpPr>
          <p:nvPr/>
        </p:nvSpPr>
        <p:spPr bwMode="gray">
          <a:xfrm>
            <a:off x="6613525" y="5918200"/>
            <a:ext cx="506413" cy="469900"/>
          </a:xfrm>
          <a:prstGeom prst="rect">
            <a:avLst/>
          </a:prstGeom>
          <a:solidFill>
            <a:schemeClr val="accent2">
              <a:alpha val="20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77" name="Rectangle 153"/>
          <p:cNvSpPr>
            <a:spLocks noChangeArrowheads="1"/>
          </p:cNvSpPr>
          <p:nvPr/>
        </p:nvSpPr>
        <p:spPr bwMode="gray">
          <a:xfrm>
            <a:off x="7629525"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78" name="Rectangle 154"/>
          <p:cNvSpPr>
            <a:spLocks noChangeArrowheads="1"/>
          </p:cNvSpPr>
          <p:nvPr/>
        </p:nvSpPr>
        <p:spPr bwMode="gray">
          <a:xfrm>
            <a:off x="7113588" y="5440363"/>
            <a:ext cx="508000"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79" name="Rectangle 155"/>
          <p:cNvSpPr>
            <a:spLocks noChangeArrowheads="1"/>
          </p:cNvSpPr>
          <p:nvPr/>
        </p:nvSpPr>
        <p:spPr bwMode="gray">
          <a:xfrm>
            <a:off x="8626475"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0" name="Rectangle 156"/>
          <p:cNvSpPr>
            <a:spLocks noChangeArrowheads="1"/>
          </p:cNvSpPr>
          <p:nvPr/>
        </p:nvSpPr>
        <p:spPr bwMode="gray">
          <a:xfrm>
            <a:off x="4575175"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1" name="Rectangle 157"/>
          <p:cNvSpPr>
            <a:spLocks noChangeArrowheads="1"/>
          </p:cNvSpPr>
          <p:nvPr/>
        </p:nvSpPr>
        <p:spPr bwMode="gray">
          <a:xfrm>
            <a:off x="5600700"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2" name="Rectangle 158"/>
          <p:cNvSpPr>
            <a:spLocks noChangeArrowheads="1"/>
          </p:cNvSpPr>
          <p:nvPr/>
        </p:nvSpPr>
        <p:spPr bwMode="gray">
          <a:xfrm>
            <a:off x="5083175" y="5440363"/>
            <a:ext cx="508000"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3" name="Rectangle 159"/>
          <p:cNvSpPr>
            <a:spLocks noChangeArrowheads="1"/>
          </p:cNvSpPr>
          <p:nvPr/>
        </p:nvSpPr>
        <p:spPr bwMode="gray">
          <a:xfrm>
            <a:off x="6097588" y="5440363"/>
            <a:ext cx="509587"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4" name="Rectangle 160"/>
          <p:cNvSpPr>
            <a:spLocks noChangeArrowheads="1"/>
          </p:cNvSpPr>
          <p:nvPr/>
        </p:nvSpPr>
        <p:spPr bwMode="gray">
          <a:xfrm>
            <a:off x="4068763" y="5440363"/>
            <a:ext cx="509587" cy="473075"/>
          </a:xfrm>
          <a:prstGeom prst="rect">
            <a:avLst/>
          </a:prstGeom>
          <a:solidFill>
            <a:schemeClr val="accent2">
              <a:alpha val="10001"/>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5" name="Rectangle 161"/>
          <p:cNvSpPr>
            <a:spLocks noChangeArrowheads="1"/>
          </p:cNvSpPr>
          <p:nvPr/>
        </p:nvSpPr>
        <p:spPr bwMode="gray">
          <a:xfrm>
            <a:off x="6605588" y="4972050"/>
            <a:ext cx="506412" cy="473075"/>
          </a:xfrm>
          <a:prstGeom prst="rect">
            <a:avLst/>
          </a:prstGeom>
          <a:solidFill>
            <a:srgbClr val="EAEAEA">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6" name="Rectangle 162"/>
          <p:cNvSpPr>
            <a:spLocks noChangeArrowheads="1"/>
          </p:cNvSpPr>
          <p:nvPr/>
        </p:nvSpPr>
        <p:spPr bwMode="gray">
          <a:xfrm>
            <a:off x="7623175" y="4972050"/>
            <a:ext cx="506413" cy="473075"/>
          </a:xfrm>
          <a:prstGeom prst="rect">
            <a:avLst/>
          </a:prstGeom>
          <a:solidFill>
            <a:schemeClr val="accent2">
              <a:alpha val="5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7" name="Rectangle 163"/>
          <p:cNvSpPr>
            <a:spLocks noChangeArrowheads="1"/>
          </p:cNvSpPr>
          <p:nvPr/>
        </p:nvSpPr>
        <p:spPr bwMode="gray">
          <a:xfrm>
            <a:off x="8628063" y="4972050"/>
            <a:ext cx="508000" cy="473075"/>
          </a:xfrm>
          <a:prstGeom prst="rect">
            <a:avLst/>
          </a:prstGeom>
          <a:solidFill>
            <a:srgbClr val="EAEAEA">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8" name="Rectangle 164"/>
          <p:cNvSpPr>
            <a:spLocks noChangeArrowheads="1"/>
          </p:cNvSpPr>
          <p:nvPr/>
        </p:nvSpPr>
        <p:spPr bwMode="gray">
          <a:xfrm>
            <a:off x="5600700" y="4972050"/>
            <a:ext cx="506413" cy="473075"/>
          </a:xfrm>
          <a:prstGeom prst="rect">
            <a:avLst/>
          </a:prstGeom>
          <a:solidFill>
            <a:schemeClr val="folHlink">
              <a:alpha val="5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9" name="Rectangle 165"/>
          <p:cNvSpPr>
            <a:spLocks noChangeArrowheads="1"/>
          </p:cNvSpPr>
          <p:nvPr/>
        </p:nvSpPr>
        <p:spPr bwMode="gray">
          <a:xfrm>
            <a:off x="8128000" y="6386513"/>
            <a:ext cx="506413"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0" name="Rectangle 166"/>
          <p:cNvSpPr>
            <a:spLocks noChangeArrowheads="1"/>
          </p:cNvSpPr>
          <p:nvPr/>
        </p:nvSpPr>
        <p:spPr bwMode="gray">
          <a:xfrm>
            <a:off x="5091113" y="6386513"/>
            <a:ext cx="508000"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1" name="Rectangle 167"/>
          <p:cNvSpPr>
            <a:spLocks noChangeArrowheads="1"/>
          </p:cNvSpPr>
          <p:nvPr/>
        </p:nvSpPr>
        <p:spPr bwMode="gray">
          <a:xfrm>
            <a:off x="6105525" y="6386513"/>
            <a:ext cx="508000" cy="471487"/>
          </a:xfrm>
          <a:prstGeom prst="rect">
            <a:avLst/>
          </a:prstGeom>
          <a:solidFill>
            <a:schemeClr val="folHlink">
              <a:alpha val="20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2" name="Rectangle 168"/>
          <p:cNvSpPr>
            <a:spLocks noChangeArrowheads="1"/>
          </p:cNvSpPr>
          <p:nvPr/>
        </p:nvSpPr>
        <p:spPr bwMode="gray">
          <a:xfrm>
            <a:off x="4068763" y="6386513"/>
            <a:ext cx="509587"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3" name="Rectangle 169"/>
          <p:cNvSpPr>
            <a:spLocks noChangeArrowheads="1"/>
          </p:cNvSpPr>
          <p:nvPr/>
        </p:nvSpPr>
        <p:spPr bwMode="gray">
          <a:xfrm>
            <a:off x="8113713" y="5440363"/>
            <a:ext cx="506412" cy="473075"/>
          </a:xfrm>
          <a:prstGeom prst="rect">
            <a:avLst/>
          </a:prstGeom>
          <a:solidFill>
            <a:schemeClr val="folHlink">
              <a:alpha val="10001"/>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4" name="Rectangle 170"/>
          <p:cNvSpPr>
            <a:spLocks noChangeArrowheads="1"/>
          </p:cNvSpPr>
          <p:nvPr/>
        </p:nvSpPr>
        <p:spPr bwMode="gray">
          <a:xfrm>
            <a:off x="4575175" y="4965700"/>
            <a:ext cx="506413" cy="469900"/>
          </a:xfrm>
          <a:prstGeom prst="rect">
            <a:avLst/>
          </a:prstGeom>
          <a:solidFill>
            <a:srgbClr val="DDDDDD">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5" name="Rectangle 171"/>
          <p:cNvSpPr>
            <a:spLocks noChangeArrowheads="1"/>
          </p:cNvSpPr>
          <p:nvPr/>
        </p:nvSpPr>
        <p:spPr bwMode="gray">
          <a:xfrm>
            <a:off x="7113588" y="6384925"/>
            <a:ext cx="508000" cy="471488"/>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7" name="Rectangle 173"/>
          <p:cNvSpPr>
            <a:spLocks noChangeArrowheads="1"/>
          </p:cNvSpPr>
          <p:nvPr/>
        </p:nvSpPr>
        <p:spPr bwMode="gray">
          <a:xfrm>
            <a:off x="3556000"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8" name="Rectangle 174"/>
          <p:cNvSpPr>
            <a:spLocks noChangeArrowheads="1"/>
          </p:cNvSpPr>
          <p:nvPr/>
        </p:nvSpPr>
        <p:spPr bwMode="gray">
          <a:xfrm>
            <a:off x="3038475" y="5440363"/>
            <a:ext cx="506413"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0" name="Rectangle 176"/>
          <p:cNvSpPr>
            <a:spLocks noChangeArrowheads="1"/>
          </p:cNvSpPr>
          <p:nvPr/>
        </p:nvSpPr>
        <p:spPr bwMode="gray">
          <a:xfrm>
            <a:off x="3556000" y="4972050"/>
            <a:ext cx="506413" cy="473075"/>
          </a:xfrm>
          <a:prstGeom prst="rect">
            <a:avLst/>
          </a:prstGeom>
          <a:solidFill>
            <a:schemeClr val="folHlink">
              <a:alpha val="5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1" name="Rectangle 177"/>
          <p:cNvSpPr>
            <a:spLocks noChangeArrowheads="1"/>
          </p:cNvSpPr>
          <p:nvPr/>
        </p:nvSpPr>
        <p:spPr bwMode="gray">
          <a:xfrm>
            <a:off x="3046413" y="6386513"/>
            <a:ext cx="508000" cy="471487"/>
          </a:xfrm>
          <a:prstGeom prst="rect">
            <a:avLst/>
          </a:prstGeom>
          <a:solidFill>
            <a:schemeClr val="folHlink">
              <a:alpha val="20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5" name="Rectangle 181"/>
          <p:cNvSpPr>
            <a:spLocks noChangeArrowheads="1"/>
          </p:cNvSpPr>
          <p:nvPr/>
        </p:nvSpPr>
        <p:spPr bwMode="gray">
          <a:xfrm>
            <a:off x="1524000" y="5918200"/>
            <a:ext cx="506413" cy="469900"/>
          </a:xfrm>
          <a:prstGeom prst="rect">
            <a:avLst/>
          </a:prstGeom>
          <a:solidFill>
            <a:schemeClr val="accent2">
              <a:alpha val="20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6" name="Rectangle 182"/>
          <p:cNvSpPr>
            <a:spLocks noChangeArrowheads="1"/>
          </p:cNvSpPr>
          <p:nvPr/>
        </p:nvSpPr>
        <p:spPr bwMode="gray">
          <a:xfrm>
            <a:off x="2540000"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7" name="Rectangle 183"/>
          <p:cNvSpPr>
            <a:spLocks noChangeArrowheads="1"/>
          </p:cNvSpPr>
          <p:nvPr/>
        </p:nvSpPr>
        <p:spPr bwMode="gray">
          <a:xfrm>
            <a:off x="2024063" y="5440363"/>
            <a:ext cx="506412"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8" name="Rectangle 184"/>
          <p:cNvSpPr>
            <a:spLocks noChangeArrowheads="1"/>
          </p:cNvSpPr>
          <p:nvPr/>
        </p:nvSpPr>
        <p:spPr bwMode="gray">
          <a:xfrm>
            <a:off x="511175"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9" name="Rectangle 185"/>
          <p:cNvSpPr>
            <a:spLocks noChangeArrowheads="1"/>
          </p:cNvSpPr>
          <p:nvPr/>
        </p:nvSpPr>
        <p:spPr bwMode="gray">
          <a:xfrm>
            <a:off x="4763" y="5440363"/>
            <a:ext cx="506412"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0" name="Rectangle 186"/>
          <p:cNvSpPr>
            <a:spLocks noChangeArrowheads="1"/>
          </p:cNvSpPr>
          <p:nvPr/>
        </p:nvSpPr>
        <p:spPr bwMode="gray">
          <a:xfrm>
            <a:off x="1008063" y="5440363"/>
            <a:ext cx="508000"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1" name="Rectangle 187"/>
          <p:cNvSpPr>
            <a:spLocks noChangeArrowheads="1"/>
          </p:cNvSpPr>
          <p:nvPr/>
        </p:nvSpPr>
        <p:spPr bwMode="gray">
          <a:xfrm>
            <a:off x="1514475" y="4972050"/>
            <a:ext cx="508000" cy="473075"/>
          </a:xfrm>
          <a:prstGeom prst="rect">
            <a:avLst/>
          </a:prstGeom>
          <a:solidFill>
            <a:srgbClr val="EAEAEA">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2" name="Rectangle 188"/>
          <p:cNvSpPr>
            <a:spLocks noChangeArrowheads="1"/>
          </p:cNvSpPr>
          <p:nvPr/>
        </p:nvSpPr>
        <p:spPr bwMode="gray">
          <a:xfrm>
            <a:off x="2532063" y="4972050"/>
            <a:ext cx="508000" cy="473075"/>
          </a:xfrm>
          <a:prstGeom prst="rect">
            <a:avLst/>
          </a:prstGeom>
          <a:solidFill>
            <a:srgbClr val="EAEAEA">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3" name="Rectangle 189"/>
          <p:cNvSpPr>
            <a:spLocks noChangeArrowheads="1"/>
          </p:cNvSpPr>
          <p:nvPr/>
        </p:nvSpPr>
        <p:spPr bwMode="gray">
          <a:xfrm>
            <a:off x="511175" y="4972050"/>
            <a:ext cx="506413" cy="473075"/>
          </a:xfrm>
          <a:prstGeom prst="rect">
            <a:avLst/>
          </a:prstGeom>
          <a:solidFill>
            <a:schemeClr val="folHlink">
              <a:alpha val="5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4" name="Rectangle 190"/>
          <p:cNvSpPr>
            <a:spLocks noChangeArrowheads="1"/>
          </p:cNvSpPr>
          <p:nvPr/>
        </p:nvSpPr>
        <p:spPr bwMode="gray">
          <a:xfrm>
            <a:off x="12700" y="6386513"/>
            <a:ext cx="508000"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5" name="Rectangle 191"/>
          <p:cNvSpPr>
            <a:spLocks noChangeArrowheads="1"/>
          </p:cNvSpPr>
          <p:nvPr/>
        </p:nvSpPr>
        <p:spPr bwMode="gray">
          <a:xfrm>
            <a:off x="1016000" y="6386513"/>
            <a:ext cx="508000"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6" name="Rectangle 192"/>
          <p:cNvSpPr>
            <a:spLocks noChangeArrowheads="1"/>
          </p:cNvSpPr>
          <p:nvPr/>
        </p:nvSpPr>
        <p:spPr bwMode="gray">
          <a:xfrm>
            <a:off x="2024063" y="6384925"/>
            <a:ext cx="506412" cy="471488"/>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8" name="Rectangle 194"/>
          <p:cNvSpPr>
            <a:spLocks noChangeArrowheads="1"/>
          </p:cNvSpPr>
          <p:nvPr/>
        </p:nvSpPr>
        <p:spPr bwMode="gray">
          <a:xfrm>
            <a:off x="0" y="4908550"/>
            <a:ext cx="9144000" cy="1477963"/>
          </a:xfrm>
          <a:prstGeom prst="rect">
            <a:avLst/>
          </a:prstGeom>
          <a:gradFill rotWithShape="1">
            <a:gsLst>
              <a:gs pos="0">
                <a:schemeClr val="bg1">
                  <a:alpha val="89999"/>
                </a:schemeClr>
              </a:gs>
              <a:gs pos="100000">
                <a:schemeClr val="bg1">
                  <a:gamma/>
                  <a:tint val="0"/>
                  <a:invGamma/>
                  <a:alpha val="0"/>
                </a:scheme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 name="Rectangle 3"/>
          <p:cNvSpPr>
            <a:spLocks noGrp="1" noChangeArrowheads="1"/>
          </p:cNvSpPr>
          <p:nvPr>
            <p:ph type="body" idx="1"/>
          </p:nvPr>
        </p:nvSpPr>
        <p:spPr bwMode="gray">
          <a:xfrm>
            <a:off x="457200" y="1600200"/>
            <a:ext cx="8229600" cy="472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ltLang="zh-CN"/>
          </a:p>
        </p:txBody>
      </p:sp>
      <p:grpSp>
        <p:nvGrpSpPr>
          <p:cNvPr id="1219" name="Group 195"/>
          <p:cNvGrpSpPr>
            <a:grpSpLocks/>
          </p:cNvGrpSpPr>
          <p:nvPr/>
        </p:nvGrpSpPr>
        <p:grpSpPr bwMode="auto">
          <a:xfrm>
            <a:off x="0" y="357188"/>
            <a:ext cx="1157288" cy="1123950"/>
            <a:chOff x="-9" y="1395"/>
            <a:chExt cx="2985" cy="2898"/>
          </a:xfrm>
        </p:grpSpPr>
        <p:pic>
          <p:nvPicPr>
            <p:cNvPr id="1220" name="Picture 196" descr="pan01"/>
            <p:cNvPicPr>
              <a:picLocks noChangeAspect="1" noChangeArrowheads="1"/>
            </p:cNvPicPr>
            <p:nvPr/>
          </p:nvPicPr>
          <p:blipFill>
            <a:blip r:embed="rId16" cstate="print">
              <a:extLst>
                <a:ext uri="{28A0092B-C50C-407E-A947-70E740481C1C}">
                  <a14:useLocalDpi xmlns:a14="http://schemas.microsoft.com/office/drawing/2010/main" val="0"/>
                </a:ext>
              </a:extLst>
            </a:blip>
            <a:srcRect l="46681" r="2339"/>
            <a:stretch>
              <a:fillRect/>
            </a:stretch>
          </p:blipFill>
          <p:spPr bwMode="gray">
            <a:xfrm>
              <a:off x="0" y="1395"/>
              <a:ext cx="2976" cy="2898"/>
            </a:xfrm>
            <a:prstGeom prst="rect">
              <a:avLst/>
            </a:prstGeom>
            <a:noFill/>
            <a:extLst>
              <a:ext uri="{909E8E84-426E-40DD-AFC4-6F175D3DCCD1}">
                <a14:hiddenFill xmlns:a14="http://schemas.microsoft.com/office/drawing/2010/main">
                  <a:solidFill>
                    <a:srgbClr val="FFFFFF"/>
                  </a:solidFill>
                </a14:hiddenFill>
              </a:ext>
            </a:extLst>
          </p:spPr>
        </p:pic>
        <p:sp>
          <p:nvSpPr>
            <p:cNvPr id="1221" name="Freeform 197" descr="wiz_gold03"/>
            <p:cNvSpPr>
              <a:spLocks/>
            </p:cNvSpPr>
            <p:nvPr/>
          </p:nvSpPr>
          <p:spPr bwMode="gray">
            <a:xfrm>
              <a:off x="-9" y="1493"/>
              <a:ext cx="2841" cy="2599"/>
            </a:xfrm>
            <a:custGeom>
              <a:avLst/>
              <a:gdLst>
                <a:gd name="T0" fmla="*/ 0 w 2841"/>
                <a:gd name="T1" fmla="*/ 18 h 2599"/>
                <a:gd name="T2" fmla="*/ 2841 w 2841"/>
                <a:gd name="T3" fmla="*/ 0 h 2599"/>
                <a:gd name="T4" fmla="*/ 1294 w 2841"/>
                <a:gd name="T5" fmla="*/ 2597 h 2599"/>
                <a:gd name="T6" fmla="*/ 2 w 2841"/>
                <a:gd name="T7" fmla="*/ 2599 h 2599"/>
                <a:gd name="T8" fmla="*/ 0 w 2841"/>
                <a:gd name="T9" fmla="*/ 18 h 2599"/>
              </a:gdLst>
              <a:ahLst/>
              <a:cxnLst>
                <a:cxn ang="0">
                  <a:pos x="T0" y="T1"/>
                </a:cxn>
                <a:cxn ang="0">
                  <a:pos x="T2" y="T3"/>
                </a:cxn>
                <a:cxn ang="0">
                  <a:pos x="T4" y="T5"/>
                </a:cxn>
                <a:cxn ang="0">
                  <a:pos x="T6" y="T7"/>
                </a:cxn>
                <a:cxn ang="0">
                  <a:pos x="T8" y="T9"/>
                </a:cxn>
              </a:cxnLst>
              <a:rect l="0" t="0" r="r" b="b"/>
              <a:pathLst>
                <a:path w="2841" h="2599">
                  <a:moveTo>
                    <a:pt x="0" y="18"/>
                  </a:moveTo>
                  <a:lnTo>
                    <a:pt x="2841" y="0"/>
                  </a:lnTo>
                  <a:lnTo>
                    <a:pt x="1294" y="2597"/>
                  </a:lnTo>
                  <a:lnTo>
                    <a:pt x="2" y="2599"/>
                  </a:lnTo>
                  <a:lnTo>
                    <a:pt x="0" y="18"/>
                  </a:lnTo>
                  <a:close/>
                </a:path>
              </a:pathLst>
            </a:custGeom>
            <a:blipFill dpi="0" rotWithShape="1">
              <a:blip r:embed="rId17"/>
              <a:srcRect/>
              <a:stretch>
                <a:fillRect r="-15708"/>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1222" name="Group 198"/>
          <p:cNvGrpSpPr>
            <a:grpSpLocks/>
          </p:cNvGrpSpPr>
          <p:nvPr/>
        </p:nvGrpSpPr>
        <p:grpSpPr bwMode="auto">
          <a:xfrm>
            <a:off x="-6350" y="195263"/>
            <a:ext cx="1057275" cy="1143000"/>
            <a:chOff x="0" y="1039"/>
            <a:chExt cx="2681" cy="2897"/>
          </a:xfrm>
        </p:grpSpPr>
        <p:pic>
          <p:nvPicPr>
            <p:cNvPr id="1223" name="Picture 199" descr="pan01"/>
            <p:cNvPicPr>
              <a:picLocks noChangeAspect="1" noChangeArrowheads="1"/>
            </p:cNvPicPr>
            <p:nvPr userDrawn="1"/>
          </p:nvPicPr>
          <p:blipFill>
            <a:blip r:embed="rId18" cstate="print">
              <a:extLst>
                <a:ext uri="{28A0092B-C50C-407E-A947-70E740481C1C}">
                  <a14:useLocalDpi xmlns:a14="http://schemas.microsoft.com/office/drawing/2010/main" val="0"/>
                </a:ext>
              </a:extLst>
            </a:blip>
            <a:srcRect l="51730" r="2339"/>
            <a:stretch>
              <a:fillRect/>
            </a:stretch>
          </p:blipFill>
          <p:spPr bwMode="gray">
            <a:xfrm>
              <a:off x="0" y="1039"/>
              <a:ext cx="2681" cy="2897"/>
            </a:xfrm>
            <a:prstGeom prst="rect">
              <a:avLst/>
            </a:prstGeom>
            <a:noFill/>
            <a:extLst>
              <a:ext uri="{909E8E84-426E-40DD-AFC4-6F175D3DCCD1}">
                <a14:hiddenFill xmlns:a14="http://schemas.microsoft.com/office/drawing/2010/main">
                  <a:solidFill>
                    <a:srgbClr val="FFFFFF"/>
                  </a:solidFill>
                </a14:hiddenFill>
              </a:ext>
            </a:extLst>
          </p:spPr>
        </p:pic>
        <p:sp>
          <p:nvSpPr>
            <p:cNvPr id="1224" name="Freeform 200" descr="wiz_gold04"/>
            <p:cNvSpPr>
              <a:spLocks/>
            </p:cNvSpPr>
            <p:nvPr userDrawn="1"/>
          </p:nvSpPr>
          <p:spPr bwMode="gray">
            <a:xfrm>
              <a:off x="0" y="1137"/>
              <a:ext cx="2537" cy="2600"/>
            </a:xfrm>
            <a:custGeom>
              <a:avLst/>
              <a:gdLst>
                <a:gd name="T0" fmla="*/ 0 w 2537"/>
                <a:gd name="T1" fmla="*/ 0 h 2600"/>
                <a:gd name="T2" fmla="*/ 2537 w 2537"/>
                <a:gd name="T3" fmla="*/ 1 h 2600"/>
                <a:gd name="T4" fmla="*/ 991 w 2537"/>
                <a:gd name="T5" fmla="*/ 2597 h 2600"/>
                <a:gd name="T6" fmla="*/ 0 w 2537"/>
                <a:gd name="T7" fmla="*/ 2600 h 2600"/>
                <a:gd name="T8" fmla="*/ 0 w 2537"/>
                <a:gd name="T9" fmla="*/ 0 h 2600"/>
              </a:gdLst>
              <a:ahLst/>
              <a:cxnLst>
                <a:cxn ang="0">
                  <a:pos x="T0" y="T1"/>
                </a:cxn>
                <a:cxn ang="0">
                  <a:pos x="T2" y="T3"/>
                </a:cxn>
                <a:cxn ang="0">
                  <a:pos x="T4" y="T5"/>
                </a:cxn>
                <a:cxn ang="0">
                  <a:pos x="T6" y="T7"/>
                </a:cxn>
                <a:cxn ang="0">
                  <a:pos x="T8" y="T9"/>
                </a:cxn>
              </a:cxnLst>
              <a:rect l="0" t="0" r="r" b="b"/>
              <a:pathLst>
                <a:path w="2537" h="2600">
                  <a:moveTo>
                    <a:pt x="0" y="0"/>
                  </a:moveTo>
                  <a:lnTo>
                    <a:pt x="2537" y="1"/>
                  </a:lnTo>
                  <a:lnTo>
                    <a:pt x="991" y="2597"/>
                  </a:lnTo>
                  <a:lnTo>
                    <a:pt x="0" y="2600"/>
                  </a:lnTo>
                  <a:lnTo>
                    <a:pt x="0" y="0"/>
                  </a:lnTo>
                  <a:close/>
                </a:path>
              </a:pathLst>
            </a:custGeom>
            <a:blipFill dpi="0" rotWithShape="1">
              <a:blip r:embed="rId19"/>
              <a:srcRect/>
              <a:stretch>
                <a:fillRect/>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1225" name="Group 201"/>
          <p:cNvGrpSpPr>
            <a:grpSpLocks/>
          </p:cNvGrpSpPr>
          <p:nvPr/>
        </p:nvGrpSpPr>
        <p:grpSpPr bwMode="auto">
          <a:xfrm>
            <a:off x="0" y="0"/>
            <a:ext cx="933450" cy="1239838"/>
            <a:chOff x="-7" y="240"/>
            <a:chExt cx="2407" cy="3199"/>
          </a:xfrm>
        </p:grpSpPr>
        <p:pic>
          <p:nvPicPr>
            <p:cNvPr id="1226" name="Picture 202" descr="pan01"/>
            <p:cNvPicPr>
              <a:picLocks noChangeAspect="1" noChangeArrowheads="1"/>
            </p:cNvPicPr>
            <p:nvPr userDrawn="1"/>
          </p:nvPicPr>
          <p:blipFill>
            <a:blip r:embed="rId20" cstate="print">
              <a:extLst>
                <a:ext uri="{28A0092B-C50C-407E-A947-70E740481C1C}">
                  <a14:useLocalDpi xmlns:a14="http://schemas.microsoft.com/office/drawing/2010/main" val="0"/>
                </a:ext>
              </a:extLst>
            </a:blip>
            <a:srcRect l="60431" r="2339"/>
            <a:stretch>
              <a:fillRect/>
            </a:stretch>
          </p:blipFill>
          <p:spPr bwMode="gray">
            <a:xfrm>
              <a:off x="0" y="240"/>
              <a:ext cx="2400" cy="3199"/>
            </a:xfrm>
            <a:prstGeom prst="rect">
              <a:avLst/>
            </a:prstGeom>
            <a:noFill/>
            <a:extLst>
              <a:ext uri="{909E8E84-426E-40DD-AFC4-6F175D3DCCD1}">
                <a14:hiddenFill xmlns:a14="http://schemas.microsoft.com/office/drawing/2010/main">
                  <a:solidFill>
                    <a:srgbClr val="FFFFFF"/>
                  </a:solidFill>
                </a14:hiddenFill>
              </a:ext>
            </a:extLst>
          </p:spPr>
        </p:pic>
        <p:sp>
          <p:nvSpPr>
            <p:cNvPr id="1227" name="Freeform 203" descr="wiz_gold01"/>
            <p:cNvSpPr>
              <a:spLocks/>
            </p:cNvSpPr>
            <p:nvPr userDrawn="1"/>
          </p:nvSpPr>
          <p:spPr bwMode="gray">
            <a:xfrm>
              <a:off x="-7" y="348"/>
              <a:ext cx="2247" cy="2874"/>
            </a:xfrm>
            <a:custGeom>
              <a:avLst/>
              <a:gdLst>
                <a:gd name="T0" fmla="*/ 7 w 2247"/>
                <a:gd name="T1" fmla="*/ 0 h 2874"/>
                <a:gd name="T2" fmla="*/ 2247 w 2247"/>
                <a:gd name="T3" fmla="*/ 0 h 2874"/>
                <a:gd name="T4" fmla="*/ 540 w 2247"/>
                <a:gd name="T5" fmla="*/ 2868 h 2874"/>
                <a:gd name="T6" fmla="*/ 0 w 2247"/>
                <a:gd name="T7" fmla="*/ 2874 h 2874"/>
                <a:gd name="T8" fmla="*/ 7 w 2247"/>
                <a:gd name="T9" fmla="*/ 0 h 2874"/>
              </a:gdLst>
              <a:ahLst/>
              <a:cxnLst>
                <a:cxn ang="0">
                  <a:pos x="T0" y="T1"/>
                </a:cxn>
                <a:cxn ang="0">
                  <a:pos x="T2" y="T3"/>
                </a:cxn>
                <a:cxn ang="0">
                  <a:pos x="T4" y="T5"/>
                </a:cxn>
                <a:cxn ang="0">
                  <a:pos x="T6" y="T7"/>
                </a:cxn>
                <a:cxn ang="0">
                  <a:pos x="T8" y="T9"/>
                </a:cxn>
              </a:cxnLst>
              <a:rect l="0" t="0" r="r" b="b"/>
              <a:pathLst>
                <a:path w="2247" h="2874">
                  <a:moveTo>
                    <a:pt x="7" y="0"/>
                  </a:moveTo>
                  <a:lnTo>
                    <a:pt x="2247" y="0"/>
                  </a:lnTo>
                  <a:lnTo>
                    <a:pt x="540" y="2868"/>
                  </a:lnTo>
                  <a:lnTo>
                    <a:pt x="0" y="2874"/>
                  </a:lnTo>
                  <a:lnTo>
                    <a:pt x="7" y="0"/>
                  </a:lnTo>
                  <a:close/>
                </a:path>
              </a:pathLst>
            </a:custGeom>
            <a:blipFill dpi="0" rotWithShape="1">
              <a:blip r:embed="rId21"/>
              <a:srcRect/>
              <a:stretch>
                <a:fillRect/>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1026" name="Rectangle 2"/>
          <p:cNvSpPr>
            <a:spLocks noGrp="1" noChangeArrowheads="1"/>
          </p:cNvSpPr>
          <p:nvPr>
            <p:ph type="title"/>
          </p:nvPr>
        </p:nvSpPr>
        <p:spPr bwMode="gray">
          <a:xfrm>
            <a:off x="1219200" y="228600"/>
            <a:ext cx="73914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endParaRPr lang="en-US" altLang="zh-CN"/>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8" presetClass="entr" presetSubtype="6" fill="hold" grpId="0"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strips(downRight)">
                                      <p:cBhvr>
                                        <p:cTn id="7" dur="1000"/>
                                        <p:tgtEl>
                                          <p:spTgt spid="1026"/>
                                        </p:tgtEl>
                                      </p:cBhvr>
                                    </p:animEffect>
                                  </p:childTnLst>
                                </p:cTn>
                              </p:par>
                              <p:par>
                                <p:cTn id="8" presetID="22" presetClass="entr" presetSubtype="8" fill="hold" nodeType="withEffect">
                                  <p:stCondLst>
                                    <p:cond delay="500"/>
                                  </p:stCondLst>
                                  <p:childTnLst>
                                    <p:set>
                                      <p:cBhvr>
                                        <p:cTn id="9" dur="1" fill="hold">
                                          <p:stCondLst>
                                            <p:cond delay="0"/>
                                          </p:stCondLst>
                                        </p:cTn>
                                        <p:tgtEl>
                                          <p:spTgt spid="1219"/>
                                        </p:tgtEl>
                                        <p:attrNameLst>
                                          <p:attrName>style.visibility</p:attrName>
                                        </p:attrNameLst>
                                      </p:cBhvr>
                                      <p:to>
                                        <p:strVal val="visible"/>
                                      </p:to>
                                    </p:set>
                                    <p:animEffect transition="in" filter="wipe(left)">
                                      <p:cBhvr>
                                        <p:cTn id="10" dur="500"/>
                                        <p:tgtEl>
                                          <p:spTgt spid="1219"/>
                                        </p:tgtEl>
                                      </p:cBhvr>
                                    </p:animEffect>
                                  </p:childTnLst>
                                </p:cTn>
                              </p:par>
                            </p:childTnLst>
                          </p:cTn>
                        </p:par>
                        <p:par>
                          <p:cTn id="11" fill="hold" nodeType="afterGroup">
                            <p:stCondLst>
                              <p:cond delay="1000"/>
                            </p:stCondLst>
                            <p:childTnLst>
                              <p:par>
                                <p:cTn id="12" presetID="22" presetClass="entr" presetSubtype="8" fill="hold" nodeType="afterEffect">
                                  <p:stCondLst>
                                    <p:cond delay="700"/>
                                  </p:stCondLst>
                                  <p:childTnLst>
                                    <p:set>
                                      <p:cBhvr>
                                        <p:cTn id="13" dur="1" fill="hold">
                                          <p:stCondLst>
                                            <p:cond delay="0"/>
                                          </p:stCondLst>
                                        </p:cTn>
                                        <p:tgtEl>
                                          <p:spTgt spid="1222"/>
                                        </p:tgtEl>
                                        <p:attrNameLst>
                                          <p:attrName>style.visibility</p:attrName>
                                        </p:attrNameLst>
                                      </p:cBhvr>
                                      <p:to>
                                        <p:strVal val="visible"/>
                                      </p:to>
                                    </p:set>
                                    <p:animEffect transition="in" filter="wipe(left)">
                                      <p:cBhvr>
                                        <p:cTn id="14" dur="500"/>
                                        <p:tgtEl>
                                          <p:spTgt spid="1222"/>
                                        </p:tgtEl>
                                      </p:cBhvr>
                                    </p:animEffect>
                                  </p:childTnLst>
                                </p:cTn>
                              </p:par>
                            </p:childTnLst>
                          </p:cTn>
                        </p:par>
                        <p:par>
                          <p:cTn id="15" fill="hold" nodeType="afterGroup">
                            <p:stCondLst>
                              <p:cond delay="2200"/>
                            </p:stCondLst>
                            <p:childTnLst>
                              <p:par>
                                <p:cTn id="16" presetID="22" presetClass="entr" presetSubtype="8" fill="hold" nodeType="afterEffect">
                                  <p:stCondLst>
                                    <p:cond delay="600"/>
                                  </p:stCondLst>
                                  <p:childTnLst>
                                    <p:set>
                                      <p:cBhvr>
                                        <p:cTn id="17" dur="1" fill="hold">
                                          <p:stCondLst>
                                            <p:cond delay="0"/>
                                          </p:stCondLst>
                                        </p:cTn>
                                        <p:tgtEl>
                                          <p:spTgt spid="1225"/>
                                        </p:tgtEl>
                                        <p:attrNameLst>
                                          <p:attrName>style.visibility</p:attrName>
                                        </p:attrNameLst>
                                      </p:cBhvr>
                                      <p:to>
                                        <p:strVal val="visible"/>
                                      </p:to>
                                    </p:set>
                                    <p:animEffect transition="in" filter="wipe(left)">
                                      <p:cBhvr>
                                        <p:cTn id="18" dur="500"/>
                                        <p:tgtEl>
                                          <p:spTgt spid="12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6" grpId="0"/>
    </p:bldLst>
  </p:timing>
  <p:txStyles>
    <p:titleStyle>
      <a:lvl1pPr algn="l" rtl="0" eaLnBrk="1" fontAlgn="base" hangingPunct="1">
        <a:spcBef>
          <a:spcPct val="0"/>
        </a:spcBef>
        <a:spcAft>
          <a:spcPct val="0"/>
        </a:spcAft>
        <a:defRPr sz="3600" b="1">
          <a:solidFill>
            <a:srgbClr val="FFFFFF"/>
          </a:solidFill>
          <a:latin typeface="+mj-lt"/>
          <a:ea typeface="+mj-ea"/>
          <a:cs typeface="+mj-cs"/>
        </a:defRPr>
      </a:lvl1pPr>
      <a:lvl2pPr algn="l" rtl="0" eaLnBrk="1" fontAlgn="base" hangingPunct="1">
        <a:spcBef>
          <a:spcPct val="0"/>
        </a:spcBef>
        <a:spcAft>
          <a:spcPct val="0"/>
        </a:spcAft>
        <a:defRPr sz="3600" b="1">
          <a:solidFill>
            <a:srgbClr val="FFFFFF"/>
          </a:solidFill>
          <a:latin typeface="Arial" charset="0"/>
        </a:defRPr>
      </a:lvl2pPr>
      <a:lvl3pPr algn="l" rtl="0" eaLnBrk="1" fontAlgn="base" hangingPunct="1">
        <a:spcBef>
          <a:spcPct val="0"/>
        </a:spcBef>
        <a:spcAft>
          <a:spcPct val="0"/>
        </a:spcAft>
        <a:defRPr sz="3600" b="1">
          <a:solidFill>
            <a:srgbClr val="FFFFFF"/>
          </a:solidFill>
          <a:latin typeface="Arial" charset="0"/>
        </a:defRPr>
      </a:lvl3pPr>
      <a:lvl4pPr algn="l" rtl="0" eaLnBrk="1" fontAlgn="base" hangingPunct="1">
        <a:spcBef>
          <a:spcPct val="0"/>
        </a:spcBef>
        <a:spcAft>
          <a:spcPct val="0"/>
        </a:spcAft>
        <a:defRPr sz="3600" b="1">
          <a:solidFill>
            <a:srgbClr val="FFFFFF"/>
          </a:solidFill>
          <a:latin typeface="Arial" charset="0"/>
        </a:defRPr>
      </a:lvl4pPr>
      <a:lvl5pPr algn="l" rtl="0" eaLnBrk="1" fontAlgn="base" hangingPunct="1">
        <a:spcBef>
          <a:spcPct val="0"/>
        </a:spcBef>
        <a:spcAft>
          <a:spcPct val="0"/>
        </a:spcAft>
        <a:defRPr sz="3600" b="1">
          <a:solidFill>
            <a:srgbClr val="FFFFFF"/>
          </a:solidFill>
          <a:latin typeface="Arial" charset="0"/>
        </a:defRPr>
      </a:lvl5pPr>
      <a:lvl6pPr marL="457200" algn="l" rtl="0" eaLnBrk="1" fontAlgn="base" hangingPunct="1">
        <a:spcBef>
          <a:spcPct val="0"/>
        </a:spcBef>
        <a:spcAft>
          <a:spcPct val="0"/>
        </a:spcAft>
        <a:defRPr sz="3600" b="1">
          <a:solidFill>
            <a:srgbClr val="FFFFFF"/>
          </a:solidFill>
          <a:latin typeface="Arial" charset="0"/>
        </a:defRPr>
      </a:lvl6pPr>
      <a:lvl7pPr marL="914400" algn="l" rtl="0" eaLnBrk="1" fontAlgn="base" hangingPunct="1">
        <a:spcBef>
          <a:spcPct val="0"/>
        </a:spcBef>
        <a:spcAft>
          <a:spcPct val="0"/>
        </a:spcAft>
        <a:defRPr sz="3600" b="1">
          <a:solidFill>
            <a:srgbClr val="FFFFFF"/>
          </a:solidFill>
          <a:latin typeface="Arial" charset="0"/>
        </a:defRPr>
      </a:lvl7pPr>
      <a:lvl8pPr marL="1371600" algn="l" rtl="0" eaLnBrk="1" fontAlgn="base" hangingPunct="1">
        <a:spcBef>
          <a:spcPct val="0"/>
        </a:spcBef>
        <a:spcAft>
          <a:spcPct val="0"/>
        </a:spcAft>
        <a:defRPr sz="3600" b="1">
          <a:solidFill>
            <a:srgbClr val="FFFFFF"/>
          </a:solidFill>
          <a:latin typeface="Arial" charset="0"/>
        </a:defRPr>
      </a:lvl8pPr>
      <a:lvl9pPr marL="1828800" algn="l" rtl="0" eaLnBrk="1" fontAlgn="base" hangingPunct="1">
        <a:spcBef>
          <a:spcPct val="0"/>
        </a:spcBef>
        <a:spcAft>
          <a:spcPct val="0"/>
        </a:spcAft>
        <a:defRPr sz="3600" b="1">
          <a:solidFill>
            <a:srgbClr val="FFFFFF"/>
          </a:solidFill>
          <a:latin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50" name="Rectangle 26"/>
          <p:cNvSpPr>
            <a:spLocks noChangeArrowheads="1"/>
          </p:cNvSpPr>
          <p:nvPr/>
        </p:nvSpPr>
        <p:spPr bwMode="gray">
          <a:xfrm>
            <a:off x="0" y="228600"/>
            <a:ext cx="9144000" cy="838200"/>
          </a:xfrm>
          <a:prstGeom prst="rect">
            <a:avLst/>
          </a:prstGeom>
          <a:gradFill rotWithShape="1">
            <a:gsLst>
              <a:gs pos="0">
                <a:schemeClr val="tx2">
                  <a:gamma/>
                  <a:shade val="41176"/>
                  <a:invGamma/>
                </a:schemeClr>
              </a:gs>
              <a:gs pos="100000">
                <a:schemeClr val="tx2"/>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028" name="Rectangle 4"/>
          <p:cNvSpPr>
            <a:spLocks noGrp="1" noChangeArrowheads="1"/>
          </p:cNvSpPr>
          <p:nvPr>
            <p:ph type="dt" sz="half" idx="2"/>
          </p:nvPr>
        </p:nvSpPr>
        <p:spPr bwMode="gray">
          <a:xfrm>
            <a:off x="457200" y="6467475"/>
            <a:ext cx="2133600" cy="30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b="0">
                <a:latin typeface="+mn-lt"/>
                <a:ea typeface="宋体" charset="-122"/>
              </a:defRPr>
            </a:lvl1pPr>
          </a:lstStyle>
          <a:p>
            <a:pPr fontAlgn="base">
              <a:spcBef>
                <a:spcPct val="0"/>
              </a:spcBef>
              <a:spcAft>
                <a:spcPct val="0"/>
              </a:spcAft>
            </a:pPr>
            <a:endParaRPr lang="en-US" altLang="zh-CN">
              <a:solidFill>
                <a:srgbClr val="000000"/>
              </a:solidFill>
            </a:endParaRPr>
          </a:p>
        </p:txBody>
      </p:sp>
      <p:sp>
        <p:nvSpPr>
          <p:cNvPr id="1029" name="Rectangle 5"/>
          <p:cNvSpPr>
            <a:spLocks noGrp="1" noChangeArrowheads="1"/>
          </p:cNvSpPr>
          <p:nvPr>
            <p:ph type="ftr" sz="quarter" idx="3"/>
          </p:nvPr>
        </p:nvSpPr>
        <p:spPr bwMode="gray">
          <a:xfrm>
            <a:off x="3124200" y="6467475"/>
            <a:ext cx="2895600" cy="30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200" b="0">
                <a:latin typeface="+mn-lt"/>
                <a:ea typeface="宋体" charset="-122"/>
              </a:defRPr>
            </a:lvl1pPr>
          </a:lstStyle>
          <a:p>
            <a:pPr fontAlgn="base">
              <a:spcBef>
                <a:spcPct val="0"/>
              </a:spcBef>
              <a:spcAft>
                <a:spcPct val="0"/>
              </a:spcAft>
            </a:pPr>
            <a:endParaRPr lang="en-US" altLang="zh-CN">
              <a:solidFill>
                <a:srgbClr val="000000"/>
              </a:solidFill>
            </a:endParaRPr>
          </a:p>
        </p:txBody>
      </p:sp>
      <p:sp>
        <p:nvSpPr>
          <p:cNvPr id="1030" name="Rectangle 6"/>
          <p:cNvSpPr>
            <a:spLocks noGrp="1" noChangeArrowheads="1"/>
          </p:cNvSpPr>
          <p:nvPr>
            <p:ph type="sldNum" sz="quarter" idx="4"/>
          </p:nvPr>
        </p:nvSpPr>
        <p:spPr bwMode="gray">
          <a:xfrm>
            <a:off x="6553200" y="6467475"/>
            <a:ext cx="2133600" cy="30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a:latin typeface="+mn-lt"/>
                <a:ea typeface="宋体" charset="-122"/>
              </a:defRPr>
            </a:lvl1pPr>
          </a:lstStyle>
          <a:p>
            <a:pPr fontAlgn="base">
              <a:spcBef>
                <a:spcPct val="0"/>
              </a:spcBef>
              <a:spcAft>
                <a:spcPct val="0"/>
              </a:spcAft>
            </a:pPr>
            <a:fld id="{7CB320AD-640D-4AD9-BF6D-EC18593BC16A}" type="slidenum">
              <a:rPr lang="en-US" altLang="zh-CN" smtClean="0">
                <a:solidFill>
                  <a:srgbClr val="000000"/>
                </a:solidFill>
              </a:rPr>
              <a:pPr fontAlgn="base">
                <a:spcBef>
                  <a:spcPct val="0"/>
                </a:spcBef>
                <a:spcAft>
                  <a:spcPct val="0"/>
                </a:spcAft>
              </a:pPr>
              <a:t>‹#›</a:t>
            </a:fld>
            <a:endParaRPr lang="en-US" altLang="zh-CN">
              <a:solidFill>
                <a:srgbClr val="000000"/>
              </a:solidFill>
            </a:endParaRPr>
          </a:p>
        </p:txBody>
      </p:sp>
      <p:sp>
        <p:nvSpPr>
          <p:cNvPr id="1176" name="Rectangle 152"/>
          <p:cNvSpPr>
            <a:spLocks noChangeArrowheads="1"/>
          </p:cNvSpPr>
          <p:nvPr/>
        </p:nvSpPr>
        <p:spPr bwMode="gray">
          <a:xfrm>
            <a:off x="6613525" y="5918200"/>
            <a:ext cx="506413" cy="469900"/>
          </a:xfrm>
          <a:prstGeom prst="rect">
            <a:avLst/>
          </a:prstGeom>
          <a:solidFill>
            <a:schemeClr val="accent2">
              <a:alpha val="20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177" name="Rectangle 153"/>
          <p:cNvSpPr>
            <a:spLocks noChangeArrowheads="1"/>
          </p:cNvSpPr>
          <p:nvPr/>
        </p:nvSpPr>
        <p:spPr bwMode="gray">
          <a:xfrm>
            <a:off x="7629525"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178" name="Rectangle 154"/>
          <p:cNvSpPr>
            <a:spLocks noChangeArrowheads="1"/>
          </p:cNvSpPr>
          <p:nvPr/>
        </p:nvSpPr>
        <p:spPr bwMode="gray">
          <a:xfrm>
            <a:off x="7113588" y="5440363"/>
            <a:ext cx="508000"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179" name="Rectangle 155"/>
          <p:cNvSpPr>
            <a:spLocks noChangeArrowheads="1"/>
          </p:cNvSpPr>
          <p:nvPr/>
        </p:nvSpPr>
        <p:spPr bwMode="gray">
          <a:xfrm>
            <a:off x="8626475"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180" name="Rectangle 156"/>
          <p:cNvSpPr>
            <a:spLocks noChangeArrowheads="1"/>
          </p:cNvSpPr>
          <p:nvPr/>
        </p:nvSpPr>
        <p:spPr bwMode="gray">
          <a:xfrm>
            <a:off x="4575175"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181" name="Rectangle 157"/>
          <p:cNvSpPr>
            <a:spLocks noChangeArrowheads="1"/>
          </p:cNvSpPr>
          <p:nvPr/>
        </p:nvSpPr>
        <p:spPr bwMode="gray">
          <a:xfrm>
            <a:off x="5600700"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182" name="Rectangle 158"/>
          <p:cNvSpPr>
            <a:spLocks noChangeArrowheads="1"/>
          </p:cNvSpPr>
          <p:nvPr/>
        </p:nvSpPr>
        <p:spPr bwMode="gray">
          <a:xfrm>
            <a:off x="5083175" y="5440363"/>
            <a:ext cx="508000"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183" name="Rectangle 159"/>
          <p:cNvSpPr>
            <a:spLocks noChangeArrowheads="1"/>
          </p:cNvSpPr>
          <p:nvPr/>
        </p:nvSpPr>
        <p:spPr bwMode="gray">
          <a:xfrm>
            <a:off x="6097588" y="5440363"/>
            <a:ext cx="509587"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184" name="Rectangle 160"/>
          <p:cNvSpPr>
            <a:spLocks noChangeArrowheads="1"/>
          </p:cNvSpPr>
          <p:nvPr/>
        </p:nvSpPr>
        <p:spPr bwMode="gray">
          <a:xfrm>
            <a:off x="4068763" y="5440363"/>
            <a:ext cx="509587" cy="473075"/>
          </a:xfrm>
          <a:prstGeom prst="rect">
            <a:avLst/>
          </a:prstGeom>
          <a:solidFill>
            <a:schemeClr val="accent2">
              <a:alpha val="10001"/>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185" name="Rectangle 161"/>
          <p:cNvSpPr>
            <a:spLocks noChangeArrowheads="1"/>
          </p:cNvSpPr>
          <p:nvPr/>
        </p:nvSpPr>
        <p:spPr bwMode="gray">
          <a:xfrm>
            <a:off x="6605588" y="4972050"/>
            <a:ext cx="506412" cy="473075"/>
          </a:xfrm>
          <a:prstGeom prst="rect">
            <a:avLst/>
          </a:prstGeom>
          <a:solidFill>
            <a:srgbClr val="EAEAEA">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186" name="Rectangle 162"/>
          <p:cNvSpPr>
            <a:spLocks noChangeArrowheads="1"/>
          </p:cNvSpPr>
          <p:nvPr/>
        </p:nvSpPr>
        <p:spPr bwMode="gray">
          <a:xfrm>
            <a:off x="7623175" y="4972050"/>
            <a:ext cx="506413" cy="473075"/>
          </a:xfrm>
          <a:prstGeom prst="rect">
            <a:avLst/>
          </a:prstGeom>
          <a:solidFill>
            <a:schemeClr val="accent2">
              <a:alpha val="5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187" name="Rectangle 163"/>
          <p:cNvSpPr>
            <a:spLocks noChangeArrowheads="1"/>
          </p:cNvSpPr>
          <p:nvPr/>
        </p:nvSpPr>
        <p:spPr bwMode="gray">
          <a:xfrm>
            <a:off x="8628063" y="4972050"/>
            <a:ext cx="508000" cy="473075"/>
          </a:xfrm>
          <a:prstGeom prst="rect">
            <a:avLst/>
          </a:prstGeom>
          <a:solidFill>
            <a:srgbClr val="EAEAEA">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188" name="Rectangle 164"/>
          <p:cNvSpPr>
            <a:spLocks noChangeArrowheads="1"/>
          </p:cNvSpPr>
          <p:nvPr/>
        </p:nvSpPr>
        <p:spPr bwMode="gray">
          <a:xfrm>
            <a:off x="5600700" y="4972050"/>
            <a:ext cx="506413" cy="473075"/>
          </a:xfrm>
          <a:prstGeom prst="rect">
            <a:avLst/>
          </a:prstGeom>
          <a:solidFill>
            <a:schemeClr val="folHlink">
              <a:alpha val="5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189" name="Rectangle 165"/>
          <p:cNvSpPr>
            <a:spLocks noChangeArrowheads="1"/>
          </p:cNvSpPr>
          <p:nvPr/>
        </p:nvSpPr>
        <p:spPr bwMode="gray">
          <a:xfrm>
            <a:off x="8128000" y="6386513"/>
            <a:ext cx="506413"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190" name="Rectangle 166"/>
          <p:cNvSpPr>
            <a:spLocks noChangeArrowheads="1"/>
          </p:cNvSpPr>
          <p:nvPr/>
        </p:nvSpPr>
        <p:spPr bwMode="gray">
          <a:xfrm>
            <a:off x="5091113" y="6386513"/>
            <a:ext cx="508000"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191" name="Rectangle 167"/>
          <p:cNvSpPr>
            <a:spLocks noChangeArrowheads="1"/>
          </p:cNvSpPr>
          <p:nvPr/>
        </p:nvSpPr>
        <p:spPr bwMode="gray">
          <a:xfrm>
            <a:off x="6105525" y="6386513"/>
            <a:ext cx="508000" cy="471487"/>
          </a:xfrm>
          <a:prstGeom prst="rect">
            <a:avLst/>
          </a:prstGeom>
          <a:solidFill>
            <a:schemeClr val="folHlink">
              <a:alpha val="20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192" name="Rectangle 168"/>
          <p:cNvSpPr>
            <a:spLocks noChangeArrowheads="1"/>
          </p:cNvSpPr>
          <p:nvPr/>
        </p:nvSpPr>
        <p:spPr bwMode="gray">
          <a:xfrm>
            <a:off x="4068763" y="6386513"/>
            <a:ext cx="509587"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193" name="Rectangle 169"/>
          <p:cNvSpPr>
            <a:spLocks noChangeArrowheads="1"/>
          </p:cNvSpPr>
          <p:nvPr/>
        </p:nvSpPr>
        <p:spPr bwMode="gray">
          <a:xfrm>
            <a:off x="8113713" y="5440363"/>
            <a:ext cx="506412" cy="473075"/>
          </a:xfrm>
          <a:prstGeom prst="rect">
            <a:avLst/>
          </a:prstGeom>
          <a:solidFill>
            <a:schemeClr val="folHlink">
              <a:alpha val="10001"/>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194" name="Rectangle 170"/>
          <p:cNvSpPr>
            <a:spLocks noChangeArrowheads="1"/>
          </p:cNvSpPr>
          <p:nvPr/>
        </p:nvSpPr>
        <p:spPr bwMode="gray">
          <a:xfrm>
            <a:off x="4575175" y="4965700"/>
            <a:ext cx="506413" cy="469900"/>
          </a:xfrm>
          <a:prstGeom prst="rect">
            <a:avLst/>
          </a:prstGeom>
          <a:solidFill>
            <a:srgbClr val="DDDDDD">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195" name="Rectangle 171"/>
          <p:cNvSpPr>
            <a:spLocks noChangeArrowheads="1"/>
          </p:cNvSpPr>
          <p:nvPr/>
        </p:nvSpPr>
        <p:spPr bwMode="gray">
          <a:xfrm>
            <a:off x="7113588" y="6384925"/>
            <a:ext cx="508000" cy="471488"/>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197" name="Rectangle 173"/>
          <p:cNvSpPr>
            <a:spLocks noChangeArrowheads="1"/>
          </p:cNvSpPr>
          <p:nvPr/>
        </p:nvSpPr>
        <p:spPr bwMode="gray">
          <a:xfrm>
            <a:off x="3556000"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198" name="Rectangle 174"/>
          <p:cNvSpPr>
            <a:spLocks noChangeArrowheads="1"/>
          </p:cNvSpPr>
          <p:nvPr/>
        </p:nvSpPr>
        <p:spPr bwMode="gray">
          <a:xfrm>
            <a:off x="3038475" y="5440363"/>
            <a:ext cx="506413"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200" name="Rectangle 176"/>
          <p:cNvSpPr>
            <a:spLocks noChangeArrowheads="1"/>
          </p:cNvSpPr>
          <p:nvPr/>
        </p:nvSpPr>
        <p:spPr bwMode="gray">
          <a:xfrm>
            <a:off x="3556000" y="4972050"/>
            <a:ext cx="506413" cy="473075"/>
          </a:xfrm>
          <a:prstGeom prst="rect">
            <a:avLst/>
          </a:prstGeom>
          <a:solidFill>
            <a:schemeClr val="folHlink">
              <a:alpha val="5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201" name="Rectangle 177"/>
          <p:cNvSpPr>
            <a:spLocks noChangeArrowheads="1"/>
          </p:cNvSpPr>
          <p:nvPr/>
        </p:nvSpPr>
        <p:spPr bwMode="gray">
          <a:xfrm>
            <a:off x="3046413" y="6386513"/>
            <a:ext cx="508000" cy="471487"/>
          </a:xfrm>
          <a:prstGeom prst="rect">
            <a:avLst/>
          </a:prstGeom>
          <a:solidFill>
            <a:schemeClr val="folHlink">
              <a:alpha val="20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205" name="Rectangle 181"/>
          <p:cNvSpPr>
            <a:spLocks noChangeArrowheads="1"/>
          </p:cNvSpPr>
          <p:nvPr/>
        </p:nvSpPr>
        <p:spPr bwMode="gray">
          <a:xfrm>
            <a:off x="1524000" y="5918200"/>
            <a:ext cx="506413" cy="469900"/>
          </a:xfrm>
          <a:prstGeom prst="rect">
            <a:avLst/>
          </a:prstGeom>
          <a:solidFill>
            <a:schemeClr val="accent2">
              <a:alpha val="20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206" name="Rectangle 182"/>
          <p:cNvSpPr>
            <a:spLocks noChangeArrowheads="1"/>
          </p:cNvSpPr>
          <p:nvPr/>
        </p:nvSpPr>
        <p:spPr bwMode="gray">
          <a:xfrm>
            <a:off x="2540000"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207" name="Rectangle 183"/>
          <p:cNvSpPr>
            <a:spLocks noChangeArrowheads="1"/>
          </p:cNvSpPr>
          <p:nvPr/>
        </p:nvSpPr>
        <p:spPr bwMode="gray">
          <a:xfrm>
            <a:off x="2024063" y="5440363"/>
            <a:ext cx="506412"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208" name="Rectangle 184"/>
          <p:cNvSpPr>
            <a:spLocks noChangeArrowheads="1"/>
          </p:cNvSpPr>
          <p:nvPr/>
        </p:nvSpPr>
        <p:spPr bwMode="gray">
          <a:xfrm>
            <a:off x="511175"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209" name="Rectangle 185"/>
          <p:cNvSpPr>
            <a:spLocks noChangeArrowheads="1"/>
          </p:cNvSpPr>
          <p:nvPr/>
        </p:nvSpPr>
        <p:spPr bwMode="gray">
          <a:xfrm>
            <a:off x="4763" y="5440363"/>
            <a:ext cx="506412"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210" name="Rectangle 186"/>
          <p:cNvSpPr>
            <a:spLocks noChangeArrowheads="1"/>
          </p:cNvSpPr>
          <p:nvPr/>
        </p:nvSpPr>
        <p:spPr bwMode="gray">
          <a:xfrm>
            <a:off x="1008063" y="5440363"/>
            <a:ext cx="508000"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211" name="Rectangle 187"/>
          <p:cNvSpPr>
            <a:spLocks noChangeArrowheads="1"/>
          </p:cNvSpPr>
          <p:nvPr/>
        </p:nvSpPr>
        <p:spPr bwMode="gray">
          <a:xfrm>
            <a:off x="1514475" y="4972050"/>
            <a:ext cx="508000" cy="473075"/>
          </a:xfrm>
          <a:prstGeom prst="rect">
            <a:avLst/>
          </a:prstGeom>
          <a:solidFill>
            <a:srgbClr val="EAEAEA">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212" name="Rectangle 188"/>
          <p:cNvSpPr>
            <a:spLocks noChangeArrowheads="1"/>
          </p:cNvSpPr>
          <p:nvPr/>
        </p:nvSpPr>
        <p:spPr bwMode="gray">
          <a:xfrm>
            <a:off x="2532063" y="4972050"/>
            <a:ext cx="508000" cy="473075"/>
          </a:xfrm>
          <a:prstGeom prst="rect">
            <a:avLst/>
          </a:prstGeom>
          <a:solidFill>
            <a:srgbClr val="EAEAEA">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213" name="Rectangle 189"/>
          <p:cNvSpPr>
            <a:spLocks noChangeArrowheads="1"/>
          </p:cNvSpPr>
          <p:nvPr/>
        </p:nvSpPr>
        <p:spPr bwMode="gray">
          <a:xfrm>
            <a:off x="511175" y="4972050"/>
            <a:ext cx="506413" cy="473075"/>
          </a:xfrm>
          <a:prstGeom prst="rect">
            <a:avLst/>
          </a:prstGeom>
          <a:solidFill>
            <a:schemeClr val="folHlink">
              <a:alpha val="5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214" name="Rectangle 190"/>
          <p:cNvSpPr>
            <a:spLocks noChangeArrowheads="1"/>
          </p:cNvSpPr>
          <p:nvPr/>
        </p:nvSpPr>
        <p:spPr bwMode="gray">
          <a:xfrm>
            <a:off x="12700" y="6386513"/>
            <a:ext cx="508000"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215" name="Rectangle 191"/>
          <p:cNvSpPr>
            <a:spLocks noChangeArrowheads="1"/>
          </p:cNvSpPr>
          <p:nvPr/>
        </p:nvSpPr>
        <p:spPr bwMode="gray">
          <a:xfrm>
            <a:off x="1016000" y="6386513"/>
            <a:ext cx="508000"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216" name="Rectangle 192"/>
          <p:cNvSpPr>
            <a:spLocks noChangeArrowheads="1"/>
          </p:cNvSpPr>
          <p:nvPr/>
        </p:nvSpPr>
        <p:spPr bwMode="gray">
          <a:xfrm>
            <a:off x="2024063" y="6384925"/>
            <a:ext cx="506412" cy="471488"/>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218" name="Rectangle 194"/>
          <p:cNvSpPr>
            <a:spLocks noChangeArrowheads="1"/>
          </p:cNvSpPr>
          <p:nvPr/>
        </p:nvSpPr>
        <p:spPr bwMode="gray">
          <a:xfrm>
            <a:off x="0" y="4908550"/>
            <a:ext cx="9144000" cy="1477963"/>
          </a:xfrm>
          <a:prstGeom prst="rect">
            <a:avLst/>
          </a:prstGeom>
          <a:gradFill rotWithShape="1">
            <a:gsLst>
              <a:gs pos="0">
                <a:schemeClr val="bg1">
                  <a:alpha val="89999"/>
                </a:schemeClr>
              </a:gs>
              <a:gs pos="100000">
                <a:schemeClr val="bg1">
                  <a:gamma/>
                  <a:tint val="0"/>
                  <a:invGamma/>
                  <a:alpha val="0"/>
                </a:scheme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027" name="Rectangle 3"/>
          <p:cNvSpPr>
            <a:spLocks noGrp="1" noChangeArrowheads="1"/>
          </p:cNvSpPr>
          <p:nvPr>
            <p:ph type="body" idx="1"/>
          </p:nvPr>
        </p:nvSpPr>
        <p:spPr bwMode="gray">
          <a:xfrm>
            <a:off x="457200" y="1600200"/>
            <a:ext cx="8229600" cy="472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ltLang="zh-CN"/>
          </a:p>
        </p:txBody>
      </p:sp>
      <p:grpSp>
        <p:nvGrpSpPr>
          <p:cNvPr id="1219" name="Group 195"/>
          <p:cNvGrpSpPr>
            <a:grpSpLocks/>
          </p:cNvGrpSpPr>
          <p:nvPr/>
        </p:nvGrpSpPr>
        <p:grpSpPr bwMode="auto">
          <a:xfrm>
            <a:off x="0" y="357188"/>
            <a:ext cx="1157288" cy="1123950"/>
            <a:chOff x="-9" y="1395"/>
            <a:chExt cx="2985" cy="2898"/>
          </a:xfrm>
        </p:grpSpPr>
        <p:pic>
          <p:nvPicPr>
            <p:cNvPr id="1220" name="Picture 196" descr="pan01"/>
            <p:cNvPicPr>
              <a:picLocks noChangeAspect="1" noChangeArrowheads="1"/>
            </p:cNvPicPr>
            <p:nvPr/>
          </p:nvPicPr>
          <p:blipFill>
            <a:blip r:embed="rId16" cstate="print">
              <a:extLst>
                <a:ext uri="{28A0092B-C50C-407E-A947-70E740481C1C}">
                  <a14:useLocalDpi xmlns:a14="http://schemas.microsoft.com/office/drawing/2010/main" val="0"/>
                </a:ext>
              </a:extLst>
            </a:blip>
            <a:srcRect l="46681" r="2339"/>
            <a:stretch>
              <a:fillRect/>
            </a:stretch>
          </p:blipFill>
          <p:spPr bwMode="gray">
            <a:xfrm>
              <a:off x="0" y="1395"/>
              <a:ext cx="2976" cy="2898"/>
            </a:xfrm>
            <a:prstGeom prst="rect">
              <a:avLst/>
            </a:prstGeom>
            <a:noFill/>
            <a:extLst>
              <a:ext uri="{909E8E84-426E-40DD-AFC4-6F175D3DCCD1}">
                <a14:hiddenFill xmlns:a14="http://schemas.microsoft.com/office/drawing/2010/main">
                  <a:solidFill>
                    <a:srgbClr val="FFFFFF"/>
                  </a:solidFill>
                </a14:hiddenFill>
              </a:ext>
            </a:extLst>
          </p:spPr>
        </p:pic>
        <p:sp>
          <p:nvSpPr>
            <p:cNvPr id="1221" name="Freeform 197" descr="wiz_gold03"/>
            <p:cNvSpPr>
              <a:spLocks/>
            </p:cNvSpPr>
            <p:nvPr/>
          </p:nvSpPr>
          <p:spPr bwMode="gray">
            <a:xfrm>
              <a:off x="-9" y="1493"/>
              <a:ext cx="2841" cy="2599"/>
            </a:xfrm>
            <a:custGeom>
              <a:avLst/>
              <a:gdLst>
                <a:gd name="T0" fmla="*/ 0 w 2841"/>
                <a:gd name="T1" fmla="*/ 18 h 2599"/>
                <a:gd name="T2" fmla="*/ 2841 w 2841"/>
                <a:gd name="T3" fmla="*/ 0 h 2599"/>
                <a:gd name="T4" fmla="*/ 1294 w 2841"/>
                <a:gd name="T5" fmla="*/ 2597 h 2599"/>
                <a:gd name="T6" fmla="*/ 2 w 2841"/>
                <a:gd name="T7" fmla="*/ 2599 h 2599"/>
                <a:gd name="T8" fmla="*/ 0 w 2841"/>
                <a:gd name="T9" fmla="*/ 18 h 2599"/>
              </a:gdLst>
              <a:ahLst/>
              <a:cxnLst>
                <a:cxn ang="0">
                  <a:pos x="T0" y="T1"/>
                </a:cxn>
                <a:cxn ang="0">
                  <a:pos x="T2" y="T3"/>
                </a:cxn>
                <a:cxn ang="0">
                  <a:pos x="T4" y="T5"/>
                </a:cxn>
                <a:cxn ang="0">
                  <a:pos x="T6" y="T7"/>
                </a:cxn>
                <a:cxn ang="0">
                  <a:pos x="T8" y="T9"/>
                </a:cxn>
              </a:cxnLst>
              <a:rect l="0" t="0" r="r" b="b"/>
              <a:pathLst>
                <a:path w="2841" h="2599">
                  <a:moveTo>
                    <a:pt x="0" y="18"/>
                  </a:moveTo>
                  <a:lnTo>
                    <a:pt x="2841" y="0"/>
                  </a:lnTo>
                  <a:lnTo>
                    <a:pt x="1294" y="2597"/>
                  </a:lnTo>
                  <a:lnTo>
                    <a:pt x="2" y="2599"/>
                  </a:lnTo>
                  <a:lnTo>
                    <a:pt x="0" y="18"/>
                  </a:lnTo>
                  <a:close/>
                </a:path>
              </a:pathLst>
            </a:custGeom>
            <a:blipFill dpi="0" rotWithShape="1">
              <a:blip r:embed="rId17"/>
              <a:srcRect/>
              <a:stretch>
                <a:fillRect r="-15708"/>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a:solidFill>
                  <a:srgbClr val="000000"/>
                </a:solidFill>
                <a:latin typeface="Arial" charset="0"/>
              </a:endParaRPr>
            </a:p>
          </p:txBody>
        </p:sp>
      </p:grpSp>
      <p:grpSp>
        <p:nvGrpSpPr>
          <p:cNvPr id="1222" name="Group 198"/>
          <p:cNvGrpSpPr>
            <a:grpSpLocks/>
          </p:cNvGrpSpPr>
          <p:nvPr/>
        </p:nvGrpSpPr>
        <p:grpSpPr bwMode="auto">
          <a:xfrm>
            <a:off x="-6350" y="195263"/>
            <a:ext cx="1057275" cy="1143000"/>
            <a:chOff x="0" y="1039"/>
            <a:chExt cx="2681" cy="2897"/>
          </a:xfrm>
        </p:grpSpPr>
        <p:pic>
          <p:nvPicPr>
            <p:cNvPr id="1223" name="Picture 199" descr="pan01"/>
            <p:cNvPicPr>
              <a:picLocks noChangeAspect="1" noChangeArrowheads="1"/>
            </p:cNvPicPr>
            <p:nvPr userDrawn="1"/>
          </p:nvPicPr>
          <p:blipFill>
            <a:blip r:embed="rId18" cstate="print">
              <a:extLst>
                <a:ext uri="{28A0092B-C50C-407E-A947-70E740481C1C}">
                  <a14:useLocalDpi xmlns:a14="http://schemas.microsoft.com/office/drawing/2010/main" val="0"/>
                </a:ext>
              </a:extLst>
            </a:blip>
            <a:srcRect l="51730" r="2339"/>
            <a:stretch>
              <a:fillRect/>
            </a:stretch>
          </p:blipFill>
          <p:spPr bwMode="gray">
            <a:xfrm>
              <a:off x="0" y="1039"/>
              <a:ext cx="2681" cy="2897"/>
            </a:xfrm>
            <a:prstGeom prst="rect">
              <a:avLst/>
            </a:prstGeom>
            <a:noFill/>
            <a:extLst>
              <a:ext uri="{909E8E84-426E-40DD-AFC4-6F175D3DCCD1}">
                <a14:hiddenFill xmlns:a14="http://schemas.microsoft.com/office/drawing/2010/main">
                  <a:solidFill>
                    <a:srgbClr val="FFFFFF"/>
                  </a:solidFill>
                </a14:hiddenFill>
              </a:ext>
            </a:extLst>
          </p:spPr>
        </p:pic>
        <p:sp>
          <p:nvSpPr>
            <p:cNvPr id="1224" name="Freeform 200" descr="wiz_gold04"/>
            <p:cNvSpPr>
              <a:spLocks/>
            </p:cNvSpPr>
            <p:nvPr userDrawn="1"/>
          </p:nvSpPr>
          <p:spPr bwMode="gray">
            <a:xfrm>
              <a:off x="0" y="1137"/>
              <a:ext cx="2537" cy="2600"/>
            </a:xfrm>
            <a:custGeom>
              <a:avLst/>
              <a:gdLst>
                <a:gd name="T0" fmla="*/ 0 w 2537"/>
                <a:gd name="T1" fmla="*/ 0 h 2600"/>
                <a:gd name="T2" fmla="*/ 2537 w 2537"/>
                <a:gd name="T3" fmla="*/ 1 h 2600"/>
                <a:gd name="T4" fmla="*/ 991 w 2537"/>
                <a:gd name="T5" fmla="*/ 2597 h 2600"/>
                <a:gd name="T6" fmla="*/ 0 w 2537"/>
                <a:gd name="T7" fmla="*/ 2600 h 2600"/>
                <a:gd name="T8" fmla="*/ 0 w 2537"/>
                <a:gd name="T9" fmla="*/ 0 h 2600"/>
              </a:gdLst>
              <a:ahLst/>
              <a:cxnLst>
                <a:cxn ang="0">
                  <a:pos x="T0" y="T1"/>
                </a:cxn>
                <a:cxn ang="0">
                  <a:pos x="T2" y="T3"/>
                </a:cxn>
                <a:cxn ang="0">
                  <a:pos x="T4" y="T5"/>
                </a:cxn>
                <a:cxn ang="0">
                  <a:pos x="T6" y="T7"/>
                </a:cxn>
                <a:cxn ang="0">
                  <a:pos x="T8" y="T9"/>
                </a:cxn>
              </a:cxnLst>
              <a:rect l="0" t="0" r="r" b="b"/>
              <a:pathLst>
                <a:path w="2537" h="2600">
                  <a:moveTo>
                    <a:pt x="0" y="0"/>
                  </a:moveTo>
                  <a:lnTo>
                    <a:pt x="2537" y="1"/>
                  </a:lnTo>
                  <a:lnTo>
                    <a:pt x="991" y="2597"/>
                  </a:lnTo>
                  <a:lnTo>
                    <a:pt x="0" y="2600"/>
                  </a:lnTo>
                  <a:lnTo>
                    <a:pt x="0" y="0"/>
                  </a:lnTo>
                  <a:close/>
                </a:path>
              </a:pathLst>
            </a:custGeom>
            <a:blipFill dpi="0" rotWithShape="1">
              <a:blip r:embed="rId19"/>
              <a:srcRect/>
              <a:stretch>
                <a:fillRect/>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a:solidFill>
                  <a:srgbClr val="000000"/>
                </a:solidFill>
                <a:latin typeface="Arial" charset="0"/>
              </a:endParaRPr>
            </a:p>
          </p:txBody>
        </p:sp>
      </p:grpSp>
      <p:grpSp>
        <p:nvGrpSpPr>
          <p:cNvPr id="1225" name="Group 201"/>
          <p:cNvGrpSpPr>
            <a:grpSpLocks/>
          </p:cNvGrpSpPr>
          <p:nvPr/>
        </p:nvGrpSpPr>
        <p:grpSpPr bwMode="auto">
          <a:xfrm>
            <a:off x="0" y="0"/>
            <a:ext cx="933450" cy="1239838"/>
            <a:chOff x="-7" y="240"/>
            <a:chExt cx="2407" cy="3199"/>
          </a:xfrm>
        </p:grpSpPr>
        <p:pic>
          <p:nvPicPr>
            <p:cNvPr id="1226" name="Picture 202" descr="pan01"/>
            <p:cNvPicPr>
              <a:picLocks noChangeAspect="1" noChangeArrowheads="1"/>
            </p:cNvPicPr>
            <p:nvPr userDrawn="1"/>
          </p:nvPicPr>
          <p:blipFill>
            <a:blip r:embed="rId20" cstate="print">
              <a:extLst>
                <a:ext uri="{28A0092B-C50C-407E-A947-70E740481C1C}">
                  <a14:useLocalDpi xmlns:a14="http://schemas.microsoft.com/office/drawing/2010/main" val="0"/>
                </a:ext>
              </a:extLst>
            </a:blip>
            <a:srcRect l="60431" r="2339"/>
            <a:stretch>
              <a:fillRect/>
            </a:stretch>
          </p:blipFill>
          <p:spPr bwMode="gray">
            <a:xfrm>
              <a:off x="0" y="240"/>
              <a:ext cx="2400" cy="3199"/>
            </a:xfrm>
            <a:prstGeom prst="rect">
              <a:avLst/>
            </a:prstGeom>
            <a:noFill/>
            <a:extLst>
              <a:ext uri="{909E8E84-426E-40DD-AFC4-6F175D3DCCD1}">
                <a14:hiddenFill xmlns:a14="http://schemas.microsoft.com/office/drawing/2010/main">
                  <a:solidFill>
                    <a:srgbClr val="FFFFFF"/>
                  </a:solidFill>
                </a14:hiddenFill>
              </a:ext>
            </a:extLst>
          </p:spPr>
        </p:pic>
        <p:sp>
          <p:nvSpPr>
            <p:cNvPr id="1227" name="Freeform 203" descr="wiz_gold01"/>
            <p:cNvSpPr>
              <a:spLocks/>
            </p:cNvSpPr>
            <p:nvPr userDrawn="1"/>
          </p:nvSpPr>
          <p:spPr bwMode="gray">
            <a:xfrm>
              <a:off x="-7" y="348"/>
              <a:ext cx="2247" cy="2874"/>
            </a:xfrm>
            <a:custGeom>
              <a:avLst/>
              <a:gdLst>
                <a:gd name="T0" fmla="*/ 7 w 2247"/>
                <a:gd name="T1" fmla="*/ 0 h 2874"/>
                <a:gd name="T2" fmla="*/ 2247 w 2247"/>
                <a:gd name="T3" fmla="*/ 0 h 2874"/>
                <a:gd name="T4" fmla="*/ 540 w 2247"/>
                <a:gd name="T5" fmla="*/ 2868 h 2874"/>
                <a:gd name="T6" fmla="*/ 0 w 2247"/>
                <a:gd name="T7" fmla="*/ 2874 h 2874"/>
                <a:gd name="T8" fmla="*/ 7 w 2247"/>
                <a:gd name="T9" fmla="*/ 0 h 2874"/>
              </a:gdLst>
              <a:ahLst/>
              <a:cxnLst>
                <a:cxn ang="0">
                  <a:pos x="T0" y="T1"/>
                </a:cxn>
                <a:cxn ang="0">
                  <a:pos x="T2" y="T3"/>
                </a:cxn>
                <a:cxn ang="0">
                  <a:pos x="T4" y="T5"/>
                </a:cxn>
                <a:cxn ang="0">
                  <a:pos x="T6" y="T7"/>
                </a:cxn>
                <a:cxn ang="0">
                  <a:pos x="T8" y="T9"/>
                </a:cxn>
              </a:cxnLst>
              <a:rect l="0" t="0" r="r" b="b"/>
              <a:pathLst>
                <a:path w="2247" h="2874">
                  <a:moveTo>
                    <a:pt x="7" y="0"/>
                  </a:moveTo>
                  <a:lnTo>
                    <a:pt x="2247" y="0"/>
                  </a:lnTo>
                  <a:lnTo>
                    <a:pt x="540" y="2868"/>
                  </a:lnTo>
                  <a:lnTo>
                    <a:pt x="0" y="2874"/>
                  </a:lnTo>
                  <a:lnTo>
                    <a:pt x="7" y="0"/>
                  </a:lnTo>
                  <a:close/>
                </a:path>
              </a:pathLst>
            </a:custGeom>
            <a:blipFill dpi="0" rotWithShape="1">
              <a:blip r:embed="rId21"/>
              <a:srcRect/>
              <a:stretch>
                <a:fillRect/>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a:solidFill>
                  <a:srgbClr val="000000"/>
                </a:solidFill>
                <a:latin typeface="Arial" charset="0"/>
              </a:endParaRPr>
            </a:p>
          </p:txBody>
        </p:sp>
      </p:grpSp>
      <p:sp>
        <p:nvSpPr>
          <p:cNvPr id="1026" name="Rectangle 2"/>
          <p:cNvSpPr>
            <a:spLocks noGrp="1" noChangeArrowheads="1"/>
          </p:cNvSpPr>
          <p:nvPr>
            <p:ph type="title"/>
          </p:nvPr>
        </p:nvSpPr>
        <p:spPr bwMode="gray">
          <a:xfrm>
            <a:off x="1219200" y="228600"/>
            <a:ext cx="73914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endParaRPr lang="en-US" altLang="zh-CN"/>
          </a:p>
        </p:txBody>
      </p:sp>
    </p:spTree>
    <p:extLst>
      <p:ext uri="{BB962C8B-B14F-4D97-AF65-F5344CB8AC3E}">
        <p14:creationId xmlns:p14="http://schemas.microsoft.com/office/powerpoint/2010/main" val="3792533545"/>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 id="2147483688" r:id="rId13"/>
    <p:sldLayoutId id="2147483689" r:id="rId14"/>
  </p:sldLayoutIdLs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8" presetClass="entr" presetSubtype="6" fill="hold" grpId="0"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strips(downRight)">
                                      <p:cBhvr>
                                        <p:cTn id="7" dur="1000"/>
                                        <p:tgtEl>
                                          <p:spTgt spid="1026"/>
                                        </p:tgtEl>
                                      </p:cBhvr>
                                    </p:animEffect>
                                  </p:childTnLst>
                                </p:cTn>
                              </p:par>
                              <p:par>
                                <p:cTn id="8" presetID="22" presetClass="entr" presetSubtype="8" fill="hold" nodeType="withEffect">
                                  <p:stCondLst>
                                    <p:cond delay="500"/>
                                  </p:stCondLst>
                                  <p:childTnLst>
                                    <p:set>
                                      <p:cBhvr>
                                        <p:cTn id="9" dur="1" fill="hold">
                                          <p:stCondLst>
                                            <p:cond delay="0"/>
                                          </p:stCondLst>
                                        </p:cTn>
                                        <p:tgtEl>
                                          <p:spTgt spid="1219"/>
                                        </p:tgtEl>
                                        <p:attrNameLst>
                                          <p:attrName>style.visibility</p:attrName>
                                        </p:attrNameLst>
                                      </p:cBhvr>
                                      <p:to>
                                        <p:strVal val="visible"/>
                                      </p:to>
                                    </p:set>
                                    <p:animEffect transition="in" filter="wipe(left)">
                                      <p:cBhvr>
                                        <p:cTn id="10" dur="500"/>
                                        <p:tgtEl>
                                          <p:spTgt spid="1219"/>
                                        </p:tgtEl>
                                      </p:cBhvr>
                                    </p:animEffect>
                                  </p:childTnLst>
                                </p:cTn>
                              </p:par>
                            </p:childTnLst>
                          </p:cTn>
                        </p:par>
                        <p:par>
                          <p:cTn id="11" fill="hold" nodeType="afterGroup">
                            <p:stCondLst>
                              <p:cond delay="1000"/>
                            </p:stCondLst>
                            <p:childTnLst>
                              <p:par>
                                <p:cTn id="12" presetID="22" presetClass="entr" presetSubtype="8" fill="hold" nodeType="afterEffect">
                                  <p:stCondLst>
                                    <p:cond delay="700"/>
                                  </p:stCondLst>
                                  <p:childTnLst>
                                    <p:set>
                                      <p:cBhvr>
                                        <p:cTn id="13" dur="1" fill="hold">
                                          <p:stCondLst>
                                            <p:cond delay="0"/>
                                          </p:stCondLst>
                                        </p:cTn>
                                        <p:tgtEl>
                                          <p:spTgt spid="1222"/>
                                        </p:tgtEl>
                                        <p:attrNameLst>
                                          <p:attrName>style.visibility</p:attrName>
                                        </p:attrNameLst>
                                      </p:cBhvr>
                                      <p:to>
                                        <p:strVal val="visible"/>
                                      </p:to>
                                    </p:set>
                                    <p:animEffect transition="in" filter="wipe(left)">
                                      <p:cBhvr>
                                        <p:cTn id="14" dur="500"/>
                                        <p:tgtEl>
                                          <p:spTgt spid="1222"/>
                                        </p:tgtEl>
                                      </p:cBhvr>
                                    </p:animEffect>
                                  </p:childTnLst>
                                </p:cTn>
                              </p:par>
                            </p:childTnLst>
                          </p:cTn>
                        </p:par>
                        <p:par>
                          <p:cTn id="15" fill="hold" nodeType="afterGroup">
                            <p:stCondLst>
                              <p:cond delay="2200"/>
                            </p:stCondLst>
                            <p:childTnLst>
                              <p:par>
                                <p:cTn id="16" presetID="22" presetClass="entr" presetSubtype="8" fill="hold" nodeType="afterEffect">
                                  <p:stCondLst>
                                    <p:cond delay="600"/>
                                  </p:stCondLst>
                                  <p:childTnLst>
                                    <p:set>
                                      <p:cBhvr>
                                        <p:cTn id="17" dur="1" fill="hold">
                                          <p:stCondLst>
                                            <p:cond delay="0"/>
                                          </p:stCondLst>
                                        </p:cTn>
                                        <p:tgtEl>
                                          <p:spTgt spid="1225"/>
                                        </p:tgtEl>
                                        <p:attrNameLst>
                                          <p:attrName>style.visibility</p:attrName>
                                        </p:attrNameLst>
                                      </p:cBhvr>
                                      <p:to>
                                        <p:strVal val="visible"/>
                                      </p:to>
                                    </p:set>
                                    <p:animEffect transition="in" filter="wipe(left)">
                                      <p:cBhvr>
                                        <p:cTn id="18" dur="500"/>
                                        <p:tgtEl>
                                          <p:spTgt spid="12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6" grpId="0"/>
    </p:bldLst>
  </p:timing>
  <p:txStyles>
    <p:titleStyle>
      <a:lvl1pPr algn="l" rtl="0" eaLnBrk="1" fontAlgn="base" hangingPunct="1">
        <a:spcBef>
          <a:spcPct val="0"/>
        </a:spcBef>
        <a:spcAft>
          <a:spcPct val="0"/>
        </a:spcAft>
        <a:defRPr sz="3600" b="1">
          <a:solidFill>
            <a:srgbClr val="FFFFFF"/>
          </a:solidFill>
          <a:latin typeface="+mj-lt"/>
          <a:ea typeface="+mj-ea"/>
          <a:cs typeface="+mj-cs"/>
        </a:defRPr>
      </a:lvl1pPr>
      <a:lvl2pPr algn="l" rtl="0" eaLnBrk="1" fontAlgn="base" hangingPunct="1">
        <a:spcBef>
          <a:spcPct val="0"/>
        </a:spcBef>
        <a:spcAft>
          <a:spcPct val="0"/>
        </a:spcAft>
        <a:defRPr sz="3600" b="1">
          <a:solidFill>
            <a:srgbClr val="FFFFFF"/>
          </a:solidFill>
          <a:latin typeface="Arial" charset="0"/>
        </a:defRPr>
      </a:lvl2pPr>
      <a:lvl3pPr algn="l" rtl="0" eaLnBrk="1" fontAlgn="base" hangingPunct="1">
        <a:spcBef>
          <a:spcPct val="0"/>
        </a:spcBef>
        <a:spcAft>
          <a:spcPct val="0"/>
        </a:spcAft>
        <a:defRPr sz="3600" b="1">
          <a:solidFill>
            <a:srgbClr val="FFFFFF"/>
          </a:solidFill>
          <a:latin typeface="Arial" charset="0"/>
        </a:defRPr>
      </a:lvl3pPr>
      <a:lvl4pPr algn="l" rtl="0" eaLnBrk="1" fontAlgn="base" hangingPunct="1">
        <a:spcBef>
          <a:spcPct val="0"/>
        </a:spcBef>
        <a:spcAft>
          <a:spcPct val="0"/>
        </a:spcAft>
        <a:defRPr sz="3600" b="1">
          <a:solidFill>
            <a:srgbClr val="FFFFFF"/>
          </a:solidFill>
          <a:latin typeface="Arial" charset="0"/>
        </a:defRPr>
      </a:lvl4pPr>
      <a:lvl5pPr algn="l" rtl="0" eaLnBrk="1" fontAlgn="base" hangingPunct="1">
        <a:spcBef>
          <a:spcPct val="0"/>
        </a:spcBef>
        <a:spcAft>
          <a:spcPct val="0"/>
        </a:spcAft>
        <a:defRPr sz="3600" b="1">
          <a:solidFill>
            <a:srgbClr val="FFFFFF"/>
          </a:solidFill>
          <a:latin typeface="Arial" charset="0"/>
        </a:defRPr>
      </a:lvl5pPr>
      <a:lvl6pPr marL="457200" algn="l" rtl="0" eaLnBrk="1" fontAlgn="base" hangingPunct="1">
        <a:spcBef>
          <a:spcPct val="0"/>
        </a:spcBef>
        <a:spcAft>
          <a:spcPct val="0"/>
        </a:spcAft>
        <a:defRPr sz="3600" b="1">
          <a:solidFill>
            <a:srgbClr val="FFFFFF"/>
          </a:solidFill>
          <a:latin typeface="Arial" charset="0"/>
        </a:defRPr>
      </a:lvl6pPr>
      <a:lvl7pPr marL="914400" algn="l" rtl="0" eaLnBrk="1" fontAlgn="base" hangingPunct="1">
        <a:spcBef>
          <a:spcPct val="0"/>
        </a:spcBef>
        <a:spcAft>
          <a:spcPct val="0"/>
        </a:spcAft>
        <a:defRPr sz="3600" b="1">
          <a:solidFill>
            <a:srgbClr val="FFFFFF"/>
          </a:solidFill>
          <a:latin typeface="Arial" charset="0"/>
        </a:defRPr>
      </a:lvl7pPr>
      <a:lvl8pPr marL="1371600" algn="l" rtl="0" eaLnBrk="1" fontAlgn="base" hangingPunct="1">
        <a:spcBef>
          <a:spcPct val="0"/>
        </a:spcBef>
        <a:spcAft>
          <a:spcPct val="0"/>
        </a:spcAft>
        <a:defRPr sz="3600" b="1">
          <a:solidFill>
            <a:srgbClr val="FFFFFF"/>
          </a:solidFill>
          <a:latin typeface="Arial" charset="0"/>
        </a:defRPr>
      </a:lvl8pPr>
      <a:lvl9pPr marL="1828800" algn="l" rtl="0" eaLnBrk="1" fontAlgn="base" hangingPunct="1">
        <a:spcBef>
          <a:spcPct val="0"/>
        </a:spcBef>
        <a:spcAft>
          <a:spcPct val="0"/>
        </a:spcAft>
        <a:defRPr sz="3600" b="1">
          <a:solidFill>
            <a:srgbClr val="FFFFFF"/>
          </a:solidFill>
          <a:latin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tags" Target="../tags/tag14.xml"/><Relationship Id="rId1" Type="http://schemas.openxmlformats.org/officeDocument/2006/relationships/tags" Target="../tags/tag13.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tags" Target="../tags/tag16.xml"/><Relationship Id="rId1" Type="http://schemas.openxmlformats.org/officeDocument/2006/relationships/tags" Target="../tags/tag15.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tags" Target="../tags/tag18.xml"/><Relationship Id="rId1" Type="http://schemas.openxmlformats.org/officeDocument/2006/relationships/tags" Target="../tags/tag17.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tags" Target="../tags/tag20.xml"/><Relationship Id="rId1" Type="http://schemas.openxmlformats.org/officeDocument/2006/relationships/tags" Target="../tags/tag19.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tags" Target="../tags/tag22.xml"/><Relationship Id="rId1" Type="http://schemas.openxmlformats.org/officeDocument/2006/relationships/tags" Target="../tags/tag21.xml"/></Relationships>
</file>

<file path=ppt/slides/_rels/slide15.xml.rels><?xml version="1.0" encoding="UTF-8" standalone="yes"?>
<Relationships xmlns="http://schemas.openxmlformats.org/package/2006/relationships"><Relationship Id="rId8" Type="http://schemas.openxmlformats.org/officeDocument/2006/relationships/tags" Target="../tags/tag30.xml"/><Relationship Id="rId13" Type="http://schemas.openxmlformats.org/officeDocument/2006/relationships/tags" Target="../tags/tag35.xml"/><Relationship Id="rId18" Type="http://schemas.openxmlformats.org/officeDocument/2006/relationships/tags" Target="../tags/tag40.xml"/><Relationship Id="rId3" Type="http://schemas.openxmlformats.org/officeDocument/2006/relationships/tags" Target="../tags/tag25.xml"/><Relationship Id="rId7" Type="http://schemas.openxmlformats.org/officeDocument/2006/relationships/tags" Target="../tags/tag29.xml"/><Relationship Id="rId12" Type="http://schemas.openxmlformats.org/officeDocument/2006/relationships/tags" Target="../tags/tag34.xml"/><Relationship Id="rId17" Type="http://schemas.openxmlformats.org/officeDocument/2006/relationships/tags" Target="../tags/tag39.xml"/><Relationship Id="rId2" Type="http://schemas.openxmlformats.org/officeDocument/2006/relationships/tags" Target="../tags/tag24.xml"/><Relationship Id="rId16" Type="http://schemas.openxmlformats.org/officeDocument/2006/relationships/tags" Target="../tags/tag38.xml"/><Relationship Id="rId20" Type="http://schemas.openxmlformats.org/officeDocument/2006/relationships/slideLayout" Target="../slideLayouts/slideLayout21.xml"/><Relationship Id="rId1" Type="http://schemas.openxmlformats.org/officeDocument/2006/relationships/tags" Target="../tags/tag23.xml"/><Relationship Id="rId6" Type="http://schemas.openxmlformats.org/officeDocument/2006/relationships/tags" Target="../tags/tag28.xml"/><Relationship Id="rId11" Type="http://schemas.openxmlformats.org/officeDocument/2006/relationships/tags" Target="../tags/tag33.xml"/><Relationship Id="rId5" Type="http://schemas.openxmlformats.org/officeDocument/2006/relationships/tags" Target="../tags/tag27.xml"/><Relationship Id="rId15" Type="http://schemas.openxmlformats.org/officeDocument/2006/relationships/tags" Target="../tags/tag37.xml"/><Relationship Id="rId10" Type="http://schemas.openxmlformats.org/officeDocument/2006/relationships/tags" Target="../tags/tag32.xml"/><Relationship Id="rId19" Type="http://schemas.openxmlformats.org/officeDocument/2006/relationships/tags" Target="../tags/tag41.xml"/><Relationship Id="rId4" Type="http://schemas.openxmlformats.org/officeDocument/2006/relationships/tags" Target="../tags/tag26.xml"/><Relationship Id="rId9" Type="http://schemas.openxmlformats.org/officeDocument/2006/relationships/tags" Target="../tags/tag31.xml"/><Relationship Id="rId14" Type="http://schemas.openxmlformats.org/officeDocument/2006/relationships/tags" Target="../tags/tag3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tags" Target="../tags/tag2.xml"/><Relationship Id="rId1" Type="http://schemas.openxmlformats.org/officeDocument/2006/relationships/tags" Target="../tags/tag1.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tags" Target="../tags/tag4.xml"/><Relationship Id="rId1" Type="http://schemas.openxmlformats.org/officeDocument/2006/relationships/tags" Target="../tags/tag3.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6.xml"/><Relationship Id="rId5" Type="http://schemas.openxmlformats.org/officeDocument/2006/relationships/image" Target="../media/image11.png"/><Relationship Id="rId4" Type="http://schemas.openxmlformats.org/officeDocument/2006/relationships/image" Target="../media/image10.emf"/></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tags" Target="../tags/tag6.xml"/><Relationship Id="rId1" Type="http://schemas.openxmlformats.org/officeDocument/2006/relationships/tags" Target="../tags/tag5.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tags" Target="../tags/tag8.xml"/><Relationship Id="rId1" Type="http://schemas.openxmlformats.org/officeDocument/2006/relationships/tags" Target="../tags/tag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tags" Target="../tags/tag10.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tags" Target="../tags/tag12.xml"/><Relationship Id="rId1" Type="http://schemas.openxmlformats.org/officeDocument/2006/relationships/tags" Target="../tags/tag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p:txBody>
          <a:bodyPr/>
          <a:lstStyle/>
          <a:p>
            <a:pPr algn="l"/>
            <a:r>
              <a:rPr lang="zh-CN" altLang="en-US" dirty="0"/>
              <a:t>      </a:t>
            </a:r>
            <a:endParaRPr lang="zh-CN" altLang="en-US" sz="2400" b="1" dirty="0"/>
          </a:p>
        </p:txBody>
      </p:sp>
      <p:sp>
        <p:nvSpPr>
          <p:cNvPr id="2" name="标题 1"/>
          <p:cNvSpPr>
            <a:spLocks noGrp="1"/>
          </p:cNvSpPr>
          <p:nvPr>
            <p:ph type="ctrTitle"/>
          </p:nvPr>
        </p:nvSpPr>
        <p:spPr>
          <a:xfrm>
            <a:off x="4399967" y="1988840"/>
            <a:ext cx="4724400" cy="2057400"/>
          </a:xfrm>
        </p:spPr>
        <p:txBody>
          <a:bodyPr/>
          <a:lstStyle/>
          <a:p>
            <a:pPr algn="l"/>
            <a:r>
              <a:rPr lang="zh-CN" altLang="en-US" dirty="0"/>
              <a:t>第</a:t>
            </a:r>
            <a:r>
              <a:rPr lang="en-US" altLang="zh-CN" dirty="0"/>
              <a:t>8</a:t>
            </a:r>
            <a:r>
              <a:rPr lang="zh-CN" altLang="en-US" dirty="0"/>
              <a:t>章 金融</a:t>
            </a:r>
            <a:r>
              <a:rPr lang="zh-CN" altLang="en-US" dirty="0" smtClean="0"/>
              <a:t>科技</a:t>
            </a:r>
            <a:endParaRPr lang="zh-CN" altLang="en-US" dirty="0"/>
          </a:p>
        </p:txBody>
      </p:sp>
    </p:spTree>
    <p:extLst>
      <p:ext uri="{BB962C8B-B14F-4D97-AF65-F5344CB8AC3E}">
        <p14:creationId xmlns:p14="http://schemas.microsoft.com/office/powerpoint/2010/main" val="37985481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p:txBody>
          <a:bodyPr/>
          <a:lstStyle/>
          <a:p>
            <a:r>
              <a:rPr lang="en-US" altLang="zh-CN" dirty="0"/>
              <a:t>8.3 </a:t>
            </a:r>
            <a:r>
              <a:rPr lang="zh-CN" altLang="en-US" dirty="0"/>
              <a:t>大数据</a:t>
            </a:r>
            <a:r>
              <a:rPr lang="zh-CN" altLang="en-US" dirty="0" smtClean="0"/>
              <a:t>金融</a:t>
            </a:r>
            <a:endParaRPr lang="zh-CN" altLang="en-US" dirty="0"/>
          </a:p>
        </p:txBody>
      </p:sp>
      <p:sp>
        <p:nvSpPr>
          <p:cNvPr id="32" name="内容占位符 2">
            <a:extLst>
              <a:ext uri="{FF2B5EF4-FFF2-40B4-BE49-F238E27FC236}">
                <a16:creationId xmlns="" xmlns:a16="http://schemas.microsoft.com/office/drawing/2014/main" id="{13FEC69F-0E8F-4F37-9D76-8DC08A04AEAF}"/>
              </a:ext>
            </a:extLst>
          </p:cNvPr>
          <p:cNvSpPr txBox="1">
            <a:spLocks/>
          </p:cNvSpPr>
          <p:nvPr/>
        </p:nvSpPr>
        <p:spPr bwMode="auto">
          <a:xfrm>
            <a:off x="511152" y="1340768"/>
            <a:ext cx="8121696" cy="4650377"/>
          </a:xfrm>
          <a:prstGeom prst="rect">
            <a:avLst/>
          </a:prstGeom>
          <a:noFill/>
          <a:ln w="9525">
            <a:noFill/>
            <a:miter lim="800000"/>
            <a:headEnd/>
            <a:tailEnd/>
          </a:ln>
        </p:spPr>
        <p:txBody>
          <a:bodyPr vert="horz" wrap="square" lIns="68580" tIns="34290" rIns="68580" bIns="34290" numCol="1" anchor="t" anchorCtr="0" compatLnSpc="1">
            <a:prstTxWarp prst="textNoShape">
              <a:avLst/>
            </a:prstTxWarp>
          </a:bodyPr>
          <a:lstStyle>
            <a:lvl1pPr marL="342900" indent="-342900" algn="l" rtl="0" eaLnBrk="0" fontAlgn="base" hangingPunct="0">
              <a:lnSpc>
                <a:spcPct val="130000"/>
              </a:lnSpc>
              <a:spcBef>
                <a:spcPct val="20000"/>
              </a:spcBef>
              <a:spcAft>
                <a:spcPct val="0"/>
              </a:spcAft>
              <a:buSzPct val="80000"/>
              <a:buFont typeface="Wingdings" pitchFamily="2" charset="2"/>
              <a:buChar char="l"/>
              <a:defRPr sz="2000" kern="1200">
                <a:solidFill>
                  <a:schemeClr val="tx1"/>
                </a:solidFill>
                <a:latin typeface="+mn-ea"/>
                <a:ea typeface="+mn-ea"/>
                <a:cs typeface="+mn-cs"/>
              </a:defRPr>
            </a:lvl1pPr>
            <a:lvl2pPr marL="742950" indent="-28575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2pPr>
            <a:lvl3pPr marL="11430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3pPr>
            <a:lvl4pPr marL="16002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4pPr>
            <a:lvl5pPr marL="20574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buClr>
                <a:schemeClr val="accent6"/>
              </a:buClr>
              <a:buFont typeface="Wingdings" pitchFamily="2" charset="2"/>
              <a:buChar char="n"/>
            </a:pPr>
            <a:r>
              <a:rPr lang="zh-CN" altLang="en-US" sz="2400" dirty="0"/>
              <a:t>大数据技术是当前计算机领域的热点技术，也是数据挖掘技术发展的新阶段</a:t>
            </a:r>
            <a:r>
              <a:rPr lang="zh-CN" altLang="en-US" sz="2400" dirty="0" smtClean="0"/>
              <a:t>。</a:t>
            </a:r>
            <a:endParaRPr lang="zh-CN" altLang="zh-CN" sz="2400" dirty="0"/>
          </a:p>
          <a:p>
            <a:pPr algn="just">
              <a:buClr>
                <a:schemeClr val="accent6"/>
              </a:buClr>
              <a:buFont typeface="Wingdings" pitchFamily="2" charset="2"/>
              <a:buChar char="n"/>
            </a:pPr>
            <a:r>
              <a:rPr lang="en-US" altLang="zh-CN" sz="2400" dirty="0">
                <a:latin typeface="+mn-lt"/>
                <a:cs typeface="+mn-ea"/>
                <a:sym typeface="+mn-lt"/>
              </a:rPr>
              <a:t>8.3.1 </a:t>
            </a:r>
            <a:r>
              <a:rPr lang="zh-CN" altLang="en-US" sz="2400" dirty="0">
                <a:latin typeface="+mn-lt"/>
                <a:cs typeface="+mn-ea"/>
                <a:sym typeface="+mn-lt"/>
              </a:rPr>
              <a:t>什么是大</a:t>
            </a:r>
            <a:r>
              <a:rPr lang="zh-CN" altLang="en-US" sz="2400" dirty="0" smtClean="0">
                <a:latin typeface="+mn-lt"/>
                <a:cs typeface="+mn-ea"/>
                <a:sym typeface="+mn-lt"/>
              </a:rPr>
              <a:t>数据</a:t>
            </a:r>
            <a:endParaRPr lang="en-US" altLang="zh-CN" sz="2400" dirty="0" smtClean="0">
              <a:latin typeface="+mn-lt"/>
              <a:cs typeface="+mn-ea"/>
              <a:sym typeface="+mn-lt"/>
            </a:endParaRPr>
          </a:p>
          <a:p>
            <a:pPr algn="just">
              <a:buClr>
                <a:schemeClr val="accent6"/>
              </a:buClr>
              <a:buFont typeface="Wingdings" pitchFamily="2" charset="2"/>
              <a:buChar char="n"/>
            </a:pPr>
            <a:r>
              <a:rPr lang="zh-CN" altLang="en-US" sz="2400" dirty="0">
                <a:latin typeface="+mn-lt"/>
                <a:cs typeface="+mn-ea"/>
                <a:sym typeface="+mn-lt"/>
              </a:rPr>
              <a:t>大数据的特点</a:t>
            </a:r>
            <a:r>
              <a:rPr lang="zh-CN" altLang="en-US" sz="2400" dirty="0" smtClean="0">
                <a:latin typeface="+mn-lt"/>
                <a:cs typeface="+mn-ea"/>
                <a:sym typeface="+mn-lt"/>
              </a:rPr>
              <a:t>描述：规模</a:t>
            </a:r>
            <a:r>
              <a:rPr lang="zh-CN" altLang="en-US" sz="2400" dirty="0">
                <a:latin typeface="+mn-lt"/>
                <a:cs typeface="+mn-ea"/>
                <a:sym typeface="+mn-lt"/>
              </a:rPr>
              <a:t>（</a:t>
            </a:r>
            <a:r>
              <a:rPr lang="en-US" altLang="zh-CN" sz="2400" dirty="0">
                <a:latin typeface="+mn-lt"/>
                <a:cs typeface="+mn-ea"/>
                <a:sym typeface="+mn-lt"/>
              </a:rPr>
              <a:t>Volume)</a:t>
            </a:r>
            <a:r>
              <a:rPr lang="zh-CN" altLang="en-US" sz="2400" dirty="0">
                <a:latin typeface="+mn-lt"/>
                <a:cs typeface="+mn-ea"/>
                <a:sym typeface="+mn-lt"/>
              </a:rPr>
              <a:t>、速度（</a:t>
            </a:r>
            <a:r>
              <a:rPr lang="en-US" altLang="zh-CN" sz="2400" dirty="0">
                <a:latin typeface="+mn-lt"/>
                <a:cs typeface="+mn-ea"/>
                <a:sym typeface="+mn-lt"/>
              </a:rPr>
              <a:t>Velocity)</a:t>
            </a:r>
            <a:r>
              <a:rPr lang="zh-CN" altLang="en-US" sz="2400" dirty="0">
                <a:latin typeface="+mn-lt"/>
                <a:cs typeface="+mn-ea"/>
                <a:sym typeface="+mn-lt"/>
              </a:rPr>
              <a:t>、多样性（</a:t>
            </a:r>
            <a:r>
              <a:rPr lang="en-US" altLang="zh-CN" sz="2400" dirty="0">
                <a:latin typeface="+mn-lt"/>
                <a:cs typeface="+mn-ea"/>
                <a:sym typeface="+mn-lt"/>
              </a:rPr>
              <a:t>Variance)</a:t>
            </a:r>
            <a:r>
              <a:rPr lang="zh-CN" altLang="en-US" sz="2400" dirty="0">
                <a:latin typeface="+mn-lt"/>
                <a:cs typeface="+mn-ea"/>
                <a:sym typeface="+mn-lt"/>
              </a:rPr>
              <a:t>、价值密度（</a:t>
            </a:r>
            <a:r>
              <a:rPr lang="en-US" altLang="zh-CN" sz="2400" dirty="0">
                <a:latin typeface="+mn-lt"/>
                <a:cs typeface="+mn-ea"/>
                <a:sym typeface="+mn-lt"/>
              </a:rPr>
              <a:t>Value),</a:t>
            </a:r>
            <a:r>
              <a:rPr lang="zh-CN" altLang="en-US" sz="2400" dirty="0">
                <a:latin typeface="+mn-lt"/>
                <a:cs typeface="+mn-ea"/>
                <a:sym typeface="+mn-lt"/>
              </a:rPr>
              <a:t>也就是常说的四“</a:t>
            </a:r>
            <a:r>
              <a:rPr lang="en-US" altLang="zh-CN" sz="2400" dirty="0">
                <a:latin typeface="+mn-lt"/>
                <a:cs typeface="+mn-ea"/>
                <a:sym typeface="+mn-lt"/>
              </a:rPr>
              <a:t>V”</a:t>
            </a:r>
            <a:r>
              <a:rPr lang="zh-CN" altLang="en-US" sz="2400" dirty="0" smtClean="0">
                <a:latin typeface="+mn-lt"/>
                <a:cs typeface="+mn-ea"/>
                <a:sym typeface="+mn-lt"/>
              </a:rPr>
              <a:t>。</a:t>
            </a:r>
            <a:r>
              <a:rPr lang="en-US" altLang="zh-CN" sz="2400" dirty="0">
                <a:latin typeface="+mn-lt"/>
                <a:cs typeface="+mn-ea"/>
                <a:sym typeface="+mn-lt"/>
              </a:rPr>
              <a:t>8.3.2 </a:t>
            </a:r>
            <a:r>
              <a:rPr lang="zh-CN" altLang="en-US" sz="2400" dirty="0">
                <a:latin typeface="+mn-lt"/>
                <a:cs typeface="+mn-ea"/>
                <a:sym typeface="+mn-lt"/>
              </a:rPr>
              <a:t>大数据金融分析</a:t>
            </a:r>
            <a:r>
              <a:rPr lang="zh-CN" altLang="en-US" sz="2400" dirty="0" smtClean="0">
                <a:latin typeface="+mn-lt"/>
                <a:cs typeface="+mn-ea"/>
                <a:sym typeface="+mn-lt"/>
              </a:rPr>
              <a:t>思维</a:t>
            </a:r>
            <a:endParaRPr lang="en-US" altLang="zh-CN" sz="2400" dirty="0" smtClean="0">
              <a:latin typeface="+mn-lt"/>
              <a:cs typeface="+mn-ea"/>
              <a:sym typeface="+mn-lt"/>
            </a:endParaRPr>
          </a:p>
          <a:p>
            <a:pPr algn="just">
              <a:buClr>
                <a:schemeClr val="accent6"/>
              </a:buClr>
              <a:buFont typeface="Wingdings" pitchFamily="2" charset="2"/>
              <a:buChar char="n"/>
            </a:pPr>
            <a:r>
              <a:rPr lang="en-US" altLang="zh-CN" sz="2400" dirty="0">
                <a:latin typeface="+mn-lt"/>
                <a:cs typeface="+mn-ea"/>
                <a:sym typeface="+mn-lt"/>
              </a:rPr>
              <a:t>8.3.3</a:t>
            </a:r>
            <a:r>
              <a:rPr lang="zh-CN" altLang="en-US" sz="2400" dirty="0">
                <a:latin typeface="+mn-lt"/>
                <a:cs typeface="+mn-ea"/>
                <a:sym typeface="+mn-lt"/>
              </a:rPr>
              <a:t>大数据分析技术</a:t>
            </a:r>
            <a:r>
              <a:rPr lang="zh-CN" altLang="en-US" sz="2400" dirty="0" smtClean="0">
                <a:latin typeface="+mn-lt"/>
                <a:cs typeface="+mn-ea"/>
                <a:sym typeface="+mn-lt"/>
              </a:rPr>
              <a:t>举例</a:t>
            </a:r>
            <a:endParaRPr lang="en-US" altLang="zh-CN" sz="2400" dirty="0" smtClean="0">
              <a:latin typeface="+mn-lt"/>
              <a:cs typeface="+mn-ea"/>
              <a:sym typeface="+mn-lt"/>
            </a:endParaRPr>
          </a:p>
          <a:p>
            <a:pPr algn="just">
              <a:buClr>
                <a:schemeClr val="accent6"/>
              </a:buClr>
              <a:buFont typeface="Wingdings" pitchFamily="2" charset="2"/>
              <a:buChar char="n"/>
            </a:pPr>
            <a:r>
              <a:rPr lang="zh-CN" altLang="en-US" sz="2400" dirty="0">
                <a:latin typeface="+mn-lt"/>
                <a:cs typeface="+mn-ea"/>
                <a:sym typeface="+mn-lt"/>
              </a:rPr>
              <a:t>一、</a:t>
            </a:r>
            <a:r>
              <a:rPr lang="en-US" altLang="zh-CN" sz="2400" dirty="0">
                <a:latin typeface="+mn-lt"/>
                <a:cs typeface="+mn-ea"/>
                <a:sym typeface="+mn-lt"/>
              </a:rPr>
              <a:t>NoSQL</a:t>
            </a:r>
            <a:r>
              <a:rPr lang="zh-CN" altLang="en-US" sz="2400" dirty="0">
                <a:latin typeface="+mn-lt"/>
                <a:cs typeface="+mn-ea"/>
                <a:sym typeface="+mn-lt"/>
              </a:rPr>
              <a:t>数据库</a:t>
            </a:r>
            <a:r>
              <a:rPr lang="zh-CN" altLang="en-US" sz="2400" dirty="0" smtClean="0">
                <a:latin typeface="+mn-lt"/>
                <a:cs typeface="+mn-ea"/>
                <a:sym typeface="+mn-lt"/>
              </a:rPr>
              <a:t>技术</a:t>
            </a:r>
            <a:endParaRPr lang="en-US" altLang="zh-CN" sz="2400" dirty="0" smtClean="0">
              <a:latin typeface="+mn-lt"/>
              <a:cs typeface="+mn-ea"/>
              <a:sym typeface="+mn-lt"/>
            </a:endParaRPr>
          </a:p>
          <a:p>
            <a:pPr algn="just">
              <a:buClr>
                <a:schemeClr val="accent6"/>
              </a:buClr>
              <a:buFont typeface="Wingdings" pitchFamily="2" charset="2"/>
              <a:buChar char="n"/>
            </a:pPr>
            <a:r>
              <a:rPr lang="zh-CN" altLang="en-US" sz="2400" dirty="0">
                <a:latin typeface="+mn-lt"/>
                <a:cs typeface="+mn-ea"/>
                <a:sym typeface="+mn-lt"/>
              </a:rPr>
              <a:t>二、海量数据的分布式存储</a:t>
            </a:r>
          </a:p>
          <a:p>
            <a:pPr algn="just">
              <a:buClr>
                <a:schemeClr val="accent6"/>
              </a:buClr>
              <a:buFont typeface="Wingdings" pitchFamily="2" charset="2"/>
              <a:buChar char="n"/>
            </a:pPr>
            <a:endParaRPr lang="zh-CN" altLang="en-US" sz="2400" dirty="0">
              <a:latin typeface="+mn-lt"/>
              <a:cs typeface="+mn-ea"/>
              <a:sym typeface="+mn-lt"/>
            </a:endParaRPr>
          </a:p>
          <a:p>
            <a:pPr algn="just">
              <a:buClr>
                <a:schemeClr val="accent6"/>
              </a:buClr>
              <a:buFont typeface="Wingdings" pitchFamily="2" charset="2"/>
              <a:buChar char="n"/>
            </a:pPr>
            <a:endParaRPr lang="zh-CN" altLang="en-US" sz="2400" dirty="0">
              <a:latin typeface="+mn-lt"/>
              <a:cs typeface="+mn-ea"/>
              <a:sym typeface="+mn-lt"/>
            </a:endParaRPr>
          </a:p>
        </p:txBody>
      </p:sp>
    </p:spTree>
    <p:custDataLst>
      <p:tags r:id="rId1"/>
    </p:custDataLst>
    <p:extLst>
      <p:ext uri="{BB962C8B-B14F-4D97-AF65-F5344CB8AC3E}">
        <p14:creationId xmlns:p14="http://schemas.microsoft.com/office/powerpoint/2010/main" val="31725678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p:txBody>
          <a:bodyPr/>
          <a:lstStyle/>
          <a:p>
            <a:r>
              <a:rPr lang="en-US" altLang="zh-CN" dirty="0"/>
              <a:t>8.3 </a:t>
            </a:r>
            <a:r>
              <a:rPr lang="zh-CN" altLang="en-US" dirty="0"/>
              <a:t>大数据</a:t>
            </a:r>
            <a:r>
              <a:rPr lang="zh-CN" altLang="en-US" dirty="0" smtClean="0"/>
              <a:t>金融</a:t>
            </a:r>
            <a:endParaRPr lang="zh-CN" altLang="en-US" dirty="0"/>
          </a:p>
        </p:txBody>
      </p:sp>
      <p:sp>
        <p:nvSpPr>
          <p:cNvPr id="32" name="内容占位符 2">
            <a:extLst>
              <a:ext uri="{FF2B5EF4-FFF2-40B4-BE49-F238E27FC236}">
                <a16:creationId xmlns="" xmlns:a16="http://schemas.microsoft.com/office/drawing/2014/main" id="{13FEC69F-0E8F-4F37-9D76-8DC08A04AEAF}"/>
              </a:ext>
            </a:extLst>
          </p:cNvPr>
          <p:cNvSpPr txBox="1">
            <a:spLocks/>
          </p:cNvSpPr>
          <p:nvPr/>
        </p:nvSpPr>
        <p:spPr bwMode="auto">
          <a:xfrm>
            <a:off x="511152" y="1340768"/>
            <a:ext cx="8121696" cy="4650377"/>
          </a:xfrm>
          <a:prstGeom prst="rect">
            <a:avLst/>
          </a:prstGeom>
          <a:noFill/>
          <a:ln w="9525">
            <a:noFill/>
            <a:miter lim="800000"/>
            <a:headEnd/>
            <a:tailEnd/>
          </a:ln>
        </p:spPr>
        <p:txBody>
          <a:bodyPr vert="horz" wrap="square" lIns="68580" tIns="34290" rIns="68580" bIns="34290" numCol="1" anchor="t" anchorCtr="0" compatLnSpc="1">
            <a:prstTxWarp prst="textNoShape">
              <a:avLst/>
            </a:prstTxWarp>
          </a:bodyPr>
          <a:lstStyle>
            <a:lvl1pPr marL="342900" indent="-342900" algn="l" rtl="0" eaLnBrk="0" fontAlgn="base" hangingPunct="0">
              <a:lnSpc>
                <a:spcPct val="130000"/>
              </a:lnSpc>
              <a:spcBef>
                <a:spcPct val="20000"/>
              </a:spcBef>
              <a:spcAft>
                <a:spcPct val="0"/>
              </a:spcAft>
              <a:buSzPct val="80000"/>
              <a:buFont typeface="Wingdings" pitchFamily="2" charset="2"/>
              <a:buChar char="l"/>
              <a:defRPr sz="2000" kern="1200">
                <a:solidFill>
                  <a:schemeClr val="tx1"/>
                </a:solidFill>
                <a:latin typeface="+mn-ea"/>
                <a:ea typeface="+mn-ea"/>
                <a:cs typeface="+mn-cs"/>
              </a:defRPr>
            </a:lvl1pPr>
            <a:lvl2pPr marL="742950" indent="-28575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2pPr>
            <a:lvl3pPr marL="11430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3pPr>
            <a:lvl4pPr marL="16002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4pPr>
            <a:lvl5pPr marL="20574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buClr>
                <a:schemeClr val="accent6"/>
              </a:buClr>
              <a:buFont typeface="Wingdings" pitchFamily="2" charset="2"/>
              <a:buChar char="n"/>
            </a:pPr>
            <a:r>
              <a:rPr lang="zh-CN" altLang="en-US" sz="2400" dirty="0"/>
              <a:t>三、新型数据管理平台在金融领域的</a:t>
            </a:r>
            <a:r>
              <a:rPr lang="zh-CN" altLang="en-US" sz="2400" dirty="0" smtClean="0"/>
              <a:t>应用</a:t>
            </a:r>
            <a:endParaRPr lang="en-US" altLang="zh-CN" sz="2400" dirty="0" smtClean="0"/>
          </a:p>
          <a:p>
            <a:pPr algn="just">
              <a:buClr>
                <a:schemeClr val="accent6"/>
              </a:buClr>
              <a:buFont typeface="Wingdings" pitchFamily="2" charset="2"/>
              <a:buChar char="n"/>
            </a:pPr>
            <a:r>
              <a:rPr lang="zh-CN" altLang="en-US" sz="2400" dirty="0">
                <a:latin typeface="+mn-lt"/>
                <a:cs typeface="+mn-ea"/>
                <a:sym typeface="+mn-lt"/>
              </a:rPr>
              <a:t>四、大规模数据集的</a:t>
            </a:r>
            <a:r>
              <a:rPr lang="zh-CN" altLang="en-US" sz="2400" dirty="0" smtClean="0">
                <a:latin typeface="+mn-lt"/>
                <a:cs typeface="+mn-ea"/>
                <a:sym typeface="+mn-lt"/>
              </a:rPr>
              <a:t>计算</a:t>
            </a:r>
            <a:endParaRPr lang="en-US" altLang="zh-CN" sz="2400" dirty="0" smtClean="0">
              <a:latin typeface="+mn-lt"/>
              <a:cs typeface="+mn-ea"/>
              <a:sym typeface="+mn-lt"/>
            </a:endParaRPr>
          </a:p>
          <a:p>
            <a:pPr algn="just">
              <a:buClr>
                <a:schemeClr val="accent6"/>
              </a:buClr>
              <a:buFont typeface="Wingdings" pitchFamily="2" charset="2"/>
              <a:buChar char="n"/>
            </a:pPr>
            <a:r>
              <a:rPr lang="zh-CN" altLang="en-US" sz="2400" dirty="0">
                <a:latin typeface="+mn-lt"/>
                <a:cs typeface="+mn-ea"/>
                <a:sym typeface="+mn-lt"/>
              </a:rPr>
              <a:t>五、大数据的</a:t>
            </a:r>
            <a:r>
              <a:rPr lang="zh-CN" altLang="en-US" sz="2400" dirty="0" smtClean="0">
                <a:latin typeface="+mn-lt"/>
                <a:cs typeface="+mn-ea"/>
                <a:sym typeface="+mn-lt"/>
              </a:rPr>
              <a:t>可视化</a:t>
            </a:r>
            <a:endParaRPr lang="en-US" altLang="zh-CN" sz="2400" dirty="0" smtClean="0">
              <a:latin typeface="+mn-lt"/>
              <a:cs typeface="+mn-ea"/>
              <a:sym typeface="+mn-lt"/>
            </a:endParaRPr>
          </a:p>
          <a:p>
            <a:pPr algn="just">
              <a:buClr>
                <a:schemeClr val="accent6"/>
              </a:buClr>
              <a:buFont typeface="Wingdings" pitchFamily="2" charset="2"/>
              <a:buChar char="n"/>
            </a:pPr>
            <a:r>
              <a:rPr lang="zh-CN" altLang="en-US" sz="2400" dirty="0">
                <a:latin typeface="+mn-lt"/>
                <a:cs typeface="+mn-ea"/>
                <a:sym typeface="+mn-lt"/>
              </a:rPr>
              <a:t>六、大数据与传统</a:t>
            </a:r>
            <a:r>
              <a:rPr lang="zh-CN" altLang="en-US" sz="2400" dirty="0" smtClean="0">
                <a:latin typeface="+mn-lt"/>
                <a:cs typeface="+mn-ea"/>
                <a:sym typeface="+mn-lt"/>
              </a:rPr>
              <a:t>数据</a:t>
            </a:r>
            <a:endParaRPr lang="zh-CN" altLang="en-US" sz="2400" dirty="0">
              <a:latin typeface="+mn-lt"/>
              <a:cs typeface="+mn-ea"/>
              <a:sym typeface="+mn-lt"/>
            </a:endParaRPr>
          </a:p>
          <a:p>
            <a:pPr algn="just">
              <a:buClr>
                <a:schemeClr val="accent6"/>
              </a:buClr>
              <a:buFont typeface="Wingdings" pitchFamily="2" charset="2"/>
              <a:buChar char="n"/>
            </a:pPr>
            <a:endParaRPr lang="zh-CN" altLang="en-US" sz="2400" dirty="0">
              <a:latin typeface="+mn-lt"/>
              <a:cs typeface="+mn-ea"/>
              <a:sym typeface="+mn-lt"/>
            </a:endParaRPr>
          </a:p>
          <a:p>
            <a:pPr algn="just">
              <a:buClr>
                <a:schemeClr val="accent6"/>
              </a:buClr>
              <a:buFont typeface="Wingdings" pitchFamily="2" charset="2"/>
              <a:buChar char="n"/>
            </a:pPr>
            <a:endParaRPr lang="zh-CN" altLang="en-US" sz="2400" dirty="0">
              <a:latin typeface="+mn-lt"/>
              <a:cs typeface="+mn-ea"/>
              <a:sym typeface="+mn-lt"/>
            </a:endParaRPr>
          </a:p>
        </p:txBody>
      </p:sp>
    </p:spTree>
    <p:custDataLst>
      <p:tags r:id="rId1"/>
    </p:custDataLst>
    <p:extLst>
      <p:ext uri="{BB962C8B-B14F-4D97-AF65-F5344CB8AC3E}">
        <p14:creationId xmlns:p14="http://schemas.microsoft.com/office/powerpoint/2010/main" val="28536807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p:txBody>
          <a:bodyPr/>
          <a:lstStyle/>
          <a:p>
            <a:r>
              <a:rPr lang="en-US" altLang="zh-CN" dirty="0" smtClean="0"/>
              <a:t>8.4 </a:t>
            </a:r>
            <a:r>
              <a:rPr lang="zh-CN" altLang="en-US" dirty="0" smtClean="0"/>
              <a:t>金融数据分析</a:t>
            </a:r>
            <a:endParaRPr lang="zh-CN" altLang="en-US" dirty="0"/>
          </a:p>
        </p:txBody>
      </p:sp>
      <p:sp>
        <p:nvSpPr>
          <p:cNvPr id="32" name="内容占位符 2">
            <a:extLst>
              <a:ext uri="{FF2B5EF4-FFF2-40B4-BE49-F238E27FC236}">
                <a16:creationId xmlns="" xmlns:a16="http://schemas.microsoft.com/office/drawing/2014/main" id="{13FEC69F-0E8F-4F37-9D76-8DC08A04AEAF}"/>
              </a:ext>
            </a:extLst>
          </p:cNvPr>
          <p:cNvSpPr txBox="1">
            <a:spLocks/>
          </p:cNvSpPr>
          <p:nvPr/>
        </p:nvSpPr>
        <p:spPr bwMode="auto">
          <a:xfrm>
            <a:off x="511152" y="1340768"/>
            <a:ext cx="8121696" cy="4650377"/>
          </a:xfrm>
          <a:prstGeom prst="rect">
            <a:avLst/>
          </a:prstGeom>
          <a:noFill/>
          <a:ln w="9525">
            <a:noFill/>
            <a:miter lim="800000"/>
            <a:headEnd/>
            <a:tailEnd/>
          </a:ln>
        </p:spPr>
        <p:txBody>
          <a:bodyPr vert="horz" wrap="square" lIns="68580" tIns="34290" rIns="68580" bIns="34290" numCol="1" anchor="t" anchorCtr="0" compatLnSpc="1">
            <a:prstTxWarp prst="textNoShape">
              <a:avLst/>
            </a:prstTxWarp>
          </a:bodyPr>
          <a:lstStyle>
            <a:lvl1pPr marL="342900" indent="-342900" algn="l" rtl="0" eaLnBrk="0" fontAlgn="base" hangingPunct="0">
              <a:lnSpc>
                <a:spcPct val="130000"/>
              </a:lnSpc>
              <a:spcBef>
                <a:spcPct val="20000"/>
              </a:spcBef>
              <a:spcAft>
                <a:spcPct val="0"/>
              </a:spcAft>
              <a:buSzPct val="80000"/>
              <a:buFont typeface="Wingdings" pitchFamily="2" charset="2"/>
              <a:buChar char="l"/>
              <a:defRPr sz="2000" kern="1200">
                <a:solidFill>
                  <a:schemeClr val="tx1"/>
                </a:solidFill>
                <a:latin typeface="+mn-ea"/>
                <a:ea typeface="+mn-ea"/>
                <a:cs typeface="+mn-cs"/>
              </a:defRPr>
            </a:lvl1pPr>
            <a:lvl2pPr marL="742950" indent="-28575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2pPr>
            <a:lvl3pPr marL="11430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3pPr>
            <a:lvl4pPr marL="16002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4pPr>
            <a:lvl5pPr marL="20574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buClr>
                <a:schemeClr val="accent6"/>
              </a:buClr>
              <a:buFont typeface="Wingdings" pitchFamily="2" charset="2"/>
              <a:buChar char="n"/>
            </a:pPr>
            <a:r>
              <a:rPr lang="en-US" altLang="zh-CN" sz="2400" dirty="0"/>
              <a:t>8.4.1 </a:t>
            </a:r>
            <a:r>
              <a:rPr lang="zh-CN" altLang="en-US" sz="2400" dirty="0"/>
              <a:t>金融数据分析</a:t>
            </a:r>
            <a:r>
              <a:rPr lang="zh-CN" altLang="en-US" sz="2400" dirty="0" smtClean="0"/>
              <a:t>现状</a:t>
            </a:r>
            <a:endParaRPr lang="en-US" altLang="zh-CN" sz="2400" dirty="0" smtClean="0"/>
          </a:p>
          <a:p>
            <a:pPr algn="just">
              <a:buClr>
                <a:schemeClr val="accent6"/>
              </a:buClr>
              <a:buFont typeface="Wingdings" pitchFamily="2" charset="2"/>
              <a:buChar char="n"/>
            </a:pPr>
            <a:r>
              <a:rPr lang="zh-CN" altLang="en-US" sz="2400" dirty="0"/>
              <a:t>现阶段，数据挖掘技术在我国银行业中得到了全方位的应用。数据挖掘技术有两方面的优势：一是数据挖掘技术将数据库技术与统计分析技术、机器学习技术相融合，提高了处理海量数据的能力，虽然传统的统计工具处理少量数据完全没有问题，但是其对银行信息系统中的海量数据就无能为力了，需要利用数据挖掘技术进行分析；二是数据挖掘技术相比其他数据分析技术而言，其可解释性和可理解性比较好，借助可视化工具的帮助，用户可以比较方便地看到数据中蕴含的知识，从而提高数据分析的效率</a:t>
            </a:r>
            <a:r>
              <a:rPr lang="zh-CN" altLang="en-US" sz="2400" dirty="0" smtClean="0"/>
              <a:t>。</a:t>
            </a:r>
            <a:endParaRPr lang="zh-CN" altLang="en-US" sz="2400" dirty="0">
              <a:latin typeface="+mn-lt"/>
              <a:cs typeface="+mn-ea"/>
              <a:sym typeface="+mn-lt"/>
            </a:endParaRPr>
          </a:p>
          <a:p>
            <a:pPr algn="just">
              <a:buClr>
                <a:schemeClr val="accent6"/>
              </a:buClr>
              <a:buFont typeface="Wingdings" pitchFamily="2" charset="2"/>
              <a:buChar char="n"/>
            </a:pPr>
            <a:endParaRPr lang="zh-CN" altLang="en-US" sz="2400" dirty="0">
              <a:latin typeface="+mn-lt"/>
              <a:cs typeface="+mn-ea"/>
              <a:sym typeface="+mn-lt"/>
            </a:endParaRPr>
          </a:p>
          <a:p>
            <a:pPr algn="just">
              <a:buClr>
                <a:schemeClr val="accent6"/>
              </a:buClr>
              <a:buFont typeface="Wingdings" pitchFamily="2" charset="2"/>
              <a:buChar char="n"/>
            </a:pPr>
            <a:endParaRPr lang="zh-CN" altLang="en-US" sz="2400" dirty="0">
              <a:latin typeface="+mn-lt"/>
              <a:cs typeface="+mn-ea"/>
              <a:sym typeface="+mn-lt"/>
            </a:endParaRPr>
          </a:p>
        </p:txBody>
      </p:sp>
    </p:spTree>
    <p:custDataLst>
      <p:tags r:id="rId1"/>
    </p:custDataLst>
    <p:extLst>
      <p:ext uri="{BB962C8B-B14F-4D97-AF65-F5344CB8AC3E}">
        <p14:creationId xmlns:p14="http://schemas.microsoft.com/office/powerpoint/2010/main" val="19415869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p:txBody>
          <a:bodyPr/>
          <a:lstStyle/>
          <a:p>
            <a:r>
              <a:rPr lang="en-US" altLang="zh-CN" dirty="0" smtClean="0"/>
              <a:t>8.4 </a:t>
            </a:r>
            <a:r>
              <a:rPr lang="zh-CN" altLang="en-US" dirty="0" smtClean="0"/>
              <a:t>金融数据分析</a:t>
            </a:r>
            <a:endParaRPr lang="zh-CN" altLang="en-US" dirty="0"/>
          </a:p>
        </p:txBody>
      </p:sp>
      <p:sp>
        <p:nvSpPr>
          <p:cNvPr id="32" name="内容占位符 2">
            <a:extLst>
              <a:ext uri="{FF2B5EF4-FFF2-40B4-BE49-F238E27FC236}">
                <a16:creationId xmlns="" xmlns:a16="http://schemas.microsoft.com/office/drawing/2014/main" id="{13FEC69F-0E8F-4F37-9D76-8DC08A04AEAF}"/>
              </a:ext>
            </a:extLst>
          </p:cNvPr>
          <p:cNvSpPr txBox="1">
            <a:spLocks/>
          </p:cNvSpPr>
          <p:nvPr/>
        </p:nvSpPr>
        <p:spPr bwMode="auto">
          <a:xfrm>
            <a:off x="511152" y="1340768"/>
            <a:ext cx="8121696" cy="4650377"/>
          </a:xfrm>
          <a:prstGeom prst="rect">
            <a:avLst/>
          </a:prstGeom>
          <a:noFill/>
          <a:ln w="9525">
            <a:noFill/>
            <a:miter lim="800000"/>
            <a:headEnd/>
            <a:tailEnd/>
          </a:ln>
        </p:spPr>
        <p:txBody>
          <a:bodyPr vert="horz" wrap="square" lIns="68580" tIns="34290" rIns="68580" bIns="34290" numCol="1" anchor="t" anchorCtr="0" compatLnSpc="1">
            <a:prstTxWarp prst="textNoShape">
              <a:avLst/>
            </a:prstTxWarp>
          </a:bodyPr>
          <a:lstStyle>
            <a:lvl1pPr marL="342900" indent="-342900" algn="l" rtl="0" eaLnBrk="0" fontAlgn="base" hangingPunct="0">
              <a:lnSpc>
                <a:spcPct val="130000"/>
              </a:lnSpc>
              <a:spcBef>
                <a:spcPct val="20000"/>
              </a:spcBef>
              <a:spcAft>
                <a:spcPct val="0"/>
              </a:spcAft>
              <a:buSzPct val="80000"/>
              <a:buFont typeface="Wingdings" pitchFamily="2" charset="2"/>
              <a:buChar char="l"/>
              <a:defRPr sz="2000" kern="1200">
                <a:solidFill>
                  <a:schemeClr val="tx1"/>
                </a:solidFill>
                <a:latin typeface="+mn-ea"/>
                <a:ea typeface="+mn-ea"/>
                <a:cs typeface="+mn-cs"/>
              </a:defRPr>
            </a:lvl1pPr>
            <a:lvl2pPr marL="742950" indent="-28575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2pPr>
            <a:lvl3pPr marL="11430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3pPr>
            <a:lvl4pPr marL="16002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4pPr>
            <a:lvl5pPr marL="20574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buClr>
                <a:schemeClr val="accent6"/>
              </a:buClr>
              <a:buFont typeface="Wingdings" pitchFamily="2" charset="2"/>
              <a:buChar char="n"/>
            </a:pPr>
            <a:r>
              <a:rPr lang="en-US" altLang="zh-CN" sz="2400" dirty="0"/>
              <a:t>8.4.2 </a:t>
            </a:r>
            <a:r>
              <a:rPr lang="zh-CN" altLang="en-US" sz="2400" dirty="0"/>
              <a:t>数据挖掘在金融分析中的</a:t>
            </a:r>
            <a:r>
              <a:rPr lang="zh-CN" altLang="en-US" sz="2400" dirty="0" smtClean="0"/>
              <a:t>作用</a:t>
            </a:r>
            <a:endParaRPr lang="en-US" altLang="zh-CN" sz="2400" dirty="0" smtClean="0"/>
          </a:p>
          <a:p>
            <a:pPr algn="just">
              <a:buClr>
                <a:schemeClr val="accent6"/>
              </a:buClr>
              <a:buFont typeface="Wingdings" pitchFamily="2" charset="2"/>
              <a:buChar char="n"/>
            </a:pPr>
            <a:r>
              <a:rPr lang="zh-CN" altLang="en-US" sz="2400" dirty="0"/>
              <a:t>通过整合与分析现有业务</a:t>
            </a:r>
            <a:r>
              <a:rPr lang="zh-CN" altLang="en-US" sz="2400" dirty="0" smtClean="0"/>
              <a:t>数据</a:t>
            </a:r>
            <a:r>
              <a:rPr lang="zh-CN" altLang="en-US" sz="2400" dirty="0"/>
              <a:t>，理解业务和客户的基本情况；通过数据模型，预测和协助业务发展</a:t>
            </a:r>
            <a:r>
              <a:rPr lang="zh-CN" altLang="en-US" sz="2400" dirty="0" smtClean="0"/>
              <a:t>。</a:t>
            </a:r>
            <a:endParaRPr lang="en-US" altLang="zh-CN" sz="2400" dirty="0" smtClean="0"/>
          </a:p>
          <a:p>
            <a:pPr algn="just">
              <a:buClr>
                <a:schemeClr val="accent6"/>
              </a:buClr>
              <a:buFont typeface="Wingdings" pitchFamily="2" charset="2"/>
              <a:buChar char="n"/>
            </a:pPr>
            <a:r>
              <a:rPr lang="en-US" altLang="zh-CN" sz="2400" dirty="0"/>
              <a:t>(1)</a:t>
            </a:r>
            <a:r>
              <a:rPr lang="zh-CN" altLang="en-US" sz="2400" dirty="0"/>
              <a:t>基于数据挖掘的金融数据理解</a:t>
            </a:r>
            <a:r>
              <a:rPr lang="zh-CN" altLang="en-US" sz="2400" dirty="0" smtClean="0"/>
              <a:t>。</a:t>
            </a:r>
            <a:endParaRPr lang="en-US" altLang="zh-CN" sz="2400" dirty="0" smtClean="0"/>
          </a:p>
          <a:p>
            <a:pPr algn="just">
              <a:buClr>
                <a:schemeClr val="accent6"/>
              </a:buClr>
              <a:buFont typeface="Wingdings" pitchFamily="2" charset="2"/>
              <a:buChar char="n"/>
            </a:pPr>
            <a:r>
              <a:rPr lang="en-US" altLang="zh-CN" sz="2400" dirty="0"/>
              <a:t>(2)</a:t>
            </a:r>
            <a:r>
              <a:rPr lang="zh-CN" altLang="en-US" sz="2400" dirty="0"/>
              <a:t>金融业务分析预测</a:t>
            </a:r>
            <a:r>
              <a:rPr lang="zh-CN" altLang="en-US" sz="2400" dirty="0" smtClean="0"/>
              <a:t>。</a:t>
            </a:r>
            <a:endParaRPr lang="en-US" altLang="zh-CN" sz="2400" dirty="0" smtClean="0"/>
          </a:p>
          <a:p>
            <a:pPr algn="just">
              <a:buClr>
                <a:schemeClr val="accent6"/>
              </a:buClr>
              <a:buFont typeface="Wingdings" pitchFamily="2" charset="2"/>
              <a:buChar char="n"/>
            </a:pPr>
            <a:r>
              <a:rPr lang="zh-CN" altLang="en-US" sz="2400" dirty="0"/>
              <a:t>金融业高度依赖信息技术，是典型的数据驱动行业。互联网金融发展的关键因素为风险、成本控制与用户体验的平衡</a:t>
            </a:r>
            <a:r>
              <a:rPr lang="zh-CN" altLang="en-US" sz="2400" dirty="0" smtClean="0"/>
              <a:t>。</a:t>
            </a:r>
            <a:endParaRPr lang="zh-CN" altLang="en-US" sz="2400" dirty="0">
              <a:latin typeface="+mn-lt"/>
              <a:cs typeface="+mn-ea"/>
              <a:sym typeface="+mn-lt"/>
            </a:endParaRPr>
          </a:p>
          <a:p>
            <a:pPr algn="just">
              <a:buClr>
                <a:schemeClr val="accent6"/>
              </a:buClr>
              <a:buFont typeface="Wingdings" pitchFamily="2" charset="2"/>
              <a:buChar char="n"/>
            </a:pPr>
            <a:endParaRPr lang="zh-CN" altLang="en-US" sz="2400" dirty="0">
              <a:latin typeface="+mn-lt"/>
              <a:cs typeface="+mn-ea"/>
              <a:sym typeface="+mn-lt"/>
            </a:endParaRPr>
          </a:p>
          <a:p>
            <a:pPr algn="just">
              <a:buClr>
                <a:schemeClr val="accent6"/>
              </a:buClr>
              <a:buFont typeface="Wingdings" pitchFamily="2" charset="2"/>
              <a:buChar char="n"/>
            </a:pPr>
            <a:endParaRPr lang="zh-CN" altLang="en-US" sz="2400" dirty="0">
              <a:latin typeface="+mn-lt"/>
              <a:cs typeface="+mn-ea"/>
              <a:sym typeface="+mn-lt"/>
            </a:endParaRPr>
          </a:p>
        </p:txBody>
      </p:sp>
    </p:spTree>
    <p:custDataLst>
      <p:tags r:id="rId1"/>
    </p:custDataLst>
    <p:extLst>
      <p:ext uri="{BB962C8B-B14F-4D97-AF65-F5344CB8AC3E}">
        <p14:creationId xmlns:p14="http://schemas.microsoft.com/office/powerpoint/2010/main" val="19894325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p:txBody>
          <a:bodyPr/>
          <a:lstStyle/>
          <a:p>
            <a:r>
              <a:rPr lang="en-US" altLang="zh-CN" dirty="0" smtClean="0"/>
              <a:t>8.4 </a:t>
            </a:r>
            <a:r>
              <a:rPr lang="zh-CN" altLang="en-US" dirty="0" smtClean="0"/>
              <a:t>金融数据分析</a:t>
            </a:r>
            <a:endParaRPr lang="zh-CN" altLang="en-US" dirty="0"/>
          </a:p>
        </p:txBody>
      </p:sp>
      <p:sp>
        <p:nvSpPr>
          <p:cNvPr id="32" name="内容占位符 2">
            <a:extLst>
              <a:ext uri="{FF2B5EF4-FFF2-40B4-BE49-F238E27FC236}">
                <a16:creationId xmlns="" xmlns:a16="http://schemas.microsoft.com/office/drawing/2014/main" id="{13FEC69F-0E8F-4F37-9D76-8DC08A04AEAF}"/>
              </a:ext>
            </a:extLst>
          </p:cNvPr>
          <p:cNvSpPr txBox="1">
            <a:spLocks/>
          </p:cNvSpPr>
          <p:nvPr/>
        </p:nvSpPr>
        <p:spPr bwMode="auto">
          <a:xfrm>
            <a:off x="511152" y="1340768"/>
            <a:ext cx="8121696" cy="4650377"/>
          </a:xfrm>
          <a:prstGeom prst="rect">
            <a:avLst/>
          </a:prstGeom>
          <a:noFill/>
          <a:ln w="9525">
            <a:noFill/>
            <a:miter lim="800000"/>
            <a:headEnd/>
            <a:tailEnd/>
          </a:ln>
        </p:spPr>
        <p:txBody>
          <a:bodyPr vert="horz" wrap="square" lIns="68580" tIns="34290" rIns="68580" bIns="34290" numCol="1" anchor="t" anchorCtr="0" compatLnSpc="1">
            <a:prstTxWarp prst="textNoShape">
              <a:avLst/>
            </a:prstTxWarp>
          </a:bodyPr>
          <a:lstStyle>
            <a:lvl1pPr marL="342900" indent="-342900" algn="l" rtl="0" eaLnBrk="0" fontAlgn="base" hangingPunct="0">
              <a:lnSpc>
                <a:spcPct val="130000"/>
              </a:lnSpc>
              <a:spcBef>
                <a:spcPct val="20000"/>
              </a:spcBef>
              <a:spcAft>
                <a:spcPct val="0"/>
              </a:spcAft>
              <a:buSzPct val="80000"/>
              <a:buFont typeface="Wingdings" pitchFamily="2" charset="2"/>
              <a:buChar char="l"/>
              <a:defRPr sz="2000" kern="1200">
                <a:solidFill>
                  <a:schemeClr val="tx1"/>
                </a:solidFill>
                <a:latin typeface="+mn-ea"/>
                <a:ea typeface="+mn-ea"/>
                <a:cs typeface="+mn-cs"/>
              </a:defRPr>
            </a:lvl1pPr>
            <a:lvl2pPr marL="742950" indent="-28575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2pPr>
            <a:lvl3pPr marL="11430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3pPr>
            <a:lvl4pPr marL="16002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4pPr>
            <a:lvl5pPr marL="20574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buClr>
                <a:schemeClr val="accent6"/>
              </a:buClr>
              <a:buFont typeface="Wingdings" pitchFamily="2" charset="2"/>
              <a:buChar char="n"/>
            </a:pPr>
            <a:r>
              <a:rPr lang="en-US" altLang="zh-CN" sz="2400" dirty="0"/>
              <a:t>8.4.3 </a:t>
            </a:r>
            <a:r>
              <a:rPr lang="zh-CN" altLang="en-US" sz="2400" dirty="0"/>
              <a:t>金融数据分析过程及</a:t>
            </a:r>
            <a:r>
              <a:rPr lang="zh-CN" altLang="en-US" sz="2400" dirty="0" smtClean="0"/>
              <a:t>技术</a:t>
            </a:r>
            <a:endParaRPr lang="en-US" altLang="zh-CN" sz="2400" dirty="0" smtClean="0"/>
          </a:p>
          <a:p>
            <a:pPr algn="just">
              <a:buClr>
                <a:schemeClr val="accent6"/>
              </a:buClr>
              <a:buFont typeface="Wingdings" pitchFamily="2" charset="2"/>
              <a:buChar char="n"/>
            </a:pPr>
            <a:r>
              <a:rPr lang="zh-CN" altLang="en-US" sz="2400" dirty="0"/>
              <a:t>金融数据挖掘系统的构架</a:t>
            </a:r>
            <a:r>
              <a:rPr lang="zh-CN" altLang="en-US" sz="2400" dirty="0" smtClean="0"/>
              <a:t>特点</a:t>
            </a:r>
            <a:endParaRPr lang="en-US" altLang="zh-CN" sz="2400" dirty="0" smtClean="0"/>
          </a:p>
          <a:p>
            <a:pPr algn="just">
              <a:buClr>
                <a:schemeClr val="accent6"/>
              </a:buClr>
              <a:buFont typeface="Wingdings" pitchFamily="2" charset="2"/>
              <a:buChar char="n"/>
            </a:pPr>
            <a:r>
              <a:rPr lang="zh-CN" altLang="en-US" sz="2400" dirty="0"/>
              <a:t>数据挖掘任务的完成</a:t>
            </a:r>
            <a:r>
              <a:rPr lang="zh-CN" altLang="en-US" sz="2400" dirty="0" smtClean="0"/>
              <a:t>过程</a:t>
            </a:r>
            <a:endParaRPr lang="en-US" altLang="zh-CN" sz="2400" dirty="0" smtClean="0"/>
          </a:p>
          <a:p>
            <a:pPr algn="just">
              <a:buClr>
                <a:schemeClr val="accent6"/>
              </a:buClr>
              <a:buFont typeface="Wingdings" pitchFamily="2" charset="2"/>
              <a:buChar char="n"/>
            </a:pPr>
            <a:r>
              <a:rPr lang="en-US" altLang="zh-CN" sz="2400" dirty="0"/>
              <a:t>8.4.4</a:t>
            </a:r>
            <a:r>
              <a:rPr lang="zh-CN" altLang="en-US" sz="2400" dirty="0"/>
              <a:t>金融数据的</a:t>
            </a:r>
            <a:r>
              <a:rPr lang="zh-CN" altLang="en-US" sz="2400" dirty="0" smtClean="0"/>
              <a:t>隐私保护</a:t>
            </a:r>
            <a:endParaRPr lang="en-US" altLang="zh-CN" sz="2400" dirty="0" smtClean="0"/>
          </a:p>
          <a:p>
            <a:pPr algn="just">
              <a:buClr>
                <a:schemeClr val="accent6"/>
              </a:buClr>
              <a:buFont typeface="Wingdings" pitchFamily="2" charset="2"/>
              <a:buChar char="n"/>
            </a:pPr>
            <a:r>
              <a:rPr lang="en-US" altLang="zh-CN" sz="2400" dirty="0"/>
              <a:t>1 .</a:t>
            </a:r>
            <a:r>
              <a:rPr lang="zh-CN" altLang="en-US" sz="2400" dirty="0"/>
              <a:t>大数据带来的个人隐私信息</a:t>
            </a:r>
            <a:r>
              <a:rPr lang="zh-CN" altLang="en-US" sz="2400" dirty="0" smtClean="0"/>
              <a:t>问题</a:t>
            </a:r>
            <a:endParaRPr lang="en-US" altLang="zh-CN" sz="2400" dirty="0" smtClean="0"/>
          </a:p>
          <a:p>
            <a:pPr algn="just">
              <a:buClr>
                <a:schemeClr val="accent6"/>
              </a:buClr>
              <a:buFont typeface="Wingdings" pitchFamily="2" charset="2"/>
              <a:buChar char="n"/>
            </a:pPr>
            <a:r>
              <a:rPr lang="en-US" altLang="zh-CN" sz="2400" dirty="0"/>
              <a:t>2.</a:t>
            </a:r>
            <a:r>
              <a:rPr lang="zh-CN" altLang="en-US" sz="2400" dirty="0"/>
              <a:t>金融行业应用大数据的</a:t>
            </a:r>
            <a:r>
              <a:rPr lang="zh-CN" altLang="en-US" sz="2400" dirty="0" smtClean="0"/>
              <a:t>安全措施</a:t>
            </a:r>
            <a:endParaRPr lang="en-US" altLang="zh-CN" sz="2400" dirty="0" smtClean="0"/>
          </a:p>
          <a:p>
            <a:pPr algn="just">
              <a:buClr>
                <a:schemeClr val="accent6"/>
              </a:buClr>
              <a:buFont typeface="Wingdings" pitchFamily="2" charset="2"/>
              <a:buChar char="n"/>
            </a:pPr>
            <a:r>
              <a:rPr lang="en-US" altLang="zh-CN" sz="2400" dirty="0"/>
              <a:t>3.</a:t>
            </a:r>
            <a:r>
              <a:rPr lang="zh-CN" altLang="en-US" sz="2400" dirty="0"/>
              <a:t>大数据时代的安全新</a:t>
            </a:r>
            <a:r>
              <a:rPr lang="zh-CN" altLang="en-US" sz="2400" dirty="0" smtClean="0"/>
              <a:t>思路</a:t>
            </a:r>
            <a:endParaRPr lang="en-US" altLang="zh-CN" sz="2400" dirty="0" smtClean="0"/>
          </a:p>
          <a:p>
            <a:pPr algn="just">
              <a:buClr>
                <a:schemeClr val="accent6"/>
              </a:buClr>
              <a:buFont typeface="Wingdings" pitchFamily="2" charset="2"/>
              <a:buChar char="n"/>
            </a:pPr>
            <a:endParaRPr lang="zh-CN" altLang="en-US" sz="2400" dirty="0">
              <a:latin typeface="+mn-lt"/>
              <a:cs typeface="+mn-ea"/>
              <a:sym typeface="+mn-lt"/>
            </a:endParaRPr>
          </a:p>
          <a:p>
            <a:pPr algn="just">
              <a:buClr>
                <a:schemeClr val="accent6"/>
              </a:buClr>
              <a:buFont typeface="Wingdings" pitchFamily="2" charset="2"/>
              <a:buChar char="n"/>
            </a:pPr>
            <a:endParaRPr lang="zh-CN" altLang="en-US" sz="2400" dirty="0">
              <a:latin typeface="+mn-lt"/>
              <a:cs typeface="+mn-ea"/>
              <a:sym typeface="+mn-lt"/>
            </a:endParaRPr>
          </a:p>
          <a:p>
            <a:pPr algn="just">
              <a:buClr>
                <a:schemeClr val="accent6"/>
              </a:buClr>
              <a:buFont typeface="Wingdings" pitchFamily="2" charset="2"/>
              <a:buChar char="n"/>
            </a:pPr>
            <a:endParaRPr lang="zh-CN" altLang="en-US" sz="2400" dirty="0">
              <a:latin typeface="+mn-lt"/>
              <a:cs typeface="+mn-ea"/>
              <a:sym typeface="+mn-lt"/>
            </a:endParaRPr>
          </a:p>
        </p:txBody>
      </p:sp>
    </p:spTree>
    <p:custDataLst>
      <p:tags r:id="rId1"/>
    </p:custDataLst>
    <p:extLst>
      <p:ext uri="{BB962C8B-B14F-4D97-AF65-F5344CB8AC3E}">
        <p14:creationId xmlns:p14="http://schemas.microsoft.com/office/powerpoint/2010/main" val="15181012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 name="任意多边形 39"/>
          <p:cNvSpPr/>
          <p:nvPr>
            <p:custDataLst>
              <p:tags r:id="rId2"/>
            </p:custDataLst>
          </p:nvPr>
        </p:nvSpPr>
        <p:spPr>
          <a:xfrm>
            <a:off x="868363" y="2854325"/>
            <a:ext cx="1133475" cy="573088"/>
          </a:xfrm>
          <a:custGeom>
            <a:avLst/>
            <a:gdLst>
              <a:gd name="connsiteX0" fmla="*/ 91926 w 986971"/>
              <a:gd name="connsiteY0" fmla="*/ 0 h 499654"/>
              <a:gd name="connsiteX1" fmla="*/ 895045 w 986971"/>
              <a:gd name="connsiteY1" fmla="*/ 0 h 499654"/>
              <a:gd name="connsiteX2" fmla="*/ 986971 w 986971"/>
              <a:gd name="connsiteY2" fmla="*/ 91926 h 499654"/>
              <a:gd name="connsiteX3" fmla="*/ 986971 w 986971"/>
              <a:gd name="connsiteY3" fmla="*/ 499654 h 499654"/>
              <a:gd name="connsiteX4" fmla="*/ 0 w 986971"/>
              <a:gd name="connsiteY4" fmla="*/ 499654 h 499654"/>
              <a:gd name="connsiteX5" fmla="*/ 0 w 986971"/>
              <a:gd name="connsiteY5" fmla="*/ 91926 h 499654"/>
              <a:gd name="connsiteX6" fmla="*/ 91926 w 986971"/>
              <a:gd name="connsiteY6" fmla="*/ 0 h 49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6971" h="499654">
                <a:moveTo>
                  <a:pt x="91926" y="0"/>
                </a:moveTo>
                <a:lnTo>
                  <a:pt x="895045" y="0"/>
                </a:lnTo>
                <a:cubicBezTo>
                  <a:pt x="945814" y="0"/>
                  <a:pt x="986971" y="41157"/>
                  <a:pt x="986971" y="91926"/>
                </a:cubicBezTo>
                <a:lnTo>
                  <a:pt x="986971" y="499654"/>
                </a:lnTo>
                <a:lnTo>
                  <a:pt x="0" y="499654"/>
                </a:lnTo>
                <a:lnTo>
                  <a:pt x="0" y="91926"/>
                </a:lnTo>
                <a:cubicBezTo>
                  <a:pt x="0" y="41157"/>
                  <a:pt x="41157" y="0"/>
                  <a:pt x="91926" y="0"/>
                </a:cubicBezTo>
                <a:close/>
              </a:path>
            </a:pathLst>
          </a:custGeom>
          <a:solidFill>
            <a:srgbClr val="DD195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7" name="任意多边形 36"/>
          <p:cNvSpPr/>
          <p:nvPr>
            <p:custDataLst>
              <p:tags r:id="rId3"/>
            </p:custDataLst>
          </p:nvPr>
        </p:nvSpPr>
        <p:spPr>
          <a:xfrm>
            <a:off x="868363" y="3449638"/>
            <a:ext cx="1133475" cy="573087"/>
          </a:xfrm>
          <a:custGeom>
            <a:avLst/>
            <a:gdLst>
              <a:gd name="connsiteX0" fmla="*/ 0 w 986971"/>
              <a:gd name="connsiteY0" fmla="*/ 0 h 499656"/>
              <a:gd name="connsiteX1" fmla="*/ 986971 w 986971"/>
              <a:gd name="connsiteY1" fmla="*/ 0 h 499656"/>
              <a:gd name="connsiteX2" fmla="*/ 986971 w 986971"/>
              <a:gd name="connsiteY2" fmla="*/ 407730 h 499656"/>
              <a:gd name="connsiteX3" fmla="*/ 895045 w 986971"/>
              <a:gd name="connsiteY3" fmla="*/ 499656 h 499656"/>
              <a:gd name="connsiteX4" fmla="*/ 91926 w 986971"/>
              <a:gd name="connsiteY4" fmla="*/ 499656 h 499656"/>
              <a:gd name="connsiteX5" fmla="*/ 0 w 986971"/>
              <a:gd name="connsiteY5" fmla="*/ 407730 h 499656"/>
              <a:gd name="connsiteX6" fmla="*/ 0 w 986971"/>
              <a:gd name="connsiteY6" fmla="*/ 0 h 49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6971" h="499656">
                <a:moveTo>
                  <a:pt x="0" y="0"/>
                </a:moveTo>
                <a:lnTo>
                  <a:pt x="986971" y="0"/>
                </a:lnTo>
                <a:lnTo>
                  <a:pt x="986971" y="407730"/>
                </a:lnTo>
                <a:cubicBezTo>
                  <a:pt x="986971" y="458499"/>
                  <a:pt x="945814" y="499656"/>
                  <a:pt x="895045" y="499656"/>
                </a:cubicBezTo>
                <a:lnTo>
                  <a:pt x="91926" y="499656"/>
                </a:lnTo>
                <a:cubicBezTo>
                  <a:pt x="41157" y="499656"/>
                  <a:pt x="0" y="458499"/>
                  <a:pt x="0" y="407730"/>
                </a:cubicBezTo>
                <a:lnTo>
                  <a:pt x="0" y="0"/>
                </a:lnTo>
                <a:close/>
              </a:path>
            </a:pathLst>
          </a:custGeom>
          <a:solidFill>
            <a:srgbClr val="ED618C"/>
          </a:solidFill>
          <a:ln>
            <a:noFill/>
          </a:ln>
          <a:effectLst>
            <a:outerShdw dist="50800" dir="5400000" algn="t" rotWithShape="0">
              <a:srgbClr val="EB508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2" name="任意多边形 41"/>
          <p:cNvSpPr/>
          <p:nvPr>
            <p:custDataLst>
              <p:tags r:id="rId4"/>
            </p:custDataLst>
          </p:nvPr>
        </p:nvSpPr>
        <p:spPr>
          <a:xfrm>
            <a:off x="2135188" y="2854325"/>
            <a:ext cx="1131887" cy="573088"/>
          </a:xfrm>
          <a:custGeom>
            <a:avLst/>
            <a:gdLst>
              <a:gd name="connsiteX0" fmla="*/ 91926 w 986971"/>
              <a:gd name="connsiteY0" fmla="*/ 0 h 499654"/>
              <a:gd name="connsiteX1" fmla="*/ 895045 w 986971"/>
              <a:gd name="connsiteY1" fmla="*/ 0 h 499654"/>
              <a:gd name="connsiteX2" fmla="*/ 986971 w 986971"/>
              <a:gd name="connsiteY2" fmla="*/ 91926 h 499654"/>
              <a:gd name="connsiteX3" fmla="*/ 986971 w 986971"/>
              <a:gd name="connsiteY3" fmla="*/ 499654 h 499654"/>
              <a:gd name="connsiteX4" fmla="*/ 0 w 986971"/>
              <a:gd name="connsiteY4" fmla="*/ 499654 h 499654"/>
              <a:gd name="connsiteX5" fmla="*/ 0 w 986971"/>
              <a:gd name="connsiteY5" fmla="*/ 91926 h 499654"/>
              <a:gd name="connsiteX6" fmla="*/ 91926 w 986971"/>
              <a:gd name="connsiteY6" fmla="*/ 0 h 49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6971" h="499654">
                <a:moveTo>
                  <a:pt x="91926" y="0"/>
                </a:moveTo>
                <a:lnTo>
                  <a:pt x="895045" y="0"/>
                </a:lnTo>
                <a:cubicBezTo>
                  <a:pt x="945814" y="0"/>
                  <a:pt x="986971" y="41157"/>
                  <a:pt x="986971" y="91926"/>
                </a:cubicBezTo>
                <a:lnTo>
                  <a:pt x="986971" y="499654"/>
                </a:lnTo>
                <a:lnTo>
                  <a:pt x="0" y="499654"/>
                </a:lnTo>
                <a:lnTo>
                  <a:pt x="0" y="91926"/>
                </a:lnTo>
                <a:cubicBezTo>
                  <a:pt x="0" y="41157"/>
                  <a:pt x="41157" y="0"/>
                  <a:pt x="91926" y="0"/>
                </a:cubicBezTo>
                <a:close/>
              </a:path>
            </a:pathLst>
          </a:custGeom>
          <a:solidFill>
            <a:srgbClr val="D2191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4" name="任意多边形 43"/>
          <p:cNvSpPr/>
          <p:nvPr>
            <p:custDataLst>
              <p:tags r:id="rId5"/>
            </p:custDataLst>
          </p:nvPr>
        </p:nvSpPr>
        <p:spPr>
          <a:xfrm>
            <a:off x="2135188" y="3449638"/>
            <a:ext cx="1131887" cy="573087"/>
          </a:xfrm>
          <a:custGeom>
            <a:avLst/>
            <a:gdLst>
              <a:gd name="connsiteX0" fmla="*/ 0 w 986971"/>
              <a:gd name="connsiteY0" fmla="*/ 0 h 499656"/>
              <a:gd name="connsiteX1" fmla="*/ 986971 w 986971"/>
              <a:gd name="connsiteY1" fmla="*/ 0 h 499656"/>
              <a:gd name="connsiteX2" fmla="*/ 986971 w 986971"/>
              <a:gd name="connsiteY2" fmla="*/ 407730 h 499656"/>
              <a:gd name="connsiteX3" fmla="*/ 895045 w 986971"/>
              <a:gd name="connsiteY3" fmla="*/ 499656 h 499656"/>
              <a:gd name="connsiteX4" fmla="*/ 91926 w 986971"/>
              <a:gd name="connsiteY4" fmla="*/ 499656 h 499656"/>
              <a:gd name="connsiteX5" fmla="*/ 0 w 986971"/>
              <a:gd name="connsiteY5" fmla="*/ 407730 h 499656"/>
              <a:gd name="connsiteX6" fmla="*/ 0 w 986971"/>
              <a:gd name="connsiteY6" fmla="*/ 0 h 49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6971" h="499656">
                <a:moveTo>
                  <a:pt x="0" y="0"/>
                </a:moveTo>
                <a:lnTo>
                  <a:pt x="986971" y="0"/>
                </a:lnTo>
                <a:lnTo>
                  <a:pt x="986971" y="407730"/>
                </a:lnTo>
                <a:cubicBezTo>
                  <a:pt x="986971" y="458499"/>
                  <a:pt x="945814" y="499656"/>
                  <a:pt x="895045" y="499656"/>
                </a:cubicBezTo>
                <a:lnTo>
                  <a:pt x="91926" y="499656"/>
                </a:lnTo>
                <a:cubicBezTo>
                  <a:pt x="41157" y="499656"/>
                  <a:pt x="0" y="458499"/>
                  <a:pt x="0" y="407730"/>
                </a:cubicBezTo>
                <a:lnTo>
                  <a:pt x="0" y="0"/>
                </a:lnTo>
                <a:close/>
              </a:path>
            </a:pathLst>
          </a:custGeom>
          <a:solidFill>
            <a:srgbClr val="F35E57"/>
          </a:solidFill>
          <a:ln>
            <a:noFill/>
          </a:ln>
          <a:effectLst>
            <a:outerShdw dist="50800" dir="5400000" algn="t" rotWithShape="0">
              <a:srgbClr val="F14A4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5" name="任意多边形 44"/>
          <p:cNvSpPr/>
          <p:nvPr>
            <p:custDataLst>
              <p:tags r:id="rId6"/>
            </p:custDataLst>
          </p:nvPr>
        </p:nvSpPr>
        <p:spPr>
          <a:xfrm>
            <a:off x="3400425" y="2854325"/>
            <a:ext cx="1133475" cy="573088"/>
          </a:xfrm>
          <a:custGeom>
            <a:avLst/>
            <a:gdLst>
              <a:gd name="connsiteX0" fmla="*/ 91926 w 986971"/>
              <a:gd name="connsiteY0" fmla="*/ 0 h 499654"/>
              <a:gd name="connsiteX1" fmla="*/ 895045 w 986971"/>
              <a:gd name="connsiteY1" fmla="*/ 0 h 499654"/>
              <a:gd name="connsiteX2" fmla="*/ 986971 w 986971"/>
              <a:gd name="connsiteY2" fmla="*/ 91926 h 499654"/>
              <a:gd name="connsiteX3" fmla="*/ 986971 w 986971"/>
              <a:gd name="connsiteY3" fmla="*/ 499654 h 499654"/>
              <a:gd name="connsiteX4" fmla="*/ 0 w 986971"/>
              <a:gd name="connsiteY4" fmla="*/ 499654 h 499654"/>
              <a:gd name="connsiteX5" fmla="*/ 0 w 986971"/>
              <a:gd name="connsiteY5" fmla="*/ 91926 h 499654"/>
              <a:gd name="connsiteX6" fmla="*/ 91926 w 986971"/>
              <a:gd name="connsiteY6" fmla="*/ 0 h 49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6971" h="499654">
                <a:moveTo>
                  <a:pt x="91926" y="0"/>
                </a:moveTo>
                <a:lnTo>
                  <a:pt x="895045" y="0"/>
                </a:lnTo>
                <a:cubicBezTo>
                  <a:pt x="945814" y="0"/>
                  <a:pt x="986971" y="41157"/>
                  <a:pt x="986971" y="91926"/>
                </a:cubicBezTo>
                <a:lnTo>
                  <a:pt x="986971" y="499654"/>
                </a:lnTo>
                <a:lnTo>
                  <a:pt x="0" y="499654"/>
                </a:lnTo>
                <a:lnTo>
                  <a:pt x="0" y="91926"/>
                </a:lnTo>
                <a:cubicBezTo>
                  <a:pt x="0" y="41157"/>
                  <a:pt x="41157" y="0"/>
                  <a:pt x="91926" y="0"/>
                </a:cubicBezTo>
                <a:close/>
              </a:path>
            </a:pathLst>
          </a:custGeom>
          <a:solidFill>
            <a:srgbClr val="E7520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6" name="任意多边形 45"/>
          <p:cNvSpPr/>
          <p:nvPr>
            <p:custDataLst>
              <p:tags r:id="rId7"/>
            </p:custDataLst>
          </p:nvPr>
        </p:nvSpPr>
        <p:spPr>
          <a:xfrm>
            <a:off x="3400425" y="3449638"/>
            <a:ext cx="1133475" cy="573087"/>
          </a:xfrm>
          <a:custGeom>
            <a:avLst/>
            <a:gdLst>
              <a:gd name="connsiteX0" fmla="*/ 0 w 986971"/>
              <a:gd name="connsiteY0" fmla="*/ 0 h 499656"/>
              <a:gd name="connsiteX1" fmla="*/ 986971 w 986971"/>
              <a:gd name="connsiteY1" fmla="*/ 0 h 499656"/>
              <a:gd name="connsiteX2" fmla="*/ 986971 w 986971"/>
              <a:gd name="connsiteY2" fmla="*/ 407730 h 499656"/>
              <a:gd name="connsiteX3" fmla="*/ 895045 w 986971"/>
              <a:gd name="connsiteY3" fmla="*/ 499656 h 499656"/>
              <a:gd name="connsiteX4" fmla="*/ 91926 w 986971"/>
              <a:gd name="connsiteY4" fmla="*/ 499656 h 499656"/>
              <a:gd name="connsiteX5" fmla="*/ 0 w 986971"/>
              <a:gd name="connsiteY5" fmla="*/ 407730 h 499656"/>
              <a:gd name="connsiteX6" fmla="*/ 0 w 986971"/>
              <a:gd name="connsiteY6" fmla="*/ 0 h 49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6971" h="499656">
                <a:moveTo>
                  <a:pt x="0" y="0"/>
                </a:moveTo>
                <a:lnTo>
                  <a:pt x="986971" y="0"/>
                </a:lnTo>
                <a:lnTo>
                  <a:pt x="986971" y="407730"/>
                </a:lnTo>
                <a:cubicBezTo>
                  <a:pt x="986971" y="458499"/>
                  <a:pt x="945814" y="499656"/>
                  <a:pt x="895045" y="499656"/>
                </a:cubicBezTo>
                <a:lnTo>
                  <a:pt x="91926" y="499656"/>
                </a:lnTo>
                <a:cubicBezTo>
                  <a:pt x="41157" y="499656"/>
                  <a:pt x="0" y="458499"/>
                  <a:pt x="0" y="407730"/>
                </a:cubicBezTo>
                <a:lnTo>
                  <a:pt x="0" y="0"/>
                </a:lnTo>
                <a:close/>
              </a:path>
            </a:pathLst>
          </a:custGeom>
          <a:solidFill>
            <a:srgbClr val="FA8144"/>
          </a:solidFill>
          <a:ln>
            <a:noFill/>
          </a:ln>
          <a:effectLst>
            <a:outerShdw dist="50800" dir="5400000" algn="t" rotWithShape="0">
              <a:srgbClr val="F9712A">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7" name="任意多边形 46"/>
          <p:cNvSpPr/>
          <p:nvPr>
            <p:custDataLst>
              <p:tags r:id="rId8"/>
            </p:custDataLst>
          </p:nvPr>
        </p:nvSpPr>
        <p:spPr>
          <a:xfrm>
            <a:off x="4667250" y="2854325"/>
            <a:ext cx="1133475" cy="573088"/>
          </a:xfrm>
          <a:custGeom>
            <a:avLst/>
            <a:gdLst>
              <a:gd name="connsiteX0" fmla="*/ 91926 w 986971"/>
              <a:gd name="connsiteY0" fmla="*/ 0 h 499654"/>
              <a:gd name="connsiteX1" fmla="*/ 895045 w 986971"/>
              <a:gd name="connsiteY1" fmla="*/ 0 h 499654"/>
              <a:gd name="connsiteX2" fmla="*/ 986971 w 986971"/>
              <a:gd name="connsiteY2" fmla="*/ 91926 h 499654"/>
              <a:gd name="connsiteX3" fmla="*/ 986971 w 986971"/>
              <a:gd name="connsiteY3" fmla="*/ 499654 h 499654"/>
              <a:gd name="connsiteX4" fmla="*/ 0 w 986971"/>
              <a:gd name="connsiteY4" fmla="*/ 499654 h 499654"/>
              <a:gd name="connsiteX5" fmla="*/ 0 w 986971"/>
              <a:gd name="connsiteY5" fmla="*/ 91926 h 499654"/>
              <a:gd name="connsiteX6" fmla="*/ 91926 w 986971"/>
              <a:gd name="connsiteY6" fmla="*/ 0 h 49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6971" h="499654">
                <a:moveTo>
                  <a:pt x="91926" y="0"/>
                </a:moveTo>
                <a:lnTo>
                  <a:pt x="895045" y="0"/>
                </a:lnTo>
                <a:cubicBezTo>
                  <a:pt x="945814" y="0"/>
                  <a:pt x="986971" y="41157"/>
                  <a:pt x="986971" y="91926"/>
                </a:cubicBezTo>
                <a:lnTo>
                  <a:pt x="986971" y="499654"/>
                </a:lnTo>
                <a:lnTo>
                  <a:pt x="0" y="499654"/>
                </a:lnTo>
                <a:lnTo>
                  <a:pt x="0" y="91926"/>
                </a:lnTo>
                <a:cubicBezTo>
                  <a:pt x="0" y="41157"/>
                  <a:pt x="41157" y="0"/>
                  <a:pt x="91926" y="0"/>
                </a:cubicBezTo>
                <a:close/>
              </a:path>
            </a:pathLst>
          </a:custGeom>
          <a:solidFill>
            <a:srgbClr val="18A89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8" name="任意多边形 47"/>
          <p:cNvSpPr/>
          <p:nvPr>
            <p:custDataLst>
              <p:tags r:id="rId9"/>
            </p:custDataLst>
          </p:nvPr>
        </p:nvSpPr>
        <p:spPr>
          <a:xfrm>
            <a:off x="4667250" y="3449638"/>
            <a:ext cx="1133475" cy="573087"/>
          </a:xfrm>
          <a:custGeom>
            <a:avLst/>
            <a:gdLst>
              <a:gd name="connsiteX0" fmla="*/ 0 w 986971"/>
              <a:gd name="connsiteY0" fmla="*/ 0 h 499656"/>
              <a:gd name="connsiteX1" fmla="*/ 986971 w 986971"/>
              <a:gd name="connsiteY1" fmla="*/ 0 h 499656"/>
              <a:gd name="connsiteX2" fmla="*/ 986971 w 986971"/>
              <a:gd name="connsiteY2" fmla="*/ 407730 h 499656"/>
              <a:gd name="connsiteX3" fmla="*/ 895045 w 986971"/>
              <a:gd name="connsiteY3" fmla="*/ 499656 h 499656"/>
              <a:gd name="connsiteX4" fmla="*/ 91926 w 986971"/>
              <a:gd name="connsiteY4" fmla="*/ 499656 h 499656"/>
              <a:gd name="connsiteX5" fmla="*/ 0 w 986971"/>
              <a:gd name="connsiteY5" fmla="*/ 407730 h 499656"/>
              <a:gd name="connsiteX6" fmla="*/ 0 w 986971"/>
              <a:gd name="connsiteY6" fmla="*/ 0 h 49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6971" h="499656">
                <a:moveTo>
                  <a:pt x="0" y="0"/>
                </a:moveTo>
                <a:lnTo>
                  <a:pt x="986971" y="0"/>
                </a:lnTo>
                <a:lnTo>
                  <a:pt x="986971" y="407730"/>
                </a:lnTo>
                <a:cubicBezTo>
                  <a:pt x="986971" y="458499"/>
                  <a:pt x="945814" y="499656"/>
                  <a:pt x="895045" y="499656"/>
                </a:cubicBezTo>
                <a:lnTo>
                  <a:pt x="91926" y="499656"/>
                </a:lnTo>
                <a:cubicBezTo>
                  <a:pt x="41157" y="499656"/>
                  <a:pt x="0" y="458499"/>
                  <a:pt x="0" y="407730"/>
                </a:cubicBezTo>
                <a:lnTo>
                  <a:pt x="0" y="0"/>
                </a:lnTo>
                <a:close/>
              </a:path>
            </a:pathLst>
          </a:custGeom>
          <a:solidFill>
            <a:srgbClr val="24E0C1"/>
          </a:solidFill>
          <a:ln>
            <a:noFill/>
          </a:ln>
          <a:effectLst>
            <a:outerShdw dist="50800" dir="5400000" algn="t" rotWithShape="0">
              <a:srgbClr val="1ED1B5">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9" name="任意多边形 48"/>
          <p:cNvSpPr/>
          <p:nvPr>
            <p:custDataLst>
              <p:tags r:id="rId10"/>
            </p:custDataLst>
          </p:nvPr>
        </p:nvSpPr>
        <p:spPr>
          <a:xfrm>
            <a:off x="5934075" y="2854325"/>
            <a:ext cx="1133475" cy="573088"/>
          </a:xfrm>
          <a:custGeom>
            <a:avLst/>
            <a:gdLst>
              <a:gd name="connsiteX0" fmla="*/ 91926 w 986971"/>
              <a:gd name="connsiteY0" fmla="*/ 0 h 499654"/>
              <a:gd name="connsiteX1" fmla="*/ 895045 w 986971"/>
              <a:gd name="connsiteY1" fmla="*/ 0 h 499654"/>
              <a:gd name="connsiteX2" fmla="*/ 986971 w 986971"/>
              <a:gd name="connsiteY2" fmla="*/ 91926 h 499654"/>
              <a:gd name="connsiteX3" fmla="*/ 986971 w 986971"/>
              <a:gd name="connsiteY3" fmla="*/ 499654 h 499654"/>
              <a:gd name="connsiteX4" fmla="*/ 0 w 986971"/>
              <a:gd name="connsiteY4" fmla="*/ 499654 h 499654"/>
              <a:gd name="connsiteX5" fmla="*/ 0 w 986971"/>
              <a:gd name="connsiteY5" fmla="*/ 91926 h 499654"/>
              <a:gd name="connsiteX6" fmla="*/ 91926 w 986971"/>
              <a:gd name="connsiteY6" fmla="*/ 0 h 49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6971" h="499654">
                <a:moveTo>
                  <a:pt x="91926" y="0"/>
                </a:moveTo>
                <a:lnTo>
                  <a:pt x="895045" y="0"/>
                </a:lnTo>
                <a:cubicBezTo>
                  <a:pt x="945814" y="0"/>
                  <a:pt x="986971" y="41157"/>
                  <a:pt x="986971" y="91926"/>
                </a:cubicBezTo>
                <a:lnTo>
                  <a:pt x="986971" y="499654"/>
                </a:lnTo>
                <a:lnTo>
                  <a:pt x="0" y="499654"/>
                </a:lnTo>
                <a:lnTo>
                  <a:pt x="0" y="91926"/>
                </a:lnTo>
                <a:cubicBezTo>
                  <a:pt x="0" y="41157"/>
                  <a:pt x="41157" y="0"/>
                  <a:pt x="91926" y="0"/>
                </a:cubicBezTo>
                <a:close/>
              </a:path>
            </a:pathLst>
          </a:custGeom>
          <a:solidFill>
            <a:srgbClr val="E72D6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0" name="任意多边形 49"/>
          <p:cNvSpPr/>
          <p:nvPr>
            <p:custDataLst>
              <p:tags r:id="rId11"/>
            </p:custDataLst>
          </p:nvPr>
        </p:nvSpPr>
        <p:spPr>
          <a:xfrm>
            <a:off x="5934075" y="3449638"/>
            <a:ext cx="1133475" cy="573087"/>
          </a:xfrm>
          <a:custGeom>
            <a:avLst/>
            <a:gdLst>
              <a:gd name="connsiteX0" fmla="*/ 0 w 986971"/>
              <a:gd name="connsiteY0" fmla="*/ 0 h 499656"/>
              <a:gd name="connsiteX1" fmla="*/ 986971 w 986971"/>
              <a:gd name="connsiteY1" fmla="*/ 0 h 499656"/>
              <a:gd name="connsiteX2" fmla="*/ 986971 w 986971"/>
              <a:gd name="connsiteY2" fmla="*/ 407730 h 499656"/>
              <a:gd name="connsiteX3" fmla="*/ 895045 w 986971"/>
              <a:gd name="connsiteY3" fmla="*/ 499656 h 499656"/>
              <a:gd name="connsiteX4" fmla="*/ 91926 w 986971"/>
              <a:gd name="connsiteY4" fmla="*/ 499656 h 499656"/>
              <a:gd name="connsiteX5" fmla="*/ 0 w 986971"/>
              <a:gd name="connsiteY5" fmla="*/ 407730 h 499656"/>
              <a:gd name="connsiteX6" fmla="*/ 0 w 986971"/>
              <a:gd name="connsiteY6" fmla="*/ 0 h 49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6971" h="499656">
                <a:moveTo>
                  <a:pt x="0" y="0"/>
                </a:moveTo>
                <a:lnTo>
                  <a:pt x="986971" y="0"/>
                </a:lnTo>
                <a:lnTo>
                  <a:pt x="986971" y="407730"/>
                </a:lnTo>
                <a:cubicBezTo>
                  <a:pt x="986971" y="458499"/>
                  <a:pt x="945814" y="499656"/>
                  <a:pt x="895045" y="499656"/>
                </a:cubicBezTo>
                <a:lnTo>
                  <a:pt x="91926" y="499656"/>
                </a:lnTo>
                <a:cubicBezTo>
                  <a:pt x="41157" y="499656"/>
                  <a:pt x="0" y="458499"/>
                  <a:pt x="0" y="407730"/>
                </a:cubicBezTo>
                <a:lnTo>
                  <a:pt x="0" y="0"/>
                </a:lnTo>
                <a:close/>
              </a:path>
            </a:pathLst>
          </a:custGeom>
          <a:solidFill>
            <a:srgbClr val="ED618C"/>
          </a:solidFill>
          <a:ln>
            <a:noFill/>
          </a:ln>
          <a:effectLst>
            <a:outerShdw dist="50800" dir="5400000" algn="t" rotWithShape="0">
              <a:srgbClr val="EB508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1" name="任意多边形 50"/>
          <p:cNvSpPr/>
          <p:nvPr>
            <p:custDataLst>
              <p:tags r:id="rId12"/>
            </p:custDataLst>
          </p:nvPr>
        </p:nvSpPr>
        <p:spPr>
          <a:xfrm>
            <a:off x="7200900" y="2854325"/>
            <a:ext cx="1133475" cy="573088"/>
          </a:xfrm>
          <a:custGeom>
            <a:avLst/>
            <a:gdLst>
              <a:gd name="connsiteX0" fmla="*/ 91926 w 986971"/>
              <a:gd name="connsiteY0" fmla="*/ 0 h 499654"/>
              <a:gd name="connsiteX1" fmla="*/ 895045 w 986971"/>
              <a:gd name="connsiteY1" fmla="*/ 0 h 499654"/>
              <a:gd name="connsiteX2" fmla="*/ 986971 w 986971"/>
              <a:gd name="connsiteY2" fmla="*/ 91926 h 499654"/>
              <a:gd name="connsiteX3" fmla="*/ 986971 w 986971"/>
              <a:gd name="connsiteY3" fmla="*/ 499654 h 499654"/>
              <a:gd name="connsiteX4" fmla="*/ 0 w 986971"/>
              <a:gd name="connsiteY4" fmla="*/ 499654 h 499654"/>
              <a:gd name="connsiteX5" fmla="*/ 0 w 986971"/>
              <a:gd name="connsiteY5" fmla="*/ 91926 h 499654"/>
              <a:gd name="connsiteX6" fmla="*/ 91926 w 986971"/>
              <a:gd name="connsiteY6" fmla="*/ 0 h 49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6971" h="499654">
                <a:moveTo>
                  <a:pt x="91926" y="0"/>
                </a:moveTo>
                <a:lnTo>
                  <a:pt x="895045" y="0"/>
                </a:lnTo>
                <a:cubicBezTo>
                  <a:pt x="945814" y="0"/>
                  <a:pt x="986971" y="41157"/>
                  <a:pt x="986971" y="91926"/>
                </a:cubicBezTo>
                <a:lnTo>
                  <a:pt x="986971" y="499654"/>
                </a:lnTo>
                <a:lnTo>
                  <a:pt x="0" y="499654"/>
                </a:lnTo>
                <a:lnTo>
                  <a:pt x="0" y="91926"/>
                </a:lnTo>
                <a:cubicBezTo>
                  <a:pt x="0" y="41157"/>
                  <a:pt x="41157" y="0"/>
                  <a:pt x="91926" y="0"/>
                </a:cubicBezTo>
                <a:close/>
              </a:path>
            </a:pathLst>
          </a:custGeom>
          <a:solidFill>
            <a:srgbClr val="E7520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2" name="任意多边形 51"/>
          <p:cNvSpPr/>
          <p:nvPr>
            <p:custDataLst>
              <p:tags r:id="rId13"/>
            </p:custDataLst>
          </p:nvPr>
        </p:nvSpPr>
        <p:spPr>
          <a:xfrm>
            <a:off x="7200900" y="3449638"/>
            <a:ext cx="1133475" cy="573087"/>
          </a:xfrm>
          <a:custGeom>
            <a:avLst/>
            <a:gdLst>
              <a:gd name="connsiteX0" fmla="*/ 0 w 986971"/>
              <a:gd name="connsiteY0" fmla="*/ 0 h 499656"/>
              <a:gd name="connsiteX1" fmla="*/ 986971 w 986971"/>
              <a:gd name="connsiteY1" fmla="*/ 0 h 499656"/>
              <a:gd name="connsiteX2" fmla="*/ 986971 w 986971"/>
              <a:gd name="connsiteY2" fmla="*/ 407730 h 499656"/>
              <a:gd name="connsiteX3" fmla="*/ 895045 w 986971"/>
              <a:gd name="connsiteY3" fmla="*/ 499656 h 499656"/>
              <a:gd name="connsiteX4" fmla="*/ 91926 w 986971"/>
              <a:gd name="connsiteY4" fmla="*/ 499656 h 499656"/>
              <a:gd name="connsiteX5" fmla="*/ 0 w 986971"/>
              <a:gd name="connsiteY5" fmla="*/ 407730 h 499656"/>
              <a:gd name="connsiteX6" fmla="*/ 0 w 986971"/>
              <a:gd name="connsiteY6" fmla="*/ 0 h 49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6971" h="499656">
                <a:moveTo>
                  <a:pt x="0" y="0"/>
                </a:moveTo>
                <a:lnTo>
                  <a:pt x="986971" y="0"/>
                </a:lnTo>
                <a:lnTo>
                  <a:pt x="986971" y="407730"/>
                </a:lnTo>
                <a:cubicBezTo>
                  <a:pt x="986971" y="458499"/>
                  <a:pt x="945814" y="499656"/>
                  <a:pt x="895045" y="499656"/>
                </a:cubicBezTo>
                <a:lnTo>
                  <a:pt x="91926" y="499656"/>
                </a:lnTo>
                <a:cubicBezTo>
                  <a:pt x="41157" y="499656"/>
                  <a:pt x="0" y="458499"/>
                  <a:pt x="0" y="407730"/>
                </a:cubicBezTo>
                <a:lnTo>
                  <a:pt x="0" y="0"/>
                </a:lnTo>
                <a:close/>
              </a:path>
            </a:pathLst>
          </a:custGeom>
          <a:solidFill>
            <a:srgbClr val="FA8144"/>
          </a:solidFill>
          <a:ln>
            <a:noFill/>
          </a:ln>
          <a:effectLst>
            <a:outerShdw dist="50800" dir="5400000" algn="t" rotWithShape="0">
              <a:srgbClr val="F9712A">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086" name="文本框 15"/>
          <p:cNvSpPr txBox="1">
            <a:spLocks noChangeArrowheads="1"/>
          </p:cNvSpPr>
          <p:nvPr>
            <p:custDataLst>
              <p:tags r:id="rId14"/>
            </p:custDataLst>
          </p:nvPr>
        </p:nvSpPr>
        <p:spPr bwMode="auto">
          <a:xfrm>
            <a:off x="868363" y="2554288"/>
            <a:ext cx="1133475"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sz="7200">
                <a:solidFill>
                  <a:srgbClr val="FFFFFF"/>
                </a:solidFill>
                <a:latin typeface="Impact" pitchFamily="34" charset="0"/>
              </a:rPr>
              <a:t>T</a:t>
            </a:r>
            <a:endParaRPr lang="zh-CN" altLang="en-US" sz="7200">
              <a:solidFill>
                <a:srgbClr val="FFFFFF"/>
              </a:solidFill>
              <a:latin typeface="Impact" pitchFamily="34" charset="0"/>
            </a:endParaRPr>
          </a:p>
        </p:txBody>
      </p:sp>
      <p:sp>
        <p:nvSpPr>
          <p:cNvPr id="3087" name="文本框 54"/>
          <p:cNvSpPr txBox="1">
            <a:spLocks noChangeArrowheads="1"/>
          </p:cNvSpPr>
          <p:nvPr>
            <p:custDataLst>
              <p:tags r:id="rId15"/>
            </p:custDataLst>
          </p:nvPr>
        </p:nvSpPr>
        <p:spPr bwMode="auto">
          <a:xfrm>
            <a:off x="2135188" y="2554288"/>
            <a:ext cx="1131887"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sz="7200">
                <a:solidFill>
                  <a:srgbClr val="FFFFFF"/>
                </a:solidFill>
                <a:latin typeface="Impact" pitchFamily="34" charset="0"/>
              </a:rPr>
              <a:t>H</a:t>
            </a:r>
            <a:endParaRPr lang="zh-CN" altLang="en-US" sz="7200">
              <a:solidFill>
                <a:srgbClr val="FFFFFF"/>
              </a:solidFill>
              <a:latin typeface="Impact" pitchFamily="34" charset="0"/>
            </a:endParaRPr>
          </a:p>
        </p:txBody>
      </p:sp>
      <p:sp>
        <p:nvSpPr>
          <p:cNvPr id="3088" name="文本框 55"/>
          <p:cNvSpPr txBox="1">
            <a:spLocks noChangeArrowheads="1"/>
          </p:cNvSpPr>
          <p:nvPr>
            <p:custDataLst>
              <p:tags r:id="rId16"/>
            </p:custDataLst>
          </p:nvPr>
        </p:nvSpPr>
        <p:spPr bwMode="auto">
          <a:xfrm>
            <a:off x="3400425" y="2554288"/>
            <a:ext cx="1133475"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sz="7200">
                <a:solidFill>
                  <a:srgbClr val="FFFFFF"/>
                </a:solidFill>
                <a:latin typeface="Impact" pitchFamily="34" charset="0"/>
              </a:rPr>
              <a:t>A</a:t>
            </a:r>
            <a:endParaRPr lang="zh-CN" altLang="en-US" sz="7200">
              <a:solidFill>
                <a:srgbClr val="FFFFFF"/>
              </a:solidFill>
              <a:latin typeface="Impact" pitchFamily="34" charset="0"/>
            </a:endParaRPr>
          </a:p>
        </p:txBody>
      </p:sp>
      <p:sp>
        <p:nvSpPr>
          <p:cNvPr id="3089" name="文本框 56"/>
          <p:cNvSpPr txBox="1">
            <a:spLocks noChangeArrowheads="1"/>
          </p:cNvSpPr>
          <p:nvPr>
            <p:custDataLst>
              <p:tags r:id="rId17"/>
            </p:custDataLst>
          </p:nvPr>
        </p:nvSpPr>
        <p:spPr bwMode="auto">
          <a:xfrm>
            <a:off x="4667250" y="2554288"/>
            <a:ext cx="1133475"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sz="7200">
                <a:solidFill>
                  <a:srgbClr val="FFFFFF"/>
                </a:solidFill>
                <a:latin typeface="Impact" pitchFamily="34" charset="0"/>
              </a:rPr>
              <a:t>N</a:t>
            </a:r>
            <a:endParaRPr lang="zh-CN" altLang="en-US" sz="7200">
              <a:solidFill>
                <a:srgbClr val="FFFFFF"/>
              </a:solidFill>
              <a:latin typeface="Impact" pitchFamily="34" charset="0"/>
            </a:endParaRPr>
          </a:p>
        </p:txBody>
      </p:sp>
      <p:sp>
        <p:nvSpPr>
          <p:cNvPr id="3090" name="文本框 57"/>
          <p:cNvSpPr txBox="1">
            <a:spLocks noChangeArrowheads="1"/>
          </p:cNvSpPr>
          <p:nvPr>
            <p:custDataLst>
              <p:tags r:id="rId18"/>
            </p:custDataLst>
          </p:nvPr>
        </p:nvSpPr>
        <p:spPr bwMode="auto">
          <a:xfrm>
            <a:off x="5934075" y="2554288"/>
            <a:ext cx="1133475"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sz="7200">
                <a:solidFill>
                  <a:srgbClr val="FFFFFF"/>
                </a:solidFill>
                <a:latin typeface="Impact" pitchFamily="34" charset="0"/>
              </a:rPr>
              <a:t>K</a:t>
            </a:r>
            <a:endParaRPr lang="zh-CN" altLang="en-US" sz="7200">
              <a:solidFill>
                <a:srgbClr val="FFFFFF"/>
              </a:solidFill>
              <a:latin typeface="Impact" pitchFamily="34" charset="0"/>
            </a:endParaRPr>
          </a:p>
        </p:txBody>
      </p:sp>
      <p:sp>
        <p:nvSpPr>
          <p:cNvPr id="3091" name="文本框 58"/>
          <p:cNvSpPr txBox="1">
            <a:spLocks noChangeArrowheads="1"/>
          </p:cNvSpPr>
          <p:nvPr>
            <p:custDataLst>
              <p:tags r:id="rId19"/>
            </p:custDataLst>
          </p:nvPr>
        </p:nvSpPr>
        <p:spPr bwMode="auto">
          <a:xfrm>
            <a:off x="7200900" y="2554288"/>
            <a:ext cx="1133475"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sz="7200">
                <a:solidFill>
                  <a:srgbClr val="FFFFFF"/>
                </a:solidFill>
                <a:latin typeface="Impact" pitchFamily="34" charset="0"/>
              </a:rPr>
              <a:t>S</a:t>
            </a:r>
            <a:endParaRPr lang="zh-CN" altLang="en-US" sz="7200">
              <a:solidFill>
                <a:srgbClr val="FFFFFF"/>
              </a:solidFill>
              <a:latin typeface="Impact" pitchFamily="34" charset="0"/>
            </a:endParaRPr>
          </a:p>
        </p:txBody>
      </p:sp>
    </p:spTree>
    <p:custDataLst>
      <p:tags r:id="rId1"/>
    </p:custDataLst>
    <p:extLst>
      <p:ext uri="{BB962C8B-B14F-4D97-AF65-F5344CB8AC3E}">
        <p14:creationId xmlns:p14="http://schemas.microsoft.com/office/powerpoint/2010/main" val="33755283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45528" y="260648"/>
            <a:ext cx="7391400" cy="838200"/>
          </a:xfrm>
        </p:spPr>
        <p:txBody>
          <a:bodyPr/>
          <a:lstStyle/>
          <a:p>
            <a:pPr algn="ctr"/>
            <a:r>
              <a:rPr lang="zh-CN" altLang="en-US" dirty="0"/>
              <a:t>目录</a:t>
            </a:r>
          </a:p>
        </p:txBody>
      </p:sp>
      <p:grpSp>
        <p:nvGrpSpPr>
          <p:cNvPr id="5" name="Group 3"/>
          <p:cNvGrpSpPr>
            <a:grpSpLocks/>
          </p:cNvGrpSpPr>
          <p:nvPr/>
        </p:nvGrpSpPr>
        <p:grpSpPr bwMode="auto">
          <a:xfrm>
            <a:off x="1368425" y="2060848"/>
            <a:ext cx="577850" cy="560388"/>
            <a:chOff x="0" y="0"/>
            <a:chExt cx="6228000" cy="719137"/>
          </a:xfrm>
        </p:grpSpPr>
        <p:sp>
          <p:nvSpPr>
            <p:cNvPr id="6" name="AutoShape 3"/>
            <p:cNvSpPr>
              <a:spLocks noChangeArrowheads="1"/>
            </p:cNvSpPr>
            <p:nvPr/>
          </p:nvSpPr>
          <p:spPr bwMode="auto">
            <a:xfrm>
              <a:off x="0" y="0"/>
              <a:ext cx="6228000" cy="719137"/>
            </a:xfrm>
            <a:prstGeom prst="roundRect">
              <a:avLst>
                <a:gd name="adj" fmla="val 16667"/>
              </a:avLst>
            </a:prstGeom>
            <a:gradFill rotWithShape="1">
              <a:gsLst>
                <a:gs pos="0">
                  <a:schemeClr val="bg2"/>
                </a:gs>
                <a:gs pos="100000">
                  <a:srgbClr val="6E6D68"/>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50000"/>
                </a:lnSpc>
                <a:spcBef>
                  <a:spcPct val="20000"/>
                </a:spcBef>
                <a:buFont typeface="Wingdings" pitchFamily="2" charset="2"/>
                <a:buChar char="v"/>
                <a:defRPr sz="3200">
                  <a:solidFill>
                    <a:schemeClr val="tx1"/>
                  </a:solidFill>
                  <a:latin typeface="Garamond" pitchFamily="18" charset="0"/>
                  <a:ea typeface="仿宋" pitchFamily="49" charset="-122"/>
                </a:defRPr>
              </a:lvl1pPr>
              <a:lvl2pPr marL="742950" indent="-285750">
                <a:spcBef>
                  <a:spcPct val="20000"/>
                </a:spcBef>
                <a:buFont typeface="Arial" charset="0"/>
                <a:buChar char="•"/>
                <a:defRPr sz="1600">
                  <a:solidFill>
                    <a:schemeClr val="tx1"/>
                  </a:solidFill>
                  <a:latin typeface="Garamond" pitchFamily="18" charset="0"/>
                  <a:ea typeface="仿宋" pitchFamily="49" charset="-122"/>
                </a:defRPr>
              </a:lvl2pPr>
              <a:lvl3pPr marL="1143000" indent="-228600">
                <a:spcBef>
                  <a:spcPct val="20000"/>
                </a:spcBef>
                <a:buFont typeface="Arial" charset="0"/>
                <a:buChar char="•"/>
                <a:defRPr sz="1400">
                  <a:solidFill>
                    <a:schemeClr val="tx1"/>
                  </a:solidFill>
                  <a:latin typeface="Garamond" pitchFamily="18" charset="0"/>
                  <a:ea typeface="仿宋" pitchFamily="49" charset="-122"/>
                </a:defRPr>
              </a:lvl3pPr>
              <a:lvl4pPr marL="1600200" indent="-228600">
                <a:spcBef>
                  <a:spcPct val="20000"/>
                </a:spcBef>
                <a:buFont typeface="Arial" charset="0"/>
                <a:buChar char="•"/>
                <a:defRPr sz="1400">
                  <a:solidFill>
                    <a:schemeClr val="tx1"/>
                  </a:solidFill>
                  <a:latin typeface="Garamond" pitchFamily="18" charset="0"/>
                  <a:ea typeface="仿宋" pitchFamily="49" charset="-122"/>
                </a:defRPr>
              </a:lvl4pPr>
              <a:lvl5pPr marL="2057400" indent="-228600">
                <a:spcBef>
                  <a:spcPct val="20000"/>
                </a:spcBef>
                <a:buFont typeface="Arial" charset="0"/>
                <a:buChar char="•"/>
                <a:defRPr sz="1400">
                  <a:solidFill>
                    <a:schemeClr val="tx1"/>
                  </a:solidFill>
                  <a:latin typeface="Garamond" pitchFamily="18" charset="0"/>
                  <a:ea typeface="仿宋" pitchFamily="49" charset="-122"/>
                </a:defRPr>
              </a:lvl5pPr>
              <a:lvl6pPr marL="25146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6pPr>
              <a:lvl7pPr marL="29718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7pPr>
              <a:lvl8pPr marL="34290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8pPr>
              <a:lvl9pPr marL="38862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9pPr>
            </a:lstStyle>
            <a:p>
              <a:pPr eaLnBrk="1" hangingPunct="1">
                <a:lnSpc>
                  <a:spcPct val="100000"/>
                </a:lnSpc>
                <a:spcBef>
                  <a:spcPct val="0"/>
                </a:spcBef>
                <a:buFontTx/>
                <a:buNone/>
              </a:pPr>
              <a:endParaRPr lang="zh-CN" altLang="en-US" sz="1800">
                <a:latin typeface="Calibri" pitchFamily="34" charset="0"/>
                <a:ea typeface="宋体" charset="-122"/>
              </a:endParaRPr>
            </a:p>
          </p:txBody>
        </p:sp>
        <p:sp>
          <p:nvSpPr>
            <p:cNvPr id="7" name="AutoShape 3"/>
            <p:cNvSpPr>
              <a:spLocks noChangeArrowheads="1"/>
            </p:cNvSpPr>
            <p:nvPr/>
          </p:nvSpPr>
          <p:spPr bwMode="auto">
            <a:xfrm>
              <a:off x="0" y="55004"/>
              <a:ext cx="6228000" cy="609129"/>
            </a:xfrm>
            <a:prstGeom prst="roundRect">
              <a:avLst>
                <a:gd name="adj" fmla="val 16667"/>
              </a:avLst>
            </a:prstGeom>
            <a:gradFill rotWithShape="1">
              <a:gsLst>
                <a:gs pos="0">
                  <a:srgbClr val="D9D9D9"/>
                </a:gs>
                <a:gs pos="50000">
                  <a:srgbClr val="404040"/>
                </a:gs>
                <a:gs pos="100000">
                  <a:srgbClr val="404040"/>
                </a:gs>
              </a:gsLst>
              <a:lin ang="18900000" scaled="1"/>
            </a:gradFill>
            <a:ln w="25400">
              <a:solidFill>
                <a:schemeClr val="bg1"/>
              </a:solidFill>
              <a:round/>
              <a:headEnd/>
              <a:tailEnd/>
            </a:ln>
          </p:spPr>
          <p:txBody>
            <a:bodyPr wrap="none" anchor="ctr"/>
            <a:lstStyle>
              <a:lvl1pPr>
                <a:lnSpc>
                  <a:spcPct val="150000"/>
                </a:lnSpc>
                <a:spcBef>
                  <a:spcPct val="20000"/>
                </a:spcBef>
                <a:buFont typeface="Wingdings" pitchFamily="2" charset="2"/>
                <a:buChar char="v"/>
                <a:defRPr sz="3200">
                  <a:solidFill>
                    <a:schemeClr val="tx1"/>
                  </a:solidFill>
                  <a:latin typeface="Garamond" pitchFamily="18" charset="0"/>
                  <a:ea typeface="仿宋" pitchFamily="49" charset="-122"/>
                </a:defRPr>
              </a:lvl1pPr>
              <a:lvl2pPr marL="742950" indent="-285750">
                <a:spcBef>
                  <a:spcPct val="20000"/>
                </a:spcBef>
                <a:buFont typeface="Arial" charset="0"/>
                <a:buChar char="•"/>
                <a:defRPr sz="1600">
                  <a:solidFill>
                    <a:schemeClr val="tx1"/>
                  </a:solidFill>
                  <a:latin typeface="Garamond" pitchFamily="18" charset="0"/>
                  <a:ea typeface="仿宋" pitchFamily="49" charset="-122"/>
                </a:defRPr>
              </a:lvl2pPr>
              <a:lvl3pPr marL="1143000" indent="-228600">
                <a:spcBef>
                  <a:spcPct val="20000"/>
                </a:spcBef>
                <a:buFont typeface="Arial" charset="0"/>
                <a:buChar char="•"/>
                <a:defRPr sz="1400">
                  <a:solidFill>
                    <a:schemeClr val="tx1"/>
                  </a:solidFill>
                  <a:latin typeface="Garamond" pitchFamily="18" charset="0"/>
                  <a:ea typeface="仿宋" pitchFamily="49" charset="-122"/>
                </a:defRPr>
              </a:lvl3pPr>
              <a:lvl4pPr marL="1600200" indent="-228600">
                <a:spcBef>
                  <a:spcPct val="20000"/>
                </a:spcBef>
                <a:buFont typeface="Arial" charset="0"/>
                <a:buChar char="•"/>
                <a:defRPr sz="1400">
                  <a:solidFill>
                    <a:schemeClr val="tx1"/>
                  </a:solidFill>
                  <a:latin typeface="Garamond" pitchFamily="18" charset="0"/>
                  <a:ea typeface="仿宋" pitchFamily="49" charset="-122"/>
                </a:defRPr>
              </a:lvl4pPr>
              <a:lvl5pPr marL="2057400" indent="-228600">
                <a:spcBef>
                  <a:spcPct val="20000"/>
                </a:spcBef>
                <a:buFont typeface="Arial" charset="0"/>
                <a:buChar char="•"/>
                <a:defRPr sz="1400">
                  <a:solidFill>
                    <a:schemeClr val="tx1"/>
                  </a:solidFill>
                  <a:latin typeface="Garamond" pitchFamily="18" charset="0"/>
                  <a:ea typeface="仿宋" pitchFamily="49" charset="-122"/>
                </a:defRPr>
              </a:lvl5pPr>
              <a:lvl6pPr marL="25146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6pPr>
              <a:lvl7pPr marL="29718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7pPr>
              <a:lvl8pPr marL="34290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8pPr>
              <a:lvl9pPr marL="38862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9pPr>
            </a:lstStyle>
            <a:p>
              <a:pPr algn="ctr">
                <a:lnSpc>
                  <a:spcPct val="100000"/>
                </a:lnSpc>
                <a:spcBef>
                  <a:spcPct val="0"/>
                </a:spcBef>
                <a:buFontTx/>
                <a:buNone/>
              </a:pPr>
              <a:r>
                <a:rPr lang="en-US" altLang="zh-CN" sz="2000">
                  <a:solidFill>
                    <a:schemeClr val="bg1"/>
                  </a:solidFill>
                  <a:latin typeface="Calibri" pitchFamily="34" charset="0"/>
                  <a:ea typeface="微软雅黑" pitchFamily="34" charset="-122"/>
                </a:rPr>
                <a:t>1</a:t>
              </a:r>
              <a:endParaRPr lang="zh-CN" altLang="en-US" sz="2000">
                <a:solidFill>
                  <a:schemeClr val="bg1"/>
                </a:solidFill>
                <a:latin typeface="Calibri" pitchFamily="34" charset="0"/>
                <a:ea typeface="微软雅黑" pitchFamily="34" charset="-122"/>
              </a:endParaRPr>
            </a:p>
          </p:txBody>
        </p:sp>
      </p:grpSp>
      <p:sp>
        <p:nvSpPr>
          <p:cNvPr id="9" name="Rectangle 16"/>
          <p:cNvSpPr>
            <a:spLocks noChangeArrowheads="1"/>
          </p:cNvSpPr>
          <p:nvPr/>
        </p:nvSpPr>
        <p:spPr bwMode="auto">
          <a:xfrm>
            <a:off x="1946275" y="4895752"/>
            <a:ext cx="27432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50000"/>
              </a:lnSpc>
              <a:spcBef>
                <a:spcPct val="20000"/>
              </a:spcBef>
              <a:buFont typeface="Wingdings" pitchFamily="2" charset="2"/>
              <a:buChar char="v"/>
              <a:defRPr sz="3200">
                <a:solidFill>
                  <a:schemeClr val="tx1"/>
                </a:solidFill>
                <a:latin typeface="Garamond" pitchFamily="18" charset="0"/>
                <a:ea typeface="仿宋" pitchFamily="49" charset="-122"/>
              </a:defRPr>
            </a:lvl1pPr>
            <a:lvl2pPr marL="742950" indent="-285750">
              <a:spcBef>
                <a:spcPct val="20000"/>
              </a:spcBef>
              <a:buFont typeface="Arial" charset="0"/>
              <a:buChar char="•"/>
              <a:defRPr sz="1600">
                <a:solidFill>
                  <a:schemeClr val="tx1"/>
                </a:solidFill>
                <a:latin typeface="Garamond" pitchFamily="18" charset="0"/>
                <a:ea typeface="仿宋" pitchFamily="49" charset="-122"/>
              </a:defRPr>
            </a:lvl2pPr>
            <a:lvl3pPr marL="1143000" indent="-228600">
              <a:spcBef>
                <a:spcPct val="20000"/>
              </a:spcBef>
              <a:buFont typeface="Arial" charset="0"/>
              <a:buChar char="•"/>
              <a:defRPr sz="1400">
                <a:solidFill>
                  <a:schemeClr val="tx1"/>
                </a:solidFill>
                <a:latin typeface="Garamond" pitchFamily="18" charset="0"/>
                <a:ea typeface="仿宋" pitchFamily="49" charset="-122"/>
              </a:defRPr>
            </a:lvl3pPr>
            <a:lvl4pPr marL="1600200" indent="-228600">
              <a:spcBef>
                <a:spcPct val="20000"/>
              </a:spcBef>
              <a:buFont typeface="Arial" charset="0"/>
              <a:buChar char="•"/>
              <a:defRPr sz="1400">
                <a:solidFill>
                  <a:schemeClr val="tx1"/>
                </a:solidFill>
                <a:latin typeface="Garamond" pitchFamily="18" charset="0"/>
                <a:ea typeface="仿宋" pitchFamily="49" charset="-122"/>
              </a:defRPr>
            </a:lvl4pPr>
            <a:lvl5pPr marL="2057400" indent="-228600">
              <a:spcBef>
                <a:spcPct val="20000"/>
              </a:spcBef>
              <a:buFont typeface="Arial" charset="0"/>
              <a:buChar char="•"/>
              <a:defRPr sz="1400">
                <a:solidFill>
                  <a:schemeClr val="tx1"/>
                </a:solidFill>
                <a:latin typeface="Garamond" pitchFamily="18" charset="0"/>
                <a:ea typeface="仿宋" pitchFamily="49" charset="-122"/>
              </a:defRPr>
            </a:lvl5pPr>
            <a:lvl6pPr marL="25146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6pPr>
            <a:lvl7pPr marL="29718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7pPr>
            <a:lvl8pPr marL="34290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8pPr>
            <a:lvl9pPr marL="38862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9pPr>
          </a:lstStyle>
          <a:p>
            <a:pPr algn="ctr">
              <a:lnSpc>
                <a:spcPct val="100000"/>
              </a:lnSpc>
              <a:spcBef>
                <a:spcPct val="0"/>
              </a:spcBef>
              <a:buNone/>
            </a:pPr>
            <a:r>
              <a:rPr lang="zh-CN" altLang="en-US" sz="2000" b="1" dirty="0">
                <a:latin typeface="微软雅黑" pitchFamily="34" charset="-122"/>
                <a:ea typeface="微软雅黑" pitchFamily="34" charset="-122"/>
              </a:rPr>
              <a:t>金融</a:t>
            </a:r>
            <a:r>
              <a:rPr lang="zh-CN" altLang="en-US" sz="2000" b="1" dirty="0" smtClean="0">
                <a:latin typeface="微软雅黑" pitchFamily="34" charset="-122"/>
                <a:ea typeface="微软雅黑" pitchFamily="34" charset="-122"/>
              </a:rPr>
              <a:t>数据分析</a:t>
            </a:r>
            <a:endParaRPr lang="zh-CN" altLang="en-US" sz="2000" b="1" dirty="0">
              <a:latin typeface="微软雅黑" pitchFamily="34" charset="-122"/>
              <a:ea typeface="微软雅黑" pitchFamily="34" charset="-122"/>
            </a:endParaRPr>
          </a:p>
        </p:txBody>
      </p:sp>
      <p:grpSp>
        <p:nvGrpSpPr>
          <p:cNvPr id="10" name="Group 8"/>
          <p:cNvGrpSpPr>
            <a:grpSpLocks/>
          </p:cNvGrpSpPr>
          <p:nvPr/>
        </p:nvGrpSpPr>
        <p:grpSpPr bwMode="auto">
          <a:xfrm>
            <a:off x="1355725" y="2940621"/>
            <a:ext cx="577850" cy="560387"/>
            <a:chOff x="0" y="0"/>
            <a:chExt cx="6228000" cy="719137"/>
          </a:xfrm>
        </p:grpSpPr>
        <p:sp>
          <p:nvSpPr>
            <p:cNvPr id="11" name="AutoShape 3"/>
            <p:cNvSpPr>
              <a:spLocks noChangeArrowheads="1"/>
            </p:cNvSpPr>
            <p:nvPr/>
          </p:nvSpPr>
          <p:spPr bwMode="auto">
            <a:xfrm>
              <a:off x="0" y="0"/>
              <a:ext cx="6228000" cy="719137"/>
            </a:xfrm>
            <a:prstGeom prst="roundRect">
              <a:avLst>
                <a:gd name="adj" fmla="val 16667"/>
              </a:avLst>
            </a:prstGeom>
            <a:gradFill rotWithShape="1">
              <a:gsLst>
                <a:gs pos="0">
                  <a:schemeClr val="bg2"/>
                </a:gs>
                <a:gs pos="100000">
                  <a:srgbClr val="6E6D68"/>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50000"/>
                </a:lnSpc>
                <a:spcBef>
                  <a:spcPct val="20000"/>
                </a:spcBef>
                <a:buFont typeface="Wingdings" pitchFamily="2" charset="2"/>
                <a:buChar char="v"/>
                <a:defRPr sz="3200">
                  <a:solidFill>
                    <a:schemeClr val="tx1"/>
                  </a:solidFill>
                  <a:latin typeface="Garamond" pitchFamily="18" charset="0"/>
                  <a:ea typeface="仿宋" pitchFamily="49" charset="-122"/>
                </a:defRPr>
              </a:lvl1pPr>
              <a:lvl2pPr marL="742950" indent="-285750">
                <a:spcBef>
                  <a:spcPct val="20000"/>
                </a:spcBef>
                <a:buFont typeface="Arial" charset="0"/>
                <a:buChar char="•"/>
                <a:defRPr sz="1600">
                  <a:solidFill>
                    <a:schemeClr val="tx1"/>
                  </a:solidFill>
                  <a:latin typeface="Garamond" pitchFamily="18" charset="0"/>
                  <a:ea typeface="仿宋" pitchFamily="49" charset="-122"/>
                </a:defRPr>
              </a:lvl2pPr>
              <a:lvl3pPr marL="1143000" indent="-228600">
                <a:spcBef>
                  <a:spcPct val="20000"/>
                </a:spcBef>
                <a:buFont typeface="Arial" charset="0"/>
                <a:buChar char="•"/>
                <a:defRPr sz="1400">
                  <a:solidFill>
                    <a:schemeClr val="tx1"/>
                  </a:solidFill>
                  <a:latin typeface="Garamond" pitchFamily="18" charset="0"/>
                  <a:ea typeface="仿宋" pitchFamily="49" charset="-122"/>
                </a:defRPr>
              </a:lvl3pPr>
              <a:lvl4pPr marL="1600200" indent="-228600">
                <a:spcBef>
                  <a:spcPct val="20000"/>
                </a:spcBef>
                <a:buFont typeface="Arial" charset="0"/>
                <a:buChar char="•"/>
                <a:defRPr sz="1400">
                  <a:solidFill>
                    <a:schemeClr val="tx1"/>
                  </a:solidFill>
                  <a:latin typeface="Garamond" pitchFamily="18" charset="0"/>
                  <a:ea typeface="仿宋" pitchFamily="49" charset="-122"/>
                </a:defRPr>
              </a:lvl4pPr>
              <a:lvl5pPr marL="2057400" indent="-228600">
                <a:spcBef>
                  <a:spcPct val="20000"/>
                </a:spcBef>
                <a:buFont typeface="Arial" charset="0"/>
                <a:buChar char="•"/>
                <a:defRPr sz="1400">
                  <a:solidFill>
                    <a:schemeClr val="tx1"/>
                  </a:solidFill>
                  <a:latin typeface="Garamond" pitchFamily="18" charset="0"/>
                  <a:ea typeface="仿宋" pitchFamily="49" charset="-122"/>
                </a:defRPr>
              </a:lvl5pPr>
              <a:lvl6pPr marL="25146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6pPr>
              <a:lvl7pPr marL="29718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7pPr>
              <a:lvl8pPr marL="34290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8pPr>
              <a:lvl9pPr marL="38862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9pPr>
            </a:lstStyle>
            <a:p>
              <a:pPr eaLnBrk="1" hangingPunct="1">
                <a:lnSpc>
                  <a:spcPct val="100000"/>
                </a:lnSpc>
                <a:spcBef>
                  <a:spcPct val="0"/>
                </a:spcBef>
                <a:buFontTx/>
                <a:buNone/>
              </a:pPr>
              <a:endParaRPr lang="zh-CN" altLang="en-US" sz="1800">
                <a:latin typeface="Calibri" pitchFamily="34" charset="0"/>
                <a:ea typeface="宋体" charset="-122"/>
              </a:endParaRPr>
            </a:p>
          </p:txBody>
        </p:sp>
        <p:sp>
          <p:nvSpPr>
            <p:cNvPr id="12" name="AutoShape 3"/>
            <p:cNvSpPr>
              <a:spLocks noChangeArrowheads="1"/>
            </p:cNvSpPr>
            <p:nvPr/>
          </p:nvSpPr>
          <p:spPr bwMode="auto">
            <a:xfrm>
              <a:off x="0" y="55004"/>
              <a:ext cx="6228000" cy="609129"/>
            </a:xfrm>
            <a:prstGeom prst="roundRect">
              <a:avLst>
                <a:gd name="adj" fmla="val 16667"/>
              </a:avLst>
            </a:prstGeom>
            <a:gradFill rotWithShape="1">
              <a:gsLst>
                <a:gs pos="0">
                  <a:srgbClr val="D9D9D9"/>
                </a:gs>
                <a:gs pos="50000">
                  <a:srgbClr val="404040"/>
                </a:gs>
                <a:gs pos="100000">
                  <a:srgbClr val="404040"/>
                </a:gs>
              </a:gsLst>
              <a:lin ang="18900000" scaled="1"/>
            </a:gradFill>
            <a:ln w="25400">
              <a:solidFill>
                <a:schemeClr val="bg1"/>
              </a:solidFill>
              <a:round/>
              <a:headEnd/>
              <a:tailEnd/>
            </a:ln>
          </p:spPr>
          <p:txBody>
            <a:bodyPr wrap="none" anchor="ctr"/>
            <a:lstStyle>
              <a:lvl1pPr>
                <a:lnSpc>
                  <a:spcPct val="150000"/>
                </a:lnSpc>
                <a:spcBef>
                  <a:spcPct val="20000"/>
                </a:spcBef>
                <a:buFont typeface="Wingdings" pitchFamily="2" charset="2"/>
                <a:buChar char="v"/>
                <a:defRPr sz="3200">
                  <a:solidFill>
                    <a:schemeClr val="tx1"/>
                  </a:solidFill>
                  <a:latin typeface="Garamond" pitchFamily="18" charset="0"/>
                  <a:ea typeface="仿宋" pitchFamily="49" charset="-122"/>
                </a:defRPr>
              </a:lvl1pPr>
              <a:lvl2pPr marL="742950" indent="-285750">
                <a:spcBef>
                  <a:spcPct val="20000"/>
                </a:spcBef>
                <a:buFont typeface="Arial" charset="0"/>
                <a:buChar char="•"/>
                <a:defRPr sz="1600">
                  <a:solidFill>
                    <a:schemeClr val="tx1"/>
                  </a:solidFill>
                  <a:latin typeface="Garamond" pitchFamily="18" charset="0"/>
                  <a:ea typeface="仿宋" pitchFamily="49" charset="-122"/>
                </a:defRPr>
              </a:lvl2pPr>
              <a:lvl3pPr marL="1143000" indent="-228600">
                <a:spcBef>
                  <a:spcPct val="20000"/>
                </a:spcBef>
                <a:buFont typeface="Arial" charset="0"/>
                <a:buChar char="•"/>
                <a:defRPr sz="1400">
                  <a:solidFill>
                    <a:schemeClr val="tx1"/>
                  </a:solidFill>
                  <a:latin typeface="Garamond" pitchFamily="18" charset="0"/>
                  <a:ea typeface="仿宋" pitchFamily="49" charset="-122"/>
                </a:defRPr>
              </a:lvl3pPr>
              <a:lvl4pPr marL="1600200" indent="-228600">
                <a:spcBef>
                  <a:spcPct val="20000"/>
                </a:spcBef>
                <a:buFont typeface="Arial" charset="0"/>
                <a:buChar char="•"/>
                <a:defRPr sz="1400">
                  <a:solidFill>
                    <a:schemeClr val="tx1"/>
                  </a:solidFill>
                  <a:latin typeface="Garamond" pitchFamily="18" charset="0"/>
                  <a:ea typeface="仿宋" pitchFamily="49" charset="-122"/>
                </a:defRPr>
              </a:lvl4pPr>
              <a:lvl5pPr marL="2057400" indent="-228600">
                <a:spcBef>
                  <a:spcPct val="20000"/>
                </a:spcBef>
                <a:buFont typeface="Arial" charset="0"/>
                <a:buChar char="•"/>
                <a:defRPr sz="1400">
                  <a:solidFill>
                    <a:schemeClr val="tx1"/>
                  </a:solidFill>
                  <a:latin typeface="Garamond" pitchFamily="18" charset="0"/>
                  <a:ea typeface="仿宋" pitchFamily="49" charset="-122"/>
                </a:defRPr>
              </a:lvl5pPr>
              <a:lvl6pPr marL="25146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6pPr>
              <a:lvl7pPr marL="29718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7pPr>
              <a:lvl8pPr marL="34290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8pPr>
              <a:lvl9pPr marL="38862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9pPr>
            </a:lstStyle>
            <a:p>
              <a:pPr algn="ctr">
                <a:lnSpc>
                  <a:spcPct val="100000"/>
                </a:lnSpc>
                <a:spcBef>
                  <a:spcPct val="0"/>
                </a:spcBef>
                <a:buFontTx/>
                <a:buNone/>
              </a:pPr>
              <a:r>
                <a:rPr lang="en-US" altLang="zh-CN" sz="2000">
                  <a:solidFill>
                    <a:schemeClr val="bg1"/>
                  </a:solidFill>
                  <a:latin typeface="Calibri" pitchFamily="34" charset="0"/>
                  <a:ea typeface="微软雅黑" pitchFamily="34" charset="-122"/>
                </a:rPr>
                <a:t>2</a:t>
              </a:r>
              <a:endParaRPr lang="zh-CN" altLang="en-US" sz="2000">
                <a:solidFill>
                  <a:schemeClr val="bg1"/>
                </a:solidFill>
                <a:latin typeface="Calibri" pitchFamily="34" charset="0"/>
                <a:ea typeface="微软雅黑" pitchFamily="34" charset="-122"/>
              </a:endParaRPr>
            </a:p>
          </p:txBody>
        </p:sp>
      </p:grpSp>
      <p:grpSp>
        <p:nvGrpSpPr>
          <p:cNvPr id="13" name="Group 12"/>
          <p:cNvGrpSpPr>
            <a:grpSpLocks/>
          </p:cNvGrpSpPr>
          <p:nvPr/>
        </p:nvGrpSpPr>
        <p:grpSpPr bwMode="auto">
          <a:xfrm>
            <a:off x="1355725" y="3911291"/>
            <a:ext cx="577850" cy="558800"/>
            <a:chOff x="0" y="0"/>
            <a:chExt cx="6228000" cy="719137"/>
          </a:xfrm>
        </p:grpSpPr>
        <p:sp>
          <p:nvSpPr>
            <p:cNvPr id="14" name="AutoShape 3"/>
            <p:cNvSpPr>
              <a:spLocks noChangeArrowheads="1"/>
            </p:cNvSpPr>
            <p:nvPr/>
          </p:nvSpPr>
          <p:spPr bwMode="auto">
            <a:xfrm>
              <a:off x="0" y="0"/>
              <a:ext cx="6228000" cy="719137"/>
            </a:xfrm>
            <a:prstGeom prst="roundRect">
              <a:avLst>
                <a:gd name="adj" fmla="val 16667"/>
              </a:avLst>
            </a:prstGeom>
            <a:gradFill rotWithShape="1">
              <a:gsLst>
                <a:gs pos="0">
                  <a:schemeClr val="bg2"/>
                </a:gs>
                <a:gs pos="100000">
                  <a:srgbClr val="6E6D68"/>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50000"/>
                </a:lnSpc>
                <a:spcBef>
                  <a:spcPct val="20000"/>
                </a:spcBef>
                <a:buFont typeface="Wingdings" pitchFamily="2" charset="2"/>
                <a:buChar char="v"/>
                <a:defRPr sz="3200">
                  <a:solidFill>
                    <a:schemeClr val="tx1"/>
                  </a:solidFill>
                  <a:latin typeface="Garamond" pitchFamily="18" charset="0"/>
                  <a:ea typeface="仿宋" pitchFamily="49" charset="-122"/>
                </a:defRPr>
              </a:lvl1pPr>
              <a:lvl2pPr marL="742950" indent="-285750">
                <a:spcBef>
                  <a:spcPct val="20000"/>
                </a:spcBef>
                <a:buFont typeface="Arial" charset="0"/>
                <a:buChar char="•"/>
                <a:defRPr sz="1600">
                  <a:solidFill>
                    <a:schemeClr val="tx1"/>
                  </a:solidFill>
                  <a:latin typeface="Garamond" pitchFamily="18" charset="0"/>
                  <a:ea typeface="仿宋" pitchFamily="49" charset="-122"/>
                </a:defRPr>
              </a:lvl2pPr>
              <a:lvl3pPr marL="1143000" indent="-228600">
                <a:spcBef>
                  <a:spcPct val="20000"/>
                </a:spcBef>
                <a:buFont typeface="Arial" charset="0"/>
                <a:buChar char="•"/>
                <a:defRPr sz="1400">
                  <a:solidFill>
                    <a:schemeClr val="tx1"/>
                  </a:solidFill>
                  <a:latin typeface="Garamond" pitchFamily="18" charset="0"/>
                  <a:ea typeface="仿宋" pitchFamily="49" charset="-122"/>
                </a:defRPr>
              </a:lvl3pPr>
              <a:lvl4pPr marL="1600200" indent="-228600">
                <a:spcBef>
                  <a:spcPct val="20000"/>
                </a:spcBef>
                <a:buFont typeface="Arial" charset="0"/>
                <a:buChar char="•"/>
                <a:defRPr sz="1400">
                  <a:solidFill>
                    <a:schemeClr val="tx1"/>
                  </a:solidFill>
                  <a:latin typeface="Garamond" pitchFamily="18" charset="0"/>
                  <a:ea typeface="仿宋" pitchFamily="49" charset="-122"/>
                </a:defRPr>
              </a:lvl4pPr>
              <a:lvl5pPr marL="2057400" indent="-228600">
                <a:spcBef>
                  <a:spcPct val="20000"/>
                </a:spcBef>
                <a:buFont typeface="Arial" charset="0"/>
                <a:buChar char="•"/>
                <a:defRPr sz="1400">
                  <a:solidFill>
                    <a:schemeClr val="tx1"/>
                  </a:solidFill>
                  <a:latin typeface="Garamond" pitchFamily="18" charset="0"/>
                  <a:ea typeface="仿宋" pitchFamily="49" charset="-122"/>
                </a:defRPr>
              </a:lvl5pPr>
              <a:lvl6pPr marL="25146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6pPr>
              <a:lvl7pPr marL="29718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7pPr>
              <a:lvl8pPr marL="34290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8pPr>
              <a:lvl9pPr marL="38862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9pPr>
            </a:lstStyle>
            <a:p>
              <a:pPr eaLnBrk="1" hangingPunct="1">
                <a:lnSpc>
                  <a:spcPct val="100000"/>
                </a:lnSpc>
                <a:spcBef>
                  <a:spcPct val="0"/>
                </a:spcBef>
                <a:buFontTx/>
                <a:buNone/>
              </a:pPr>
              <a:endParaRPr lang="zh-CN" altLang="en-US" sz="1800">
                <a:latin typeface="Calibri" pitchFamily="34" charset="0"/>
                <a:ea typeface="宋体" charset="-122"/>
              </a:endParaRPr>
            </a:p>
          </p:txBody>
        </p:sp>
        <p:sp>
          <p:nvSpPr>
            <p:cNvPr id="15" name="AutoShape 3"/>
            <p:cNvSpPr>
              <a:spLocks noChangeArrowheads="1"/>
            </p:cNvSpPr>
            <p:nvPr/>
          </p:nvSpPr>
          <p:spPr bwMode="auto">
            <a:xfrm>
              <a:off x="0" y="55004"/>
              <a:ext cx="6228000" cy="609129"/>
            </a:xfrm>
            <a:prstGeom prst="roundRect">
              <a:avLst>
                <a:gd name="adj" fmla="val 16667"/>
              </a:avLst>
            </a:prstGeom>
            <a:gradFill rotWithShape="1">
              <a:gsLst>
                <a:gs pos="0">
                  <a:srgbClr val="D9D9D9"/>
                </a:gs>
                <a:gs pos="50000">
                  <a:srgbClr val="404040"/>
                </a:gs>
                <a:gs pos="100000">
                  <a:srgbClr val="404040"/>
                </a:gs>
              </a:gsLst>
              <a:lin ang="18900000" scaled="1"/>
            </a:gradFill>
            <a:ln w="25400">
              <a:solidFill>
                <a:schemeClr val="bg1"/>
              </a:solidFill>
              <a:round/>
              <a:headEnd/>
              <a:tailEnd/>
            </a:ln>
          </p:spPr>
          <p:txBody>
            <a:bodyPr wrap="none" anchor="ctr"/>
            <a:lstStyle>
              <a:lvl1pPr>
                <a:lnSpc>
                  <a:spcPct val="150000"/>
                </a:lnSpc>
                <a:spcBef>
                  <a:spcPct val="20000"/>
                </a:spcBef>
                <a:buFont typeface="Wingdings" pitchFamily="2" charset="2"/>
                <a:buChar char="v"/>
                <a:defRPr sz="3200">
                  <a:solidFill>
                    <a:schemeClr val="tx1"/>
                  </a:solidFill>
                  <a:latin typeface="Garamond" pitchFamily="18" charset="0"/>
                  <a:ea typeface="仿宋" pitchFamily="49" charset="-122"/>
                </a:defRPr>
              </a:lvl1pPr>
              <a:lvl2pPr marL="742950" indent="-285750">
                <a:spcBef>
                  <a:spcPct val="20000"/>
                </a:spcBef>
                <a:buFont typeface="Arial" charset="0"/>
                <a:buChar char="•"/>
                <a:defRPr sz="1600">
                  <a:solidFill>
                    <a:schemeClr val="tx1"/>
                  </a:solidFill>
                  <a:latin typeface="Garamond" pitchFamily="18" charset="0"/>
                  <a:ea typeface="仿宋" pitchFamily="49" charset="-122"/>
                </a:defRPr>
              </a:lvl2pPr>
              <a:lvl3pPr marL="1143000" indent="-228600">
                <a:spcBef>
                  <a:spcPct val="20000"/>
                </a:spcBef>
                <a:buFont typeface="Arial" charset="0"/>
                <a:buChar char="•"/>
                <a:defRPr sz="1400">
                  <a:solidFill>
                    <a:schemeClr val="tx1"/>
                  </a:solidFill>
                  <a:latin typeface="Garamond" pitchFamily="18" charset="0"/>
                  <a:ea typeface="仿宋" pitchFamily="49" charset="-122"/>
                </a:defRPr>
              </a:lvl3pPr>
              <a:lvl4pPr marL="1600200" indent="-228600">
                <a:spcBef>
                  <a:spcPct val="20000"/>
                </a:spcBef>
                <a:buFont typeface="Arial" charset="0"/>
                <a:buChar char="•"/>
                <a:defRPr sz="1400">
                  <a:solidFill>
                    <a:schemeClr val="tx1"/>
                  </a:solidFill>
                  <a:latin typeface="Garamond" pitchFamily="18" charset="0"/>
                  <a:ea typeface="仿宋" pitchFamily="49" charset="-122"/>
                </a:defRPr>
              </a:lvl4pPr>
              <a:lvl5pPr marL="2057400" indent="-228600">
                <a:spcBef>
                  <a:spcPct val="20000"/>
                </a:spcBef>
                <a:buFont typeface="Arial" charset="0"/>
                <a:buChar char="•"/>
                <a:defRPr sz="1400">
                  <a:solidFill>
                    <a:schemeClr val="tx1"/>
                  </a:solidFill>
                  <a:latin typeface="Garamond" pitchFamily="18" charset="0"/>
                  <a:ea typeface="仿宋" pitchFamily="49" charset="-122"/>
                </a:defRPr>
              </a:lvl5pPr>
              <a:lvl6pPr marL="25146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6pPr>
              <a:lvl7pPr marL="29718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7pPr>
              <a:lvl8pPr marL="34290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8pPr>
              <a:lvl9pPr marL="38862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9pPr>
            </a:lstStyle>
            <a:p>
              <a:pPr algn="ctr">
                <a:lnSpc>
                  <a:spcPct val="100000"/>
                </a:lnSpc>
                <a:spcBef>
                  <a:spcPct val="0"/>
                </a:spcBef>
                <a:buFontTx/>
                <a:buNone/>
              </a:pPr>
              <a:r>
                <a:rPr lang="en-US" altLang="zh-CN" sz="2000">
                  <a:solidFill>
                    <a:schemeClr val="bg1"/>
                  </a:solidFill>
                  <a:latin typeface="Calibri" pitchFamily="34" charset="0"/>
                  <a:ea typeface="微软雅黑" pitchFamily="34" charset="-122"/>
                </a:rPr>
                <a:t>3</a:t>
              </a:r>
              <a:endParaRPr lang="zh-CN" altLang="en-US" sz="2000">
                <a:solidFill>
                  <a:schemeClr val="bg1"/>
                </a:solidFill>
                <a:latin typeface="Calibri" pitchFamily="34" charset="0"/>
                <a:ea typeface="微软雅黑" pitchFamily="34" charset="-122"/>
              </a:endParaRPr>
            </a:p>
          </p:txBody>
        </p:sp>
      </p:grpSp>
      <p:grpSp>
        <p:nvGrpSpPr>
          <p:cNvPr id="16" name="Group 16"/>
          <p:cNvGrpSpPr>
            <a:grpSpLocks/>
          </p:cNvGrpSpPr>
          <p:nvPr/>
        </p:nvGrpSpPr>
        <p:grpSpPr bwMode="auto">
          <a:xfrm>
            <a:off x="1368425" y="4875014"/>
            <a:ext cx="577850" cy="560388"/>
            <a:chOff x="0" y="0"/>
            <a:chExt cx="6228000" cy="719137"/>
          </a:xfrm>
        </p:grpSpPr>
        <p:sp>
          <p:nvSpPr>
            <p:cNvPr id="17" name="AutoShape 3"/>
            <p:cNvSpPr>
              <a:spLocks noChangeArrowheads="1"/>
            </p:cNvSpPr>
            <p:nvPr/>
          </p:nvSpPr>
          <p:spPr bwMode="auto">
            <a:xfrm>
              <a:off x="0" y="0"/>
              <a:ext cx="6228000" cy="719137"/>
            </a:xfrm>
            <a:prstGeom prst="roundRect">
              <a:avLst>
                <a:gd name="adj" fmla="val 16667"/>
              </a:avLst>
            </a:prstGeom>
            <a:gradFill rotWithShape="1">
              <a:gsLst>
                <a:gs pos="0">
                  <a:schemeClr val="bg2"/>
                </a:gs>
                <a:gs pos="100000">
                  <a:srgbClr val="6E6D68"/>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lnSpc>
                  <a:spcPct val="150000"/>
                </a:lnSpc>
                <a:spcBef>
                  <a:spcPct val="20000"/>
                </a:spcBef>
                <a:buFont typeface="Wingdings" pitchFamily="2" charset="2"/>
                <a:buChar char="v"/>
                <a:defRPr sz="3200">
                  <a:solidFill>
                    <a:schemeClr val="tx1"/>
                  </a:solidFill>
                  <a:latin typeface="Garamond" pitchFamily="18" charset="0"/>
                  <a:ea typeface="仿宋" pitchFamily="49" charset="-122"/>
                </a:defRPr>
              </a:lvl1pPr>
              <a:lvl2pPr marL="742950" indent="-285750">
                <a:spcBef>
                  <a:spcPct val="20000"/>
                </a:spcBef>
                <a:buFont typeface="Arial" charset="0"/>
                <a:buChar char="•"/>
                <a:defRPr sz="1600">
                  <a:solidFill>
                    <a:schemeClr val="tx1"/>
                  </a:solidFill>
                  <a:latin typeface="Garamond" pitchFamily="18" charset="0"/>
                  <a:ea typeface="仿宋" pitchFamily="49" charset="-122"/>
                </a:defRPr>
              </a:lvl2pPr>
              <a:lvl3pPr marL="1143000" indent="-228600">
                <a:spcBef>
                  <a:spcPct val="20000"/>
                </a:spcBef>
                <a:buFont typeface="Arial" charset="0"/>
                <a:buChar char="•"/>
                <a:defRPr sz="1400">
                  <a:solidFill>
                    <a:schemeClr val="tx1"/>
                  </a:solidFill>
                  <a:latin typeface="Garamond" pitchFamily="18" charset="0"/>
                  <a:ea typeface="仿宋" pitchFamily="49" charset="-122"/>
                </a:defRPr>
              </a:lvl3pPr>
              <a:lvl4pPr marL="1600200" indent="-228600">
                <a:spcBef>
                  <a:spcPct val="20000"/>
                </a:spcBef>
                <a:buFont typeface="Arial" charset="0"/>
                <a:buChar char="•"/>
                <a:defRPr sz="1400">
                  <a:solidFill>
                    <a:schemeClr val="tx1"/>
                  </a:solidFill>
                  <a:latin typeface="Garamond" pitchFamily="18" charset="0"/>
                  <a:ea typeface="仿宋" pitchFamily="49" charset="-122"/>
                </a:defRPr>
              </a:lvl4pPr>
              <a:lvl5pPr marL="2057400" indent="-228600">
                <a:spcBef>
                  <a:spcPct val="20000"/>
                </a:spcBef>
                <a:buFont typeface="Arial" charset="0"/>
                <a:buChar char="•"/>
                <a:defRPr sz="1400">
                  <a:solidFill>
                    <a:schemeClr val="tx1"/>
                  </a:solidFill>
                  <a:latin typeface="Garamond" pitchFamily="18" charset="0"/>
                  <a:ea typeface="仿宋" pitchFamily="49" charset="-122"/>
                </a:defRPr>
              </a:lvl5pPr>
              <a:lvl6pPr marL="25146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6pPr>
              <a:lvl7pPr marL="29718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7pPr>
              <a:lvl8pPr marL="34290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8pPr>
              <a:lvl9pPr marL="38862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9pPr>
            </a:lstStyle>
            <a:p>
              <a:pPr eaLnBrk="1" hangingPunct="1">
                <a:lnSpc>
                  <a:spcPct val="100000"/>
                </a:lnSpc>
                <a:spcBef>
                  <a:spcPct val="0"/>
                </a:spcBef>
                <a:buFontTx/>
                <a:buNone/>
              </a:pPr>
              <a:endParaRPr lang="zh-CN" altLang="en-US" sz="1800">
                <a:latin typeface="Calibri" pitchFamily="34" charset="0"/>
                <a:ea typeface="宋体" charset="-122"/>
              </a:endParaRPr>
            </a:p>
          </p:txBody>
        </p:sp>
        <p:sp>
          <p:nvSpPr>
            <p:cNvPr id="18" name="AutoShape 3"/>
            <p:cNvSpPr>
              <a:spLocks noChangeArrowheads="1"/>
            </p:cNvSpPr>
            <p:nvPr/>
          </p:nvSpPr>
          <p:spPr bwMode="auto">
            <a:xfrm>
              <a:off x="0" y="55005"/>
              <a:ext cx="6228000" cy="609126"/>
            </a:xfrm>
            <a:prstGeom prst="roundRect">
              <a:avLst>
                <a:gd name="adj" fmla="val 16667"/>
              </a:avLst>
            </a:prstGeom>
            <a:gradFill rotWithShape="1">
              <a:gsLst>
                <a:gs pos="0">
                  <a:srgbClr val="D9D9D9"/>
                </a:gs>
                <a:gs pos="50000">
                  <a:srgbClr val="404040"/>
                </a:gs>
                <a:gs pos="100000">
                  <a:srgbClr val="404040"/>
                </a:gs>
              </a:gsLst>
              <a:lin ang="18900000" scaled="1"/>
            </a:gradFill>
            <a:ln w="25400">
              <a:solidFill>
                <a:schemeClr val="bg1"/>
              </a:solidFill>
              <a:round/>
              <a:headEnd/>
              <a:tailEnd/>
            </a:ln>
          </p:spPr>
          <p:txBody>
            <a:bodyPr wrap="none" anchor="ctr"/>
            <a:lstStyle>
              <a:lvl1pPr>
                <a:lnSpc>
                  <a:spcPct val="150000"/>
                </a:lnSpc>
                <a:spcBef>
                  <a:spcPct val="20000"/>
                </a:spcBef>
                <a:buFont typeface="Wingdings" pitchFamily="2" charset="2"/>
                <a:buChar char="v"/>
                <a:defRPr sz="3200">
                  <a:solidFill>
                    <a:schemeClr val="tx1"/>
                  </a:solidFill>
                  <a:latin typeface="Garamond" pitchFamily="18" charset="0"/>
                  <a:ea typeface="仿宋" pitchFamily="49" charset="-122"/>
                </a:defRPr>
              </a:lvl1pPr>
              <a:lvl2pPr marL="742950" indent="-285750">
                <a:spcBef>
                  <a:spcPct val="20000"/>
                </a:spcBef>
                <a:buFont typeface="Arial" charset="0"/>
                <a:buChar char="•"/>
                <a:defRPr sz="1600">
                  <a:solidFill>
                    <a:schemeClr val="tx1"/>
                  </a:solidFill>
                  <a:latin typeface="Garamond" pitchFamily="18" charset="0"/>
                  <a:ea typeface="仿宋" pitchFamily="49" charset="-122"/>
                </a:defRPr>
              </a:lvl2pPr>
              <a:lvl3pPr marL="1143000" indent="-228600">
                <a:spcBef>
                  <a:spcPct val="20000"/>
                </a:spcBef>
                <a:buFont typeface="Arial" charset="0"/>
                <a:buChar char="•"/>
                <a:defRPr sz="1400">
                  <a:solidFill>
                    <a:schemeClr val="tx1"/>
                  </a:solidFill>
                  <a:latin typeface="Garamond" pitchFamily="18" charset="0"/>
                  <a:ea typeface="仿宋" pitchFamily="49" charset="-122"/>
                </a:defRPr>
              </a:lvl3pPr>
              <a:lvl4pPr marL="1600200" indent="-228600">
                <a:spcBef>
                  <a:spcPct val="20000"/>
                </a:spcBef>
                <a:buFont typeface="Arial" charset="0"/>
                <a:buChar char="•"/>
                <a:defRPr sz="1400">
                  <a:solidFill>
                    <a:schemeClr val="tx1"/>
                  </a:solidFill>
                  <a:latin typeface="Garamond" pitchFamily="18" charset="0"/>
                  <a:ea typeface="仿宋" pitchFamily="49" charset="-122"/>
                </a:defRPr>
              </a:lvl4pPr>
              <a:lvl5pPr marL="2057400" indent="-228600">
                <a:spcBef>
                  <a:spcPct val="20000"/>
                </a:spcBef>
                <a:buFont typeface="Arial" charset="0"/>
                <a:buChar char="•"/>
                <a:defRPr sz="1400">
                  <a:solidFill>
                    <a:schemeClr val="tx1"/>
                  </a:solidFill>
                  <a:latin typeface="Garamond" pitchFamily="18" charset="0"/>
                  <a:ea typeface="仿宋" pitchFamily="49" charset="-122"/>
                </a:defRPr>
              </a:lvl5pPr>
              <a:lvl6pPr marL="25146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6pPr>
              <a:lvl7pPr marL="29718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7pPr>
              <a:lvl8pPr marL="34290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8pPr>
              <a:lvl9pPr marL="38862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9pPr>
            </a:lstStyle>
            <a:p>
              <a:pPr algn="ctr">
                <a:lnSpc>
                  <a:spcPct val="100000"/>
                </a:lnSpc>
                <a:spcBef>
                  <a:spcPct val="0"/>
                </a:spcBef>
                <a:buFontTx/>
                <a:buNone/>
              </a:pPr>
              <a:r>
                <a:rPr lang="en-US" altLang="zh-CN" sz="2000">
                  <a:solidFill>
                    <a:schemeClr val="bg1"/>
                  </a:solidFill>
                  <a:latin typeface="Calibri" pitchFamily="34" charset="0"/>
                  <a:ea typeface="微软雅黑" pitchFamily="34" charset="-122"/>
                </a:rPr>
                <a:t>4</a:t>
              </a:r>
              <a:endParaRPr lang="zh-CN" altLang="en-US" sz="2000">
                <a:solidFill>
                  <a:schemeClr val="bg1"/>
                </a:solidFill>
                <a:latin typeface="Calibri" pitchFamily="34" charset="0"/>
                <a:ea typeface="微软雅黑" pitchFamily="34" charset="-122"/>
              </a:endParaRPr>
            </a:p>
          </p:txBody>
        </p:sp>
      </p:grpSp>
      <p:sp>
        <p:nvSpPr>
          <p:cNvPr id="23" name="矩形 1"/>
          <p:cNvSpPr>
            <a:spLocks noChangeArrowheads="1"/>
          </p:cNvSpPr>
          <p:nvPr/>
        </p:nvSpPr>
        <p:spPr bwMode="auto">
          <a:xfrm>
            <a:off x="2315157" y="3089846"/>
            <a:ext cx="198002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150000"/>
              </a:lnSpc>
              <a:spcBef>
                <a:spcPct val="20000"/>
              </a:spcBef>
              <a:buFont typeface="Wingdings" pitchFamily="2" charset="2"/>
              <a:buChar char="v"/>
              <a:defRPr sz="3200">
                <a:solidFill>
                  <a:schemeClr val="tx1"/>
                </a:solidFill>
                <a:latin typeface="Garamond" pitchFamily="18" charset="0"/>
                <a:ea typeface="仿宋" pitchFamily="49" charset="-122"/>
              </a:defRPr>
            </a:lvl1pPr>
            <a:lvl2pPr marL="742950" indent="-285750">
              <a:spcBef>
                <a:spcPct val="20000"/>
              </a:spcBef>
              <a:buFont typeface="Arial" charset="0"/>
              <a:buChar char="•"/>
              <a:defRPr sz="1600">
                <a:solidFill>
                  <a:schemeClr val="tx1"/>
                </a:solidFill>
                <a:latin typeface="Garamond" pitchFamily="18" charset="0"/>
                <a:ea typeface="仿宋" pitchFamily="49" charset="-122"/>
              </a:defRPr>
            </a:lvl2pPr>
            <a:lvl3pPr marL="1143000" indent="-228600">
              <a:spcBef>
                <a:spcPct val="20000"/>
              </a:spcBef>
              <a:buFont typeface="Arial" charset="0"/>
              <a:buChar char="•"/>
              <a:defRPr sz="1400">
                <a:solidFill>
                  <a:schemeClr val="tx1"/>
                </a:solidFill>
                <a:latin typeface="Garamond" pitchFamily="18" charset="0"/>
                <a:ea typeface="仿宋" pitchFamily="49" charset="-122"/>
              </a:defRPr>
            </a:lvl3pPr>
            <a:lvl4pPr marL="1600200" indent="-228600">
              <a:spcBef>
                <a:spcPct val="20000"/>
              </a:spcBef>
              <a:buFont typeface="Arial" charset="0"/>
              <a:buChar char="•"/>
              <a:defRPr sz="1400">
                <a:solidFill>
                  <a:schemeClr val="tx1"/>
                </a:solidFill>
                <a:latin typeface="Garamond" pitchFamily="18" charset="0"/>
                <a:ea typeface="仿宋" pitchFamily="49" charset="-122"/>
              </a:defRPr>
            </a:lvl4pPr>
            <a:lvl5pPr marL="2057400" indent="-228600">
              <a:spcBef>
                <a:spcPct val="20000"/>
              </a:spcBef>
              <a:buFont typeface="Arial" charset="0"/>
              <a:buChar char="•"/>
              <a:defRPr sz="1400">
                <a:solidFill>
                  <a:schemeClr val="tx1"/>
                </a:solidFill>
                <a:latin typeface="Garamond" pitchFamily="18" charset="0"/>
                <a:ea typeface="仿宋" pitchFamily="49" charset="-122"/>
              </a:defRPr>
            </a:lvl5pPr>
            <a:lvl6pPr marL="25146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6pPr>
            <a:lvl7pPr marL="29718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7pPr>
            <a:lvl8pPr marL="34290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8pPr>
            <a:lvl9pPr marL="38862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9pPr>
          </a:lstStyle>
          <a:p>
            <a:pPr algn="ctr">
              <a:lnSpc>
                <a:spcPct val="100000"/>
              </a:lnSpc>
              <a:spcBef>
                <a:spcPct val="0"/>
              </a:spcBef>
              <a:buNone/>
            </a:pPr>
            <a:r>
              <a:rPr lang="zh-CN" altLang="en-US" sz="2000" b="1" dirty="0">
                <a:solidFill>
                  <a:srgbClr val="000000"/>
                </a:solidFill>
                <a:latin typeface="微软雅黑" pitchFamily="34" charset="-122"/>
                <a:ea typeface="微软雅黑" pitchFamily="34" charset="-122"/>
              </a:rPr>
              <a:t>互联网</a:t>
            </a:r>
            <a:r>
              <a:rPr lang="zh-CN" altLang="en-US" sz="2000" b="1" dirty="0" smtClean="0">
                <a:solidFill>
                  <a:srgbClr val="000000"/>
                </a:solidFill>
                <a:latin typeface="微软雅黑" pitchFamily="34" charset="-122"/>
                <a:ea typeface="微软雅黑" pitchFamily="34" charset="-122"/>
              </a:rPr>
              <a:t>金融模式</a:t>
            </a:r>
            <a:endParaRPr lang="zh-CN" altLang="en-US" sz="2000" b="1" dirty="0">
              <a:solidFill>
                <a:srgbClr val="000000"/>
              </a:solidFill>
              <a:latin typeface="微软雅黑" pitchFamily="34" charset="-122"/>
              <a:ea typeface="微软雅黑" pitchFamily="34" charset="-122"/>
            </a:endParaRPr>
          </a:p>
        </p:txBody>
      </p:sp>
      <p:sp>
        <p:nvSpPr>
          <p:cNvPr id="24" name="Rectangle 16"/>
          <p:cNvSpPr>
            <a:spLocks noChangeArrowheads="1"/>
          </p:cNvSpPr>
          <p:nvPr/>
        </p:nvSpPr>
        <p:spPr bwMode="auto">
          <a:xfrm>
            <a:off x="2411760" y="4005064"/>
            <a:ext cx="27432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150000"/>
              </a:lnSpc>
              <a:spcBef>
                <a:spcPct val="20000"/>
              </a:spcBef>
              <a:buFont typeface="Wingdings" pitchFamily="2" charset="2"/>
              <a:buChar char="v"/>
              <a:defRPr sz="3200">
                <a:solidFill>
                  <a:schemeClr val="tx1"/>
                </a:solidFill>
                <a:latin typeface="Garamond" pitchFamily="18" charset="0"/>
                <a:ea typeface="仿宋" pitchFamily="49" charset="-122"/>
              </a:defRPr>
            </a:lvl1pPr>
            <a:lvl2pPr marL="742950" indent="-285750">
              <a:spcBef>
                <a:spcPct val="20000"/>
              </a:spcBef>
              <a:buFont typeface="Arial" charset="0"/>
              <a:buChar char="•"/>
              <a:defRPr sz="1600">
                <a:solidFill>
                  <a:schemeClr val="tx1"/>
                </a:solidFill>
                <a:latin typeface="Garamond" pitchFamily="18" charset="0"/>
                <a:ea typeface="仿宋" pitchFamily="49" charset="-122"/>
              </a:defRPr>
            </a:lvl2pPr>
            <a:lvl3pPr marL="1143000" indent="-228600">
              <a:spcBef>
                <a:spcPct val="20000"/>
              </a:spcBef>
              <a:buFont typeface="Arial" charset="0"/>
              <a:buChar char="•"/>
              <a:defRPr sz="1400">
                <a:solidFill>
                  <a:schemeClr val="tx1"/>
                </a:solidFill>
                <a:latin typeface="Garamond" pitchFamily="18" charset="0"/>
                <a:ea typeface="仿宋" pitchFamily="49" charset="-122"/>
              </a:defRPr>
            </a:lvl3pPr>
            <a:lvl4pPr marL="1600200" indent="-228600">
              <a:spcBef>
                <a:spcPct val="20000"/>
              </a:spcBef>
              <a:buFont typeface="Arial" charset="0"/>
              <a:buChar char="•"/>
              <a:defRPr sz="1400">
                <a:solidFill>
                  <a:schemeClr val="tx1"/>
                </a:solidFill>
                <a:latin typeface="Garamond" pitchFamily="18" charset="0"/>
                <a:ea typeface="仿宋" pitchFamily="49" charset="-122"/>
              </a:defRPr>
            </a:lvl4pPr>
            <a:lvl5pPr marL="2057400" indent="-228600">
              <a:spcBef>
                <a:spcPct val="20000"/>
              </a:spcBef>
              <a:buFont typeface="Arial" charset="0"/>
              <a:buChar char="•"/>
              <a:defRPr sz="1400">
                <a:solidFill>
                  <a:schemeClr val="tx1"/>
                </a:solidFill>
                <a:latin typeface="Garamond" pitchFamily="18" charset="0"/>
                <a:ea typeface="仿宋" pitchFamily="49" charset="-122"/>
              </a:defRPr>
            </a:lvl5pPr>
            <a:lvl6pPr marL="25146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6pPr>
            <a:lvl7pPr marL="29718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7pPr>
            <a:lvl8pPr marL="34290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8pPr>
            <a:lvl9pPr marL="38862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9pPr>
          </a:lstStyle>
          <a:p>
            <a:pPr>
              <a:lnSpc>
                <a:spcPct val="100000"/>
              </a:lnSpc>
              <a:spcBef>
                <a:spcPct val="0"/>
              </a:spcBef>
              <a:buNone/>
            </a:pPr>
            <a:r>
              <a:rPr lang="zh-CN" altLang="en-US" sz="2000" b="1" dirty="0">
                <a:latin typeface="微软雅黑" pitchFamily="34" charset="-122"/>
                <a:ea typeface="微软雅黑" pitchFamily="34" charset="-122"/>
              </a:rPr>
              <a:t>大数据</a:t>
            </a:r>
            <a:r>
              <a:rPr lang="zh-CN" altLang="en-US" sz="2000" b="1" dirty="0" smtClean="0">
                <a:latin typeface="微软雅黑" pitchFamily="34" charset="-122"/>
                <a:ea typeface="微软雅黑" pitchFamily="34" charset="-122"/>
              </a:rPr>
              <a:t>金融</a:t>
            </a:r>
            <a:endParaRPr lang="zh-CN" altLang="en-US" sz="2000" b="1" dirty="0">
              <a:latin typeface="微软雅黑" pitchFamily="34" charset="-122"/>
              <a:ea typeface="微软雅黑" pitchFamily="34" charset="-122"/>
            </a:endParaRPr>
          </a:p>
        </p:txBody>
      </p:sp>
      <p:sp>
        <p:nvSpPr>
          <p:cNvPr id="25" name="Rectangle 13"/>
          <p:cNvSpPr>
            <a:spLocks noChangeArrowheads="1"/>
          </p:cNvSpPr>
          <p:nvPr/>
        </p:nvSpPr>
        <p:spPr bwMode="auto">
          <a:xfrm>
            <a:off x="1835696" y="2276872"/>
            <a:ext cx="305618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50000"/>
              </a:lnSpc>
              <a:spcBef>
                <a:spcPct val="20000"/>
              </a:spcBef>
              <a:buFont typeface="Wingdings" pitchFamily="2" charset="2"/>
              <a:buChar char="v"/>
              <a:defRPr sz="3200">
                <a:solidFill>
                  <a:schemeClr val="tx1"/>
                </a:solidFill>
                <a:latin typeface="Garamond" pitchFamily="18" charset="0"/>
                <a:ea typeface="仿宋" pitchFamily="49" charset="-122"/>
              </a:defRPr>
            </a:lvl1pPr>
            <a:lvl2pPr marL="742950" indent="-285750">
              <a:spcBef>
                <a:spcPct val="20000"/>
              </a:spcBef>
              <a:buFont typeface="Arial" charset="0"/>
              <a:buChar char="•"/>
              <a:defRPr sz="1600">
                <a:solidFill>
                  <a:schemeClr val="tx1"/>
                </a:solidFill>
                <a:latin typeface="Garamond" pitchFamily="18" charset="0"/>
                <a:ea typeface="仿宋" pitchFamily="49" charset="-122"/>
              </a:defRPr>
            </a:lvl2pPr>
            <a:lvl3pPr marL="1143000" indent="-228600">
              <a:spcBef>
                <a:spcPct val="20000"/>
              </a:spcBef>
              <a:buFont typeface="Arial" charset="0"/>
              <a:buChar char="•"/>
              <a:defRPr sz="1400">
                <a:solidFill>
                  <a:schemeClr val="tx1"/>
                </a:solidFill>
                <a:latin typeface="Garamond" pitchFamily="18" charset="0"/>
                <a:ea typeface="仿宋" pitchFamily="49" charset="-122"/>
              </a:defRPr>
            </a:lvl3pPr>
            <a:lvl4pPr marL="1600200" indent="-228600">
              <a:spcBef>
                <a:spcPct val="20000"/>
              </a:spcBef>
              <a:buFont typeface="Arial" charset="0"/>
              <a:buChar char="•"/>
              <a:defRPr sz="1400">
                <a:solidFill>
                  <a:schemeClr val="tx1"/>
                </a:solidFill>
                <a:latin typeface="Garamond" pitchFamily="18" charset="0"/>
                <a:ea typeface="仿宋" pitchFamily="49" charset="-122"/>
              </a:defRPr>
            </a:lvl4pPr>
            <a:lvl5pPr marL="2057400" indent="-228600">
              <a:spcBef>
                <a:spcPct val="20000"/>
              </a:spcBef>
              <a:buFont typeface="Arial" charset="0"/>
              <a:buChar char="•"/>
              <a:defRPr sz="1400">
                <a:solidFill>
                  <a:schemeClr val="tx1"/>
                </a:solidFill>
                <a:latin typeface="Garamond" pitchFamily="18" charset="0"/>
                <a:ea typeface="仿宋" pitchFamily="49" charset="-122"/>
              </a:defRPr>
            </a:lvl5pPr>
            <a:lvl6pPr marL="25146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6pPr>
            <a:lvl7pPr marL="29718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7pPr>
            <a:lvl8pPr marL="34290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8pPr>
            <a:lvl9pPr marL="3886200" indent="-228600" eaLnBrk="0" fontAlgn="base" hangingPunct="0">
              <a:spcBef>
                <a:spcPct val="20000"/>
              </a:spcBef>
              <a:spcAft>
                <a:spcPct val="0"/>
              </a:spcAft>
              <a:buFont typeface="Arial" charset="0"/>
              <a:buChar char="•"/>
              <a:defRPr sz="1400">
                <a:solidFill>
                  <a:schemeClr val="tx1"/>
                </a:solidFill>
                <a:latin typeface="Garamond" pitchFamily="18" charset="0"/>
                <a:ea typeface="仿宋" pitchFamily="49" charset="-122"/>
              </a:defRPr>
            </a:lvl9pPr>
          </a:lstStyle>
          <a:p>
            <a:pPr algn="ctr">
              <a:lnSpc>
                <a:spcPct val="100000"/>
              </a:lnSpc>
              <a:spcBef>
                <a:spcPct val="0"/>
              </a:spcBef>
              <a:buNone/>
            </a:pPr>
            <a:r>
              <a:rPr lang="zh-CN" altLang="en-US" sz="2000" b="1" dirty="0" smtClean="0">
                <a:latin typeface="微软雅黑" pitchFamily="34" charset="-122"/>
                <a:ea typeface="微软雅黑" pitchFamily="34" charset="-122"/>
              </a:rPr>
              <a:t>互联网金融概述</a:t>
            </a:r>
            <a:endParaRPr lang="zh-CN" altLang="en-US" sz="2000" b="1" dirty="0">
              <a:latin typeface="微软雅黑" pitchFamily="34" charset="-122"/>
              <a:ea typeface="微软雅黑" pitchFamily="34" charset="-122"/>
            </a:endParaRPr>
          </a:p>
        </p:txBody>
      </p:sp>
    </p:spTree>
    <p:extLst>
      <p:ext uri="{BB962C8B-B14F-4D97-AF65-F5344CB8AC3E}">
        <p14:creationId xmlns:p14="http://schemas.microsoft.com/office/powerpoint/2010/main" val="25947847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1" nodeType="withEffect">
                                  <p:stCondLst>
                                    <p:cond delay="0"/>
                                  </p:stCondLst>
                                  <p:childTnLst>
                                    <p:set>
                                      <p:cBhvr>
                                        <p:cTn id="8" dur="1" fill="hold">
                                          <p:stCondLst>
                                            <p:cond delay="0"/>
                                          </p:stCondLst>
                                        </p:cTn>
                                        <p:tgtEl>
                                          <p:spTgt spid="2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3" grpId="0"/>
      <p:bldP spid="24" grpId="0"/>
      <p:bldP spid="25" grpId="0" bldLvl="0" autoUpdateAnimBg="0"/>
      <p:bldP spid="25" grpId="1"/>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p:txBody>
          <a:bodyPr/>
          <a:lstStyle/>
          <a:p>
            <a:pPr eaLnBrk="1" hangingPunct="1"/>
            <a:r>
              <a:rPr lang="zh-CN" altLang="en-US" dirty="0" smtClean="0"/>
              <a:t>引导案例</a:t>
            </a:r>
            <a:endParaRPr lang="zh-CN" altLang="en-US" dirty="0"/>
          </a:p>
        </p:txBody>
      </p:sp>
      <p:sp>
        <p:nvSpPr>
          <p:cNvPr id="2" name="矩形 1"/>
          <p:cNvSpPr/>
          <p:nvPr/>
        </p:nvSpPr>
        <p:spPr>
          <a:xfrm>
            <a:off x="611560" y="1124744"/>
            <a:ext cx="7920880" cy="6093976"/>
          </a:xfrm>
          <a:prstGeom prst="rect">
            <a:avLst/>
          </a:prstGeom>
        </p:spPr>
        <p:txBody>
          <a:bodyPr wrap="square">
            <a:spAutoFit/>
          </a:bodyPr>
          <a:lstStyle/>
          <a:p>
            <a:pPr indent="457200">
              <a:lnSpc>
                <a:spcPct val="150000"/>
              </a:lnSpc>
            </a:pPr>
            <a:r>
              <a:rPr lang="zh-CN" altLang="en-US" sz="2000" dirty="0"/>
              <a:t>普华永道</a:t>
            </a:r>
            <a:r>
              <a:rPr lang="en-US" altLang="zh-CN" sz="2000" dirty="0"/>
              <a:t>2017</a:t>
            </a:r>
            <a:r>
              <a:rPr lang="zh-CN" altLang="en-US" sz="2000" dirty="0"/>
              <a:t>年的一篇研究报告显示，近九成的美国银行担心金融科技公司的竞争会影响公司收入，近八成银行计划加大数字化投入、加强与金融科技公司的合作，并加快区块链、人工智能等高端技术的布局。近年来，国内外金融机构尤其是商业银行在数字化转型方面不断提速，确立了数字化战略，加大了金融科技投入，从客户、信息、管理等多方面提升数字经济下的竞争力。</a:t>
            </a:r>
          </a:p>
          <a:p>
            <a:pPr indent="457200">
              <a:lnSpc>
                <a:spcPct val="150000"/>
              </a:lnSpc>
            </a:pPr>
            <a:r>
              <a:rPr lang="zh-CN" altLang="en-US" sz="2000" dirty="0"/>
              <a:t>美国大型银行已经普遍将数字化作为核心发展战略。以摩根大通（</a:t>
            </a:r>
            <a:r>
              <a:rPr lang="en-US" altLang="zh-CN" sz="2000" dirty="0"/>
              <a:t>JP Morgan </a:t>
            </a:r>
            <a:r>
              <a:rPr lang="en-US" altLang="zh-CN" sz="2000" dirty="0" err="1"/>
              <a:t>Hhase&amp;Co</a:t>
            </a:r>
            <a:r>
              <a:rPr lang="zh-CN" altLang="en-US" sz="2000" dirty="0"/>
              <a:t>．）为例。摩根大通从</a:t>
            </a:r>
            <a:r>
              <a:rPr lang="en-US" altLang="zh-CN" sz="2000" dirty="0"/>
              <a:t>2012</a:t>
            </a:r>
            <a:r>
              <a:rPr lang="zh-CN" altLang="en-US" sz="2000" dirty="0"/>
              <a:t>年就开始了数字银行转型，自主研发方面，摩根大通每年投入近</a:t>
            </a:r>
            <a:r>
              <a:rPr lang="en-US" altLang="zh-CN" sz="2000" dirty="0"/>
              <a:t>100</a:t>
            </a:r>
            <a:r>
              <a:rPr lang="zh-CN" altLang="en-US" sz="2000" dirty="0"/>
              <a:t>亿美元（约占净收入的</a:t>
            </a:r>
            <a:r>
              <a:rPr lang="en-US" altLang="zh-CN" sz="2000" dirty="0"/>
              <a:t>10%</a:t>
            </a:r>
            <a:r>
              <a:rPr lang="zh-CN" altLang="en-US" sz="2000" dirty="0"/>
              <a:t>）进行落实数字化战略，有</a:t>
            </a:r>
            <a:r>
              <a:rPr lang="en-US" altLang="zh-CN" sz="2000" dirty="0"/>
              <a:t>5</a:t>
            </a:r>
            <a:r>
              <a:rPr lang="zh-CN" altLang="en-US" sz="2000" dirty="0"/>
              <a:t>万员工（约占总员工数</a:t>
            </a:r>
            <a:r>
              <a:rPr lang="en-US" altLang="zh-CN" sz="2000" dirty="0"/>
              <a:t>20%</a:t>
            </a:r>
            <a:r>
              <a:rPr lang="zh-CN" altLang="en-US" sz="2000" dirty="0"/>
              <a:t>）具有技术或数据背景。</a:t>
            </a:r>
            <a:r>
              <a:rPr lang="en-US" altLang="zh-CN" sz="2000" dirty="0"/>
              <a:t>2021</a:t>
            </a:r>
            <a:r>
              <a:rPr lang="zh-CN" altLang="en-US" sz="2000" dirty="0"/>
              <a:t>年外滩金融峰会上，首席运营官</a:t>
            </a:r>
            <a:r>
              <a:rPr lang="en-US" altLang="zh-CN" sz="2000" dirty="0"/>
              <a:t>Daniel Pinto</a:t>
            </a:r>
            <a:r>
              <a:rPr lang="zh-CN" altLang="en-US" sz="2000" dirty="0"/>
              <a:t>表示数字化将带来客户体验的革新，这种革新将在体验驱动的小额</a:t>
            </a:r>
            <a:r>
              <a:rPr lang="zh-CN" altLang="en-US" sz="2000" dirty="0" smtClean="0"/>
              <a:t>金</a:t>
            </a:r>
            <a:endParaRPr lang="zh-CN" altLang="en-US" sz="2000" dirty="0"/>
          </a:p>
          <a:p>
            <a:pPr indent="457200">
              <a:lnSpc>
                <a:spcPct val="150000"/>
              </a:lnSpc>
            </a:pPr>
            <a:endParaRPr lang="zh-CN" altLang="en-US" sz="2000" dirty="0"/>
          </a:p>
        </p:txBody>
      </p:sp>
    </p:spTree>
    <p:custDataLst>
      <p:tags r:id="rId1"/>
    </p:custDataLst>
    <p:extLst>
      <p:ext uri="{BB962C8B-B14F-4D97-AF65-F5344CB8AC3E}">
        <p14:creationId xmlns:p14="http://schemas.microsoft.com/office/powerpoint/2010/main" val="10418399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p:txBody>
          <a:bodyPr/>
          <a:lstStyle/>
          <a:p>
            <a:pPr eaLnBrk="1" hangingPunct="1"/>
            <a:r>
              <a:rPr lang="zh-CN" altLang="en-US" dirty="0" smtClean="0"/>
              <a:t>引导案例</a:t>
            </a:r>
            <a:endParaRPr lang="zh-CN" altLang="en-US" dirty="0"/>
          </a:p>
        </p:txBody>
      </p:sp>
      <p:sp>
        <p:nvSpPr>
          <p:cNvPr id="2" name="矩形 1"/>
          <p:cNvSpPr/>
          <p:nvPr/>
        </p:nvSpPr>
        <p:spPr>
          <a:xfrm>
            <a:off x="683568" y="1305342"/>
            <a:ext cx="7920880" cy="5170646"/>
          </a:xfrm>
          <a:prstGeom prst="rect">
            <a:avLst/>
          </a:prstGeom>
        </p:spPr>
        <p:txBody>
          <a:bodyPr wrap="square">
            <a:spAutoFit/>
          </a:bodyPr>
          <a:lstStyle/>
          <a:p>
            <a:pPr indent="457200">
              <a:lnSpc>
                <a:spcPct val="150000"/>
              </a:lnSpc>
            </a:pPr>
            <a:r>
              <a:rPr lang="zh-CN" altLang="en-US" sz="2000" dirty="0"/>
              <a:t>融服务领域中体现得更为明显，因此数字化产品不止简单集中于网上银行、手机银行，还有类似“人工智能财务助手”等功能丰富、技术高端的应用程序，在优化用户服务以及提升获客率方面发挥巨大作用。除了自主研发之外，这些传统金融机构也会与小型金融科技公司展开合作，在客户群体和分销渠道方面形成合作与竞争并存的组合。</a:t>
            </a:r>
          </a:p>
          <a:p>
            <a:pPr indent="457200">
              <a:lnSpc>
                <a:spcPct val="150000"/>
              </a:lnSpc>
            </a:pPr>
            <a:r>
              <a:rPr lang="zh-CN" altLang="en-US" sz="2000" dirty="0"/>
              <a:t>同样的，国内银行也在加快数字化转型步伐，据各行</a:t>
            </a:r>
            <a:r>
              <a:rPr lang="en-US" altLang="zh-CN" sz="2000" dirty="0"/>
              <a:t>2020</a:t>
            </a:r>
            <a:r>
              <a:rPr lang="zh-CN" altLang="en-US" sz="2000" dirty="0"/>
              <a:t>年报，六大行</a:t>
            </a:r>
            <a:r>
              <a:rPr lang="en-US" altLang="zh-CN" sz="2000" dirty="0"/>
              <a:t>2020</a:t>
            </a:r>
            <a:r>
              <a:rPr lang="zh-CN" altLang="en-US" sz="2000" dirty="0"/>
              <a:t>年科技投入合计达到</a:t>
            </a:r>
            <a:r>
              <a:rPr lang="en-US" altLang="zh-CN" sz="2000" dirty="0"/>
              <a:t>956.86</a:t>
            </a:r>
            <a:r>
              <a:rPr lang="zh-CN" altLang="en-US" sz="2000" dirty="0"/>
              <a:t>亿元，其中工行科技投入高达</a:t>
            </a:r>
            <a:r>
              <a:rPr lang="en-US" altLang="zh-CN" sz="2000" dirty="0"/>
              <a:t>238.19</a:t>
            </a:r>
            <a:r>
              <a:rPr lang="zh-CN" altLang="en-US" sz="2000" dirty="0"/>
              <a:t>亿元，位居六大行之首，建设银行、农业银行、中国银行均超百亿。战略方面，招商银行提出了“迈向</a:t>
            </a:r>
            <a:r>
              <a:rPr lang="en-US" altLang="zh-CN" sz="2000" dirty="0"/>
              <a:t>3.0</a:t>
            </a:r>
            <a:r>
              <a:rPr lang="zh-CN" altLang="en-US" sz="2000" dirty="0"/>
              <a:t>阶段的经营模式”；平安银行全面推进</a:t>
            </a:r>
            <a:r>
              <a:rPr lang="en-US" altLang="zh-CN" sz="2000" dirty="0"/>
              <a:t>AI BANK</a:t>
            </a:r>
            <a:r>
              <a:rPr lang="zh-CN" altLang="en-US" sz="2000" dirty="0"/>
              <a:t>建设。</a:t>
            </a:r>
          </a:p>
          <a:p>
            <a:pPr indent="457200">
              <a:lnSpc>
                <a:spcPct val="150000"/>
              </a:lnSpc>
            </a:pPr>
            <a:endParaRPr lang="zh-CN" altLang="en-US" sz="2000" dirty="0"/>
          </a:p>
        </p:txBody>
      </p:sp>
    </p:spTree>
    <p:custDataLst>
      <p:tags r:id="rId1"/>
    </p:custDataLst>
    <p:extLst>
      <p:ext uri="{BB962C8B-B14F-4D97-AF65-F5344CB8AC3E}">
        <p14:creationId xmlns:p14="http://schemas.microsoft.com/office/powerpoint/2010/main" val="29635635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89" name="Picture 49" descr="arrow_metal01"/>
          <p:cNvPicPr>
            <a:picLocks noChangeAspect="1" noChangeArrowheads="1"/>
          </p:cNvPicPr>
          <p:nvPr/>
        </p:nvPicPr>
        <p:blipFill>
          <a:blip r:embed="rId2">
            <a:lum contrast="6000"/>
            <a:extLst>
              <a:ext uri="{28A0092B-C50C-407E-A947-70E740481C1C}">
                <a14:useLocalDpi xmlns:a14="http://schemas.microsoft.com/office/drawing/2010/main" val="0"/>
              </a:ext>
            </a:extLst>
          </a:blip>
          <a:srcRect/>
          <a:stretch>
            <a:fillRect/>
          </a:stretch>
        </p:blipFill>
        <p:spPr bwMode="auto">
          <a:xfrm>
            <a:off x="728323" y="2209800"/>
            <a:ext cx="2741613" cy="3657600"/>
          </a:xfrm>
          <a:prstGeom prst="rect">
            <a:avLst/>
          </a:prstGeom>
          <a:noFill/>
          <a:extLst>
            <a:ext uri="{909E8E84-426E-40DD-AFC4-6F175D3DCCD1}">
              <a14:hiddenFill xmlns:a14="http://schemas.microsoft.com/office/drawing/2010/main">
                <a:solidFill>
                  <a:srgbClr val="FFFFFF"/>
                </a:solidFill>
              </a14:hiddenFill>
            </a:ext>
          </a:extLst>
        </p:spPr>
      </p:pic>
      <p:sp>
        <p:nvSpPr>
          <p:cNvPr id="35844" name="Line 4"/>
          <p:cNvSpPr>
            <a:spLocks noChangeShapeType="1"/>
          </p:cNvSpPr>
          <p:nvPr/>
        </p:nvSpPr>
        <p:spPr bwMode="black">
          <a:xfrm>
            <a:off x="2971800" y="3106616"/>
            <a:ext cx="4800600" cy="0"/>
          </a:xfrm>
          <a:prstGeom prst="line">
            <a:avLst/>
          </a:prstGeom>
          <a:noFill/>
          <a:ln w="28575" cap="rnd">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a:solidFill>
                <a:srgbClr val="000000"/>
              </a:solidFill>
              <a:latin typeface="Arial" charset="0"/>
            </a:endParaRPr>
          </a:p>
        </p:txBody>
      </p:sp>
      <p:sp>
        <p:nvSpPr>
          <p:cNvPr id="35847" name="Rectangle 7"/>
          <p:cNvSpPr>
            <a:spLocks noGrp="1" noChangeArrowheads="1"/>
          </p:cNvSpPr>
          <p:nvPr>
            <p:ph type="title"/>
          </p:nvPr>
        </p:nvSpPr>
        <p:spPr/>
        <p:txBody>
          <a:bodyPr/>
          <a:lstStyle/>
          <a:p>
            <a:r>
              <a:rPr lang="zh-CN" altLang="en-US" sz="3000" dirty="0" smtClean="0">
                <a:ea typeface="宋体" charset="-122"/>
              </a:rPr>
              <a:t>第</a:t>
            </a:r>
            <a:r>
              <a:rPr lang="en-US" altLang="zh-CN" sz="3000" dirty="0">
                <a:ea typeface="宋体" charset="-122"/>
              </a:rPr>
              <a:t>8</a:t>
            </a:r>
            <a:r>
              <a:rPr lang="zh-CN" altLang="en-US" sz="3000" dirty="0" smtClean="0">
                <a:ea typeface="宋体" charset="-122"/>
              </a:rPr>
              <a:t>章</a:t>
            </a:r>
            <a:r>
              <a:rPr lang="zh-CN" altLang="en-US" sz="3000" dirty="0">
                <a:ea typeface="宋体" charset="-122"/>
              </a:rPr>
              <a:t>	 </a:t>
            </a:r>
            <a:r>
              <a:rPr lang="zh-CN" altLang="en-US" sz="3000" dirty="0" smtClean="0">
                <a:ea typeface="宋体" charset="-122"/>
              </a:rPr>
              <a:t>金融科技</a:t>
            </a:r>
            <a:endParaRPr lang="en-US" altLang="zh-CN" sz="3000" dirty="0">
              <a:ea typeface="宋体" charset="-122"/>
            </a:endParaRPr>
          </a:p>
        </p:txBody>
      </p:sp>
      <p:sp>
        <p:nvSpPr>
          <p:cNvPr id="35849" name="Line 9"/>
          <p:cNvSpPr>
            <a:spLocks noChangeShapeType="1"/>
          </p:cNvSpPr>
          <p:nvPr/>
        </p:nvSpPr>
        <p:spPr bwMode="black">
          <a:xfrm>
            <a:off x="3462338" y="4356447"/>
            <a:ext cx="4800600" cy="0"/>
          </a:xfrm>
          <a:prstGeom prst="line">
            <a:avLst/>
          </a:prstGeom>
          <a:noFill/>
          <a:ln w="28575" cap="rnd">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a:solidFill>
                <a:srgbClr val="000000"/>
              </a:solidFill>
              <a:latin typeface="Arial" charset="0"/>
            </a:endParaRPr>
          </a:p>
        </p:txBody>
      </p:sp>
      <p:sp>
        <p:nvSpPr>
          <p:cNvPr id="35850" name="Rectangle 10"/>
          <p:cNvSpPr>
            <a:spLocks noChangeArrowheads="1"/>
          </p:cNvSpPr>
          <p:nvPr/>
        </p:nvSpPr>
        <p:spPr bwMode="black">
          <a:xfrm>
            <a:off x="4114800" y="3975447"/>
            <a:ext cx="3769568"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fontAlgn="base">
              <a:spcBef>
                <a:spcPct val="0"/>
              </a:spcBef>
              <a:spcAft>
                <a:spcPct val="0"/>
              </a:spcAft>
            </a:pPr>
            <a:r>
              <a:rPr lang="en-US" altLang="zh-CN" sz="2400" b="1" dirty="0">
                <a:latin typeface="宋体" pitchFamily="2" charset="-122"/>
                <a:ea typeface="宋体" pitchFamily="2" charset="-122"/>
              </a:rPr>
              <a:t>8.1.1 </a:t>
            </a:r>
            <a:r>
              <a:rPr lang="zh-CN" altLang="en-US" sz="2400" b="1" dirty="0">
                <a:latin typeface="宋体" pitchFamily="2" charset="-122"/>
                <a:ea typeface="宋体" pitchFamily="2" charset="-122"/>
              </a:rPr>
              <a:t>什么是互联网</a:t>
            </a:r>
            <a:r>
              <a:rPr lang="zh-CN" altLang="en-US" sz="2400" b="1" dirty="0" smtClean="0">
                <a:latin typeface="宋体" pitchFamily="2" charset="-122"/>
                <a:ea typeface="宋体" pitchFamily="2" charset="-122"/>
              </a:rPr>
              <a:t>金融</a:t>
            </a:r>
            <a:endParaRPr lang="en-US" altLang="zh-CN" sz="2400" b="1" dirty="0">
              <a:latin typeface="宋体" pitchFamily="2" charset="-122"/>
              <a:ea typeface="宋体" pitchFamily="2" charset="-122"/>
            </a:endParaRPr>
          </a:p>
        </p:txBody>
      </p:sp>
      <p:sp>
        <p:nvSpPr>
          <p:cNvPr id="35853" name="Line 13"/>
          <p:cNvSpPr>
            <a:spLocks noChangeShapeType="1"/>
          </p:cNvSpPr>
          <p:nvPr/>
        </p:nvSpPr>
        <p:spPr bwMode="black">
          <a:xfrm>
            <a:off x="3462338" y="5549304"/>
            <a:ext cx="4800600" cy="0"/>
          </a:xfrm>
          <a:prstGeom prst="line">
            <a:avLst/>
          </a:prstGeom>
          <a:noFill/>
          <a:ln w="28575" cap="rnd">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a:solidFill>
                <a:srgbClr val="000000"/>
              </a:solidFill>
              <a:latin typeface="Arial" charset="0"/>
            </a:endParaRPr>
          </a:p>
        </p:txBody>
      </p:sp>
      <p:sp>
        <p:nvSpPr>
          <p:cNvPr id="35854" name="Rectangle 14"/>
          <p:cNvSpPr>
            <a:spLocks noChangeArrowheads="1"/>
          </p:cNvSpPr>
          <p:nvPr/>
        </p:nvSpPr>
        <p:spPr bwMode="black">
          <a:xfrm>
            <a:off x="4114800" y="5168304"/>
            <a:ext cx="43434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lvl="1" fontAlgn="base">
              <a:spcBef>
                <a:spcPct val="0"/>
              </a:spcBef>
              <a:spcAft>
                <a:spcPct val="0"/>
              </a:spcAft>
            </a:pPr>
            <a:r>
              <a:rPr lang="en-US" altLang="zh-CN" sz="2400" b="1" dirty="0">
                <a:latin typeface="宋体" pitchFamily="2" charset="-122"/>
                <a:ea typeface="宋体" pitchFamily="2" charset="-122"/>
              </a:rPr>
              <a:t>8.1.2 </a:t>
            </a:r>
            <a:r>
              <a:rPr lang="zh-CN" altLang="en-US" sz="2400" b="1" dirty="0">
                <a:latin typeface="宋体" pitchFamily="2" charset="-122"/>
                <a:ea typeface="宋体" pitchFamily="2" charset="-122"/>
              </a:rPr>
              <a:t>互联网金融的发展</a:t>
            </a:r>
            <a:r>
              <a:rPr lang="zh-CN" altLang="en-US" sz="2400" b="1" dirty="0" smtClean="0">
                <a:latin typeface="宋体" pitchFamily="2" charset="-122"/>
                <a:ea typeface="宋体" pitchFamily="2" charset="-122"/>
              </a:rPr>
              <a:t>历程</a:t>
            </a:r>
            <a:endParaRPr lang="en-US" altLang="zh-CN" sz="2400" b="1" dirty="0">
              <a:latin typeface="宋体" pitchFamily="2" charset="-122"/>
              <a:ea typeface="宋体" pitchFamily="2" charset="-122"/>
            </a:endParaRPr>
          </a:p>
        </p:txBody>
      </p:sp>
      <p:grpSp>
        <p:nvGrpSpPr>
          <p:cNvPr id="35934" name="Group 94"/>
          <p:cNvGrpSpPr>
            <a:grpSpLocks/>
          </p:cNvGrpSpPr>
          <p:nvPr/>
        </p:nvGrpSpPr>
        <p:grpSpPr bwMode="auto">
          <a:xfrm>
            <a:off x="2813050" y="2714504"/>
            <a:ext cx="393700" cy="393700"/>
            <a:chOff x="2543" y="1006"/>
            <a:chExt cx="416" cy="416"/>
          </a:xfrm>
        </p:grpSpPr>
        <p:sp>
          <p:nvSpPr>
            <p:cNvPr id="35892" name="Oval 52"/>
            <p:cNvSpPr>
              <a:spLocks noChangeArrowheads="1"/>
            </p:cNvSpPr>
            <p:nvPr/>
          </p:nvSpPr>
          <p:spPr bwMode="gray">
            <a:xfrm>
              <a:off x="2543" y="1006"/>
              <a:ext cx="416" cy="416"/>
            </a:xfrm>
            <a:prstGeom prst="ellipse">
              <a:avLst/>
            </a:prstGeom>
            <a:gradFill rotWithShape="1">
              <a:gsLst>
                <a:gs pos="0">
                  <a:srgbClr val="FFFFFF">
                    <a:gamma/>
                    <a:shade val="54118"/>
                    <a:invGamma/>
                  </a:srgbClr>
                </a:gs>
                <a:gs pos="50000">
                  <a:srgbClr val="FFFFFF"/>
                </a:gs>
                <a:gs pos="100000">
                  <a:srgbClr val="FFFFFF">
                    <a:gamma/>
                    <a:shade val="54118"/>
                    <a:invGamma/>
                  </a:srgbClr>
                </a:gs>
              </a:gsLst>
              <a:lin ang="18900000" scaled="1"/>
            </a:gradFill>
            <a:ln w="9525">
              <a:solidFill>
                <a:srgbClr val="DDDDDD"/>
              </a:solidFill>
              <a:round/>
              <a:headEnd/>
              <a:tailEnd/>
            </a:ln>
            <a:effectLst>
              <a:outerShdw dist="35921" dir="2700000" algn="ctr" rotWithShape="0">
                <a:schemeClr val="bg2">
                  <a:alpha val="50000"/>
                </a:schemeClr>
              </a:outerShdw>
            </a:effectLst>
          </p:spPr>
          <p:txBody>
            <a:bodyPr wrap="none" anchor="ctr"/>
            <a:lstStyle/>
            <a:p>
              <a:pPr fontAlgn="base">
                <a:spcBef>
                  <a:spcPct val="0"/>
                </a:spcBef>
                <a:spcAft>
                  <a:spcPct val="0"/>
                </a:spcAft>
              </a:pPr>
              <a:endParaRPr lang="zh-CN" altLang="en-US" b="1">
                <a:solidFill>
                  <a:srgbClr val="000000"/>
                </a:solidFill>
                <a:latin typeface="Arial" charset="0"/>
              </a:endParaRPr>
            </a:p>
          </p:txBody>
        </p:sp>
        <p:grpSp>
          <p:nvGrpSpPr>
            <p:cNvPr id="35893" name="Group 53"/>
            <p:cNvGrpSpPr>
              <a:grpSpLocks/>
            </p:cNvGrpSpPr>
            <p:nvPr/>
          </p:nvGrpSpPr>
          <p:grpSpPr bwMode="auto">
            <a:xfrm rot="-2288454">
              <a:off x="2578" y="1034"/>
              <a:ext cx="348" cy="356"/>
              <a:chOff x="887" y="2040"/>
              <a:chExt cx="433" cy="422"/>
            </a:xfrm>
          </p:grpSpPr>
          <p:pic>
            <p:nvPicPr>
              <p:cNvPr id="35894" name="Picture 54"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gray">
              <a:xfrm>
                <a:off x="887" y="2040"/>
                <a:ext cx="430" cy="420"/>
              </a:xfrm>
              <a:prstGeom prst="rect">
                <a:avLst/>
              </a:prstGeom>
              <a:noFill/>
              <a:extLst>
                <a:ext uri="{909E8E84-426E-40DD-AFC4-6F175D3DCCD1}">
                  <a14:hiddenFill xmlns:a14="http://schemas.microsoft.com/office/drawing/2010/main">
                    <a:solidFill>
                      <a:srgbClr val="FFFFFF"/>
                    </a:solidFill>
                  </a14:hiddenFill>
                </a:ext>
              </a:extLst>
            </p:spPr>
          </p:pic>
          <p:sp>
            <p:nvSpPr>
              <p:cNvPr id="35895" name="Oval 55"/>
              <p:cNvSpPr>
                <a:spLocks noChangeArrowheads="1"/>
              </p:cNvSpPr>
              <p:nvPr/>
            </p:nvSpPr>
            <p:spPr bwMode="gray">
              <a:xfrm>
                <a:off x="887" y="2040"/>
                <a:ext cx="433" cy="422"/>
              </a:xfrm>
              <a:prstGeom prst="ellipse">
                <a:avLst/>
              </a:prstGeom>
              <a:gradFill rotWithShape="1">
                <a:gsLst>
                  <a:gs pos="0">
                    <a:schemeClr val="accent1">
                      <a:gamma/>
                      <a:shade val="34902"/>
                      <a:invGamma/>
                      <a:alpha val="89999"/>
                    </a:schemeClr>
                  </a:gs>
                  <a:gs pos="50000">
                    <a:schemeClr val="accent1">
                      <a:alpha val="75000"/>
                    </a:schemeClr>
                  </a:gs>
                  <a:gs pos="100000">
                    <a:schemeClr val="accent1">
                      <a:gamma/>
                      <a:shade val="34902"/>
                      <a:invGamma/>
                      <a:alpha val="89999"/>
                    </a:schemeClr>
                  </a:gs>
                </a:gsLst>
                <a:lin ang="189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pic>
            <p:nvPicPr>
              <p:cNvPr id="35896" name="Picture 56" descr="Picture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gray">
              <a:xfrm>
                <a:off x="930" y="2044"/>
                <a:ext cx="345" cy="149"/>
              </a:xfrm>
              <a:prstGeom prst="rect">
                <a:avLst/>
              </a:prstGeom>
              <a:noFill/>
              <a:extLst>
                <a:ext uri="{909E8E84-426E-40DD-AFC4-6F175D3DCCD1}">
                  <a14:hiddenFill xmlns:a14="http://schemas.microsoft.com/office/drawing/2010/main">
                    <a:solidFill>
                      <a:srgbClr val="FFFFFF"/>
                    </a:solidFill>
                  </a14:hiddenFill>
                </a:ext>
              </a:extLst>
            </p:spPr>
          </p:pic>
        </p:grpSp>
        <p:pic>
          <p:nvPicPr>
            <p:cNvPr id="35897" name="Picture 57"/>
            <p:cNvPicPr>
              <a:picLocks noChangeAspect="1" noChangeArrowheads="1"/>
            </p:cNvPicPr>
            <p:nvPr/>
          </p:nvPicPr>
          <p:blipFill>
            <a:blip r:embed="rId5" cstate="print">
              <a:extLst>
                <a:ext uri="{28A0092B-C50C-407E-A947-70E740481C1C}">
                  <a14:useLocalDpi xmlns:a14="http://schemas.microsoft.com/office/drawing/2010/main" val="0"/>
                </a:ext>
              </a:extLst>
            </a:blip>
            <a:srcRect l="12015" t="9302" r="12404" b="12598"/>
            <a:stretch>
              <a:fillRect/>
            </a:stretch>
          </p:blipFill>
          <p:spPr bwMode="gray">
            <a:xfrm>
              <a:off x="2570" y="1020"/>
              <a:ext cx="359" cy="3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5933" name="Group 93"/>
          <p:cNvGrpSpPr>
            <a:grpSpLocks/>
          </p:cNvGrpSpPr>
          <p:nvPr/>
        </p:nvGrpSpPr>
        <p:grpSpPr bwMode="auto">
          <a:xfrm>
            <a:off x="3325813" y="3977035"/>
            <a:ext cx="393700" cy="393700"/>
            <a:chOff x="3071" y="1006"/>
            <a:chExt cx="416" cy="416"/>
          </a:xfrm>
        </p:grpSpPr>
        <p:sp>
          <p:nvSpPr>
            <p:cNvPr id="35902" name="Oval 62"/>
            <p:cNvSpPr>
              <a:spLocks noChangeArrowheads="1"/>
            </p:cNvSpPr>
            <p:nvPr/>
          </p:nvSpPr>
          <p:spPr bwMode="gray">
            <a:xfrm>
              <a:off x="3071" y="1006"/>
              <a:ext cx="416" cy="416"/>
            </a:xfrm>
            <a:prstGeom prst="ellipse">
              <a:avLst/>
            </a:prstGeom>
            <a:gradFill rotWithShape="1">
              <a:gsLst>
                <a:gs pos="0">
                  <a:srgbClr val="FFFFFF">
                    <a:gamma/>
                    <a:shade val="54118"/>
                    <a:invGamma/>
                  </a:srgbClr>
                </a:gs>
                <a:gs pos="50000">
                  <a:srgbClr val="FFFFFF"/>
                </a:gs>
                <a:gs pos="100000">
                  <a:srgbClr val="FFFFFF">
                    <a:gamma/>
                    <a:shade val="54118"/>
                    <a:invGamma/>
                  </a:srgbClr>
                </a:gs>
              </a:gsLst>
              <a:lin ang="18900000" scaled="1"/>
            </a:gradFill>
            <a:ln w="9525">
              <a:solidFill>
                <a:srgbClr val="DDDDDD"/>
              </a:solidFill>
              <a:round/>
              <a:headEnd/>
              <a:tailEnd/>
            </a:ln>
            <a:effectLst>
              <a:outerShdw dist="35921" dir="2700000" algn="ctr" rotWithShape="0">
                <a:schemeClr val="bg2">
                  <a:alpha val="50000"/>
                </a:schemeClr>
              </a:outerShdw>
            </a:effectLst>
          </p:spPr>
          <p:txBody>
            <a:bodyPr wrap="none" anchor="ctr"/>
            <a:lstStyle/>
            <a:p>
              <a:pPr fontAlgn="base">
                <a:spcBef>
                  <a:spcPct val="0"/>
                </a:spcBef>
                <a:spcAft>
                  <a:spcPct val="0"/>
                </a:spcAft>
              </a:pPr>
              <a:endParaRPr lang="zh-CN" altLang="en-US" b="1">
                <a:solidFill>
                  <a:srgbClr val="000000"/>
                </a:solidFill>
                <a:latin typeface="Arial" charset="0"/>
              </a:endParaRPr>
            </a:p>
          </p:txBody>
        </p:sp>
        <p:grpSp>
          <p:nvGrpSpPr>
            <p:cNvPr id="35903" name="Group 63"/>
            <p:cNvGrpSpPr>
              <a:grpSpLocks/>
            </p:cNvGrpSpPr>
            <p:nvPr/>
          </p:nvGrpSpPr>
          <p:grpSpPr bwMode="auto">
            <a:xfrm rot="-2288454">
              <a:off x="3106" y="1034"/>
              <a:ext cx="348" cy="356"/>
              <a:chOff x="887" y="2040"/>
              <a:chExt cx="433" cy="422"/>
            </a:xfrm>
          </p:grpSpPr>
          <p:pic>
            <p:nvPicPr>
              <p:cNvPr id="35904" name="Picture 64"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gray">
              <a:xfrm>
                <a:off x="887" y="2040"/>
                <a:ext cx="430" cy="420"/>
              </a:xfrm>
              <a:prstGeom prst="rect">
                <a:avLst/>
              </a:prstGeom>
              <a:noFill/>
              <a:extLst>
                <a:ext uri="{909E8E84-426E-40DD-AFC4-6F175D3DCCD1}">
                  <a14:hiddenFill xmlns:a14="http://schemas.microsoft.com/office/drawing/2010/main">
                    <a:solidFill>
                      <a:srgbClr val="FFFFFF"/>
                    </a:solidFill>
                  </a14:hiddenFill>
                </a:ext>
              </a:extLst>
            </p:spPr>
          </p:pic>
          <p:sp>
            <p:nvSpPr>
              <p:cNvPr id="35905" name="Oval 65"/>
              <p:cNvSpPr>
                <a:spLocks noChangeArrowheads="1"/>
              </p:cNvSpPr>
              <p:nvPr/>
            </p:nvSpPr>
            <p:spPr bwMode="gray">
              <a:xfrm>
                <a:off x="887" y="2040"/>
                <a:ext cx="433" cy="422"/>
              </a:xfrm>
              <a:prstGeom prst="ellipse">
                <a:avLst/>
              </a:prstGeom>
              <a:gradFill rotWithShape="1">
                <a:gsLst>
                  <a:gs pos="0">
                    <a:schemeClr val="accent2">
                      <a:gamma/>
                      <a:shade val="34902"/>
                      <a:invGamma/>
                      <a:alpha val="89999"/>
                    </a:schemeClr>
                  </a:gs>
                  <a:gs pos="50000">
                    <a:schemeClr val="accent2">
                      <a:alpha val="75000"/>
                    </a:schemeClr>
                  </a:gs>
                  <a:gs pos="100000">
                    <a:schemeClr val="accent2">
                      <a:gamma/>
                      <a:shade val="34902"/>
                      <a:invGamma/>
                      <a:alpha val="89999"/>
                    </a:schemeClr>
                  </a:gs>
                </a:gsLst>
                <a:lin ang="189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pic>
            <p:nvPicPr>
              <p:cNvPr id="35906" name="Picture 66" descr="Picture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gray">
              <a:xfrm>
                <a:off x="930" y="2044"/>
                <a:ext cx="345" cy="149"/>
              </a:xfrm>
              <a:prstGeom prst="rect">
                <a:avLst/>
              </a:prstGeom>
              <a:noFill/>
              <a:extLst>
                <a:ext uri="{909E8E84-426E-40DD-AFC4-6F175D3DCCD1}">
                  <a14:hiddenFill xmlns:a14="http://schemas.microsoft.com/office/drawing/2010/main">
                    <a:solidFill>
                      <a:srgbClr val="FFFFFF"/>
                    </a:solidFill>
                  </a14:hiddenFill>
                </a:ext>
              </a:extLst>
            </p:spPr>
          </p:pic>
        </p:grpSp>
        <p:pic>
          <p:nvPicPr>
            <p:cNvPr id="35926" name="Picture 86"/>
            <p:cNvPicPr>
              <a:picLocks noChangeAspect="1" noChangeArrowheads="1"/>
            </p:cNvPicPr>
            <p:nvPr/>
          </p:nvPicPr>
          <p:blipFill>
            <a:blip r:embed="rId5" cstate="print">
              <a:extLst>
                <a:ext uri="{28A0092B-C50C-407E-A947-70E740481C1C}">
                  <a14:useLocalDpi xmlns:a14="http://schemas.microsoft.com/office/drawing/2010/main" val="0"/>
                </a:ext>
              </a:extLst>
            </a:blip>
            <a:srcRect l="12015" t="9302" r="12404" b="12598"/>
            <a:stretch>
              <a:fillRect/>
            </a:stretch>
          </p:blipFill>
          <p:spPr bwMode="gray">
            <a:xfrm>
              <a:off x="3098" y="1020"/>
              <a:ext cx="359" cy="3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5931" name="Group 91"/>
          <p:cNvGrpSpPr>
            <a:grpSpLocks/>
          </p:cNvGrpSpPr>
          <p:nvPr/>
        </p:nvGrpSpPr>
        <p:grpSpPr bwMode="auto">
          <a:xfrm>
            <a:off x="3309938" y="5157192"/>
            <a:ext cx="393700" cy="393700"/>
            <a:chOff x="4213" y="1006"/>
            <a:chExt cx="416" cy="416"/>
          </a:xfrm>
        </p:grpSpPr>
        <p:sp>
          <p:nvSpPr>
            <p:cNvPr id="35912" name="Oval 72"/>
            <p:cNvSpPr>
              <a:spLocks noChangeArrowheads="1"/>
            </p:cNvSpPr>
            <p:nvPr/>
          </p:nvSpPr>
          <p:spPr bwMode="gray">
            <a:xfrm>
              <a:off x="4213" y="1006"/>
              <a:ext cx="416" cy="416"/>
            </a:xfrm>
            <a:prstGeom prst="ellipse">
              <a:avLst/>
            </a:prstGeom>
            <a:gradFill rotWithShape="1">
              <a:gsLst>
                <a:gs pos="0">
                  <a:srgbClr val="FFFFFF">
                    <a:gamma/>
                    <a:shade val="54118"/>
                    <a:invGamma/>
                  </a:srgbClr>
                </a:gs>
                <a:gs pos="50000">
                  <a:srgbClr val="FFFFFF"/>
                </a:gs>
                <a:gs pos="100000">
                  <a:srgbClr val="FFFFFF">
                    <a:gamma/>
                    <a:shade val="54118"/>
                    <a:invGamma/>
                  </a:srgbClr>
                </a:gs>
              </a:gsLst>
              <a:lin ang="18900000" scaled="1"/>
            </a:gradFill>
            <a:ln w="9525">
              <a:solidFill>
                <a:srgbClr val="DDDDDD"/>
              </a:solidFill>
              <a:round/>
              <a:headEnd/>
              <a:tailEnd/>
            </a:ln>
            <a:effectLst>
              <a:outerShdw dist="35921" dir="2700000" algn="ctr" rotWithShape="0">
                <a:schemeClr val="bg2">
                  <a:alpha val="50000"/>
                </a:schemeClr>
              </a:outerShdw>
            </a:effectLst>
          </p:spPr>
          <p:txBody>
            <a:bodyPr wrap="none" anchor="ctr"/>
            <a:lstStyle/>
            <a:p>
              <a:pPr fontAlgn="base">
                <a:spcBef>
                  <a:spcPct val="0"/>
                </a:spcBef>
                <a:spcAft>
                  <a:spcPct val="0"/>
                </a:spcAft>
              </a:pPr>
              <a:endParaRPr lang="zh-CN" altLang="en-US" b="1">
                <a:solidFill>
                  <a:srgbClr val="000000"/>
                </a:solidFill>
                <a:latin typeface="Arial" charset="0"/>
              </a:endParaRPr>
            </a:p>
          </p:txBody>
        </p:sp>
        <p:grpSp>
          <p:nvGrpSpPr>
            <p:cNvPr id="35913" name="Group 73"/>
            <p:cNvGrpSpPr>
              <a:grpSpLocks/>
            </p:cNvGrpSpPr>
            <p:nvPr/>
          </p:nvGrpSpPr>
          <p:grpSpPr bwMode="auto">
            <a:xfrm rot="-2288454">
              <a:off x="4248" y="1034"/>
              <a:ext cx="348" cy="356"/>
              <a:chOff x="887" y="2040"/>
              <a:chExt cx="433" cy="422"/>
            </a:xfrm>
          </p:grpSpPr>
          <p:pic>
            <p:nvPicPr>
              <p:cNvPr id="35914" name="Picture 74"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gray">
              <a:xfrm>
                <a:off x="887" y="2040"/>
                <a:ext cx="430" cy="420"/>
              </a:xfrm>
              <a:prstGeom prst="rect">
                <a:avLst/>
              </a:prstGeom>
              <a:noFill/>
              <a:extLst>
                <a:ext uri="{909E8E84-426E-40DD-AFC4-6F175D3DCCD1}">
                  <a14:hiddenFill xmlns:a14="http://schemas.microsoft.com/office/drawing/2010/main">
                    <a:solidFill>
                      <a:srgbClr val="FFFFFF"/>
                    </a:solidFill>
                  </a14:hiddenFill>
                </a:ext>
              </a:extLst>
            </p:spPr>
          </p:pic>
          <p:sp>
            <p:nvSpPr>
              <p:cNvPr id="35915" name="Oval 75"/>
              <p:cNvSpPr>
                <a:spLocks noChangeArrowheads="1"/>
              </p:cNvSpPr>
              <p:nvPr/>
            </p:nvSpPr>
            <p:spPr bwMode="gray">
              <a:xfrm>
                <a:off x="887" y="2040"/>
                <a:ext cx="433" cy="422"/>
              </a:xfrm>
              <a:prstGeom prst="ellipse">
                <a:avLst/>
              </a:prstGeom>
              <a:gradFill rotWithShape="1">
                <a:gsLst>
                  <a:gs pos="0">
                    <a:schemeClr val="folHlink">
                      <a:gamma/>
                      <a:shade val="34902"/>
                      <a:invGamma/>
                      <a:alpha val="89999"/>
                    </a:schemeClr>
                  </a:gs>
                  <a:gs pos="50000">
                    <a:schemeClr val="folHlink">
                      <a:alpha val="75000"/>
                    </a:schemeClr>
                  </a:gs>
                  <a:gs pos="100000">
                    <a:schemeClr val="folHlink">
                      <a:gamma/>
                      <a:shade val="34902"/>
                      <a:invGamma/>
                      <a:alpha val="89999"/>
                    </a:schemeClr>
                  </a:gs>
                </a:gsLst>
                <a:lin ang="189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pic>
            <p:nvPicPr>
              <p:cNvPr id="35916" name="Picture 76" descr="Picture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gray">
              <a:xfrm>
                <a:off x="930" y="2044"/>
                <a:ext cx="345" cy="149"/>
              </a:xfrm>
              <a:prstGeom prst="rect">
                <a:avLst/>
              </a:prstGeom>
              <a:noFill/>
              <a:extLst>
                <a:ext uri="{909E8E84-426E-40DD-AFC4-6F175D3DCCD1}">
                  <a14:hiddenFill xmlns:a14="http://schemas.microsoft.com/office/drawing/2010/main">
                    <a:solidFill>
                      <a:srgbClr val="FFFFFF"/>
                    </a:solidFill>
                  </a14:hiddenFill>
                </a:ext>
              </a:extLst>
            </p:spPr>
          </p:pic>
        </p:grpSp>
        <p:pic>
          <p:nvPicPr>
            <p:cNvPr id="35928" name="Picture 88"/>
            <p:cNvPicPr>
              <a:picLocks noChangeAspect="1" noChangeArrowheads="1"/>
            </p:cNvPicPr>
            <p:nvPr/>
          </p:nvPicPr>
          <p:blipFill>
            <a:blip r:embed="rId5" cstate="print">
              <a:extLst>
                <a:ext uri="{28A0092B-C50C-407E-A947-70E740481C1C}">
                  <a14:useLocalDpi xmlns:a14="http://schemas.microsoft.com/office/drawing/2010/main" val="0"/>
                </a:ext>
              </a:extLst>
            </a:blip>
            <a:srcRect l="12015" t="9302" r="12404" b="12598"/>
            <a:stretch>
              <a:fillRect/>
            </a:stretch>
          </p:blipFill>
          <p:spPr bwMode="gray">
            <a:xfrm>
              <a:off x="4240" y="1020"/>
              <a:ext cx="359" cy="3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2" name="矩形 1"/>
          <p:cNvSpPr/>
          <p:nvPr/>
        </p:nvSpPr>
        <p:spPr>
          <a:xfrm>
            <a:off x="3441803" y="2642065"/>
            <a:ext cx="2811988" cy="461665"/>
          </a:xfrm>
          <a:prstGeom prst="rect">
            <a:avLst/>
          </a:prstGeom>
        </p:spPr>
        <p:txBody>
          <a:bodyPr wrap="none">
            <a:spAutoFit/>
          </a:bodyPr>
          <a:lstStyle/>
          <a:p>
            <a:r>
              <a:rPr lang="en-US" altLang="zh-CN" sz="2400" b="1" dirty="0"/>
              <a:t>8.1 </a:t>
            </a:r>
            <a:r>
              <a:rPr lang="zh-CN" altLang="en-US" sz="2400" b="1" dirty="0"/>
              <a:t>互联网</a:t>
            </a:r>
            <a:r>
              <a:rPr lang="zh-CN" altLang="en-US" sz="2400" b="1" dirty="0" smtClean="0"/>
              <a:t>金融概述</a:t>
            </a:r>
            <a:endParaRPr lang="zh-CN" altLang="en-US" sz="2400" b="1" dirty="0">
              <a:latin typeface="宋体" pitchFamily="2" charset="-122"/>
              <a:ea typeface="宋体" pitchFamily="2" charset="-122"/>
            </a:endParaRPr>
          </a:p>
        </p:txBody>
      </p:sp>
    </p:spTree>
    <p:extLst>
      <p:ext uri="{BB962C8B-B14F-4D97-AF65-F5344CB8AC3E}">
        <p14:creationId xmlns:p14="http://schemas.microsoft.com/office/powerpoint/2010/main" val="2681148885"/>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p:txBody>
          <a:bodyPr/>
          <a:lstStyle/>
          <a:p>
            <a:pPr eaLnBrk="1" hangingPunct="1"/>
            <a:r>
              <a:rPr lang="en-US" altLang="zh-CN" dirty="0" smtClean="0"/>
              <a:t>8.1 </a:t>
            </a:r>
            <a:r>
              <a:rPr lang="zh-CN" altLang="en-US" dirty="0" smtClean="0"/>
              <a:t>互联网金融概述</a:t>
            </a:r>
            <a:endParaRPr lang="zh-CN" altLang="en-US" dirty="0"/>
          </a:p>
        </p:txBody>
      </p:sp>
      <p:sp>
        <p:nvSpPr>
          <p:cNvPr id="32" name="内容占位符 2">
            <a:extLst>
              <a:ext uri="{FF2B5EF4-FFF2-40B4-BE49-F238E27FC236}">
                <a16:creationId xmlns="" xmlns:a16="http://schemas.microsoft.com/office/drawing/2014/main" id="{13FEC69F-0E8F-4F37-9D76-8DC08A04AEAF}"/>
              </a:ext>
            </a:extLst>
          </p:cNvPr>
          <p:cNvSpPr txBox="1">
            <a:spLocks/>
          </p:cNvSpPr>
          <p:nvPr/>
        </p:nvSpPr>
        <p:spPr bwMode="auto">
          <a:xfrm>
            <a:off x="511152" y="1340768"/>
            <a:ext cx="8121696" cy="4650377"/>
          </a:xfrm>
          <a:prstGeom prst="rect">
            <a:avLst/>
          </a:prstGeom>
          <a:noFill/>
          <a:ln w="9525">
            <a:noFill/>
            <a:miter lim="800000"/>
            <a:headEnd/>
            <a:tailEnd/>
          </a:ln>
        </p:spPr>
        <p:txBody>
          <a:bodyPr vert="horz" wrap="square" lIns="68580" tIns="34290" rIns="68580" bIns="34290" numCol="1" anchor="t" anchorCtr="0" compatLnSpc="1">
            <a:prstTxWarp prst="textNoShape">
              <a:avLst/>
            </a:prstTxWarp>
          </a:bodyPr>
          <a:lstStyle>
            <a:lvl1pPr marL="342900" indent="-342900" algn="l" rtl="0" eaLnBrk="0" fontAlgn="base" hangingPunct="0">
              <a:lnSpc>
                <a:spcPct val="130000"/>
              </a:lnSpc>
              <a:spcBef>
                <a:spcPct val="20000"/>
              </a:spcBef>
              <a:spcAft>
                <a:spcPct val="0"/>
              </a:spcAft>
              <a:buSzPct val="80000"/>
              <a:buFont typeface="Wingdings" pitchFamily="2" charset="2"/>
              <a:buChar char="l"/>
              <a:defRPr sz="2000" kern="1200">
                <a:solidFill>
                  <a:schemeClr val="tx1"/>
                </a:solidFill>
                <a:latin typeface="+mn-ea"/>
                <a:ea typeface="+mn-ea"/>
                <a:cs typeface="+mn-cs"/>
              </a:defRPr>
            </a:lvl1pPr>
            <a:lvl2pPr marL="742950" indent="-28575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2pPr>
            <a:lvl3pPr marL="11430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3pPr>
            <a:lvl4pPr marL="16002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4pPr>
            <a:lvl5pPr marL="20574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buClr>
                <a:schemeClr val="accent6"/>
              </a:buClr>
              <a:buFont typeface="Wingdings" pitchFamily="2" charset="2"/>
              <a:buChar char="n"/>
            </a:pPr>
            <a:r>
              <a:rPr lang="zh-CN" altLang="en-US" sz="2400" dirty="0" smtClean="0">
                <a:latin typeface="+mn-lt"/>
                <a:cs typeface="+mn-ea"/>
                <a:sym typeface="+mn-lt"/>
              </a:rPr>
              <a:t>金融</a:t>
            </a:r>
            <a:r>
              <a:rPr lang="zh-CN" altLang="en-US" sz="2400" dirty="0">
                <a:latin typeface="+mn-lt"/>
                <a:cs typeface="+mn-ea"/>
                <a:sym typeface="+mn-lt"/>
              </a:rPr>
              <a:t>是资金融通的缩略语，金指黄金，融指融通。金融是指在经济活动中，银行、证券、保险从市场主体（例如储户、证券投资者或者保险消费者）募集资金，并借贷给其他市场主体的经济活动。</a:t>
            </a:r>
          </a:p>
          <a:p>
            <a:pPr algn="just">
              <a:buClr>
                <a:schemeClr val="accent6"/>
              </a:buClr>
              <a:buFont typeface="Wingdings" pitchFamily="2" charset="2"/>
              <a:buChar char="n"/>
            </a:pPr>
            <a:r>
              <a:rPr lang="zh-CN" altLang="en-US" sz="2400" dirty="0">
                <a:latin typeface="+mn-lt"/>
                <a:cs typeface="+mn-ea"/>
                <a:sym typeface="+mn-lt"/>
              </a:rPr>
              <a:t>互联网金融（</a:t>
            </a:r>
            <a:r>
              <a:rPr lang="en-US" altLang="zh-CN" sz="2400" dirty="0">
                <a:latin typeface="+mn-lt"/>
                <a:cs typeface="+mn-ea"/>
                <a:sym typeface="+mn-lt"/>
              </a:rPr>
              <a:t>Internet Finance</a:t>
            </a:r>
            <a:r>
              <a:rPr lang="zh-CN" altLang="en-US" sz="2400" dirty="0">
                <a:latin typeface="+mn-lt"/>
                <a:cs typeface="+mn-ea"/>
                <a:sym typeface="+mn-lt"/>
              </a:rPr>
              <a:t>，</a:t>
            </a:r>
            <a:r>
              <a:rPr lang="en-US" altLang="zh-CN" sz="2400" dirty="0">
                <a:latin typeface="+mn-lt"/>
                <a:cs typeface="+mn-ea"/>
                <a:sym typeface="+mn-lt"/>
              </a:rPr>
              <a:t>ITFIN</a:t>
            </a:r>
            <a:r>
              <a:rPr lang="zh-CN" altLang="en-US" sz="2400" dirty="0">
                <a:latin typeface="+mn-lt"/>
                <a:cs typeface="+mn-ea"/>
                <a:sym typeface="+mn-lt"/>
              </a:rPr>
              <a:t>）是指传统金融机构与互联网企业利用互联网技术和信息通信技术实现资金融通、支付、投资和信息中介服务的新型金融业务模式。从广义上讲，凡是具备互联网精神的金融业态统称为互联网金融，也就是说从事金融业务的企业既可以是金融机构也可以是非金融机构。从狭义的角度来讲，则仅指互联网企业开展的基于互联网技术的金融业务。</a:t>
            </a:r>
          </a:p>
          <a:p>
            <a:pPr algn="just">
              <a:buClr>
                <a:schemeClr val="accent6"/>
              </a:buClr>
              <a:buFont typeface="Wingdings" pitchFamily="2" charset="2"/>
              <a:buChar char="n"/>
            </a:pPr>
            <a:endParaRPr lang="zh-CN" altLang="en-US" sz="2400" dirty="0">
              <a:latin typeface="+mn-lt"/>
              <a:cs typeface="+mn-ea"/>
              <a:sym typeface="+mn-lt"/>
            </a:endParaRPr>
          </a:p>
        </p:txBody>
      </p:sp>
    </p:spTree>
    <p:custDataLst>
      <p:tags r:id="rId1"/>
    </p:custDataLst>
    <p:extLst>
      <p:ext uri="{BB962C8B-B14F-4D97-AF65-F5344CB8AC3E}">
        <p14:creationId xmlns:p14="http://schemas.microsoft.com/office/powerpoint/2010/main" val="26738647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p:txBody>
          <a:bodyPr/>
          <a:lstStyle/>
          <a:p>
            <a:r>
              <a:rPr lang="en-US" altLang="zh-CN" dirty="0"/>
              <a:t>8.1 </a:t>
            </a:r>
            <a:r>
              <a:rPr lang="zh-CN" altLang="en-US" dirty="0"/>
              <a:t>互联网金融概述</a:t>
            </a:r>
          </a:p>
        </p:txBody>
      </p:sp>
      <p:sp>
        <p:nvSpPr>
          <p:cNvPr id="32" name="内容占位符 2">
            <a:extLst>
              <a:ext uri="{FF2B5EF4-FFF2-40B4-BE49-F238E27FC236}">
                <a16:creationId xmlns="" xmlns:a16="http://schemas.microsoft.com/office/drawing/2014/main" id="{13FEC69F-0E8F-4F37-9D76-8DC08A04AEAF}"/>
              </a:ext>
            </a:extLst>
          </p:cNvPr>
          <p:cNvSpPr txBox="1">
            <a:spLocks/>
          </p:cNvSpPr>
          <p:nvPr/>
        </p:nvSpPr>
        <p:spPr bwMode="auto">
          <a:xfrm>
            <a:off x="511152" y="1340768"/>
            <a:ext cx="8121696" cy="4650377"/>
          </a:xfrm>
          <a:prstGeom prst="rect">
            <a:avLst/>
          </a:prstGeom>
          <a:noFill/>
          <a:ln w="9525">
            <a:noFill/>
            <a:miter lim="800000"/>
            <a:headEnd/>
            <a:tailEnd/>
          </a:ln>
        </p:spPr>
        <p:txBody>
          <a:bodyPr vert="horz" wrap="square" lIns="68580" tIns="34290" rIns="68580" bIns="34290" numCol="1" anchor="t" anchorCtr="0" compatLnSpc="1">
            <a:prstTxWarp prst="textNoShape">
              <a:avLst/>
            </a:prstTxWarp>
          </a:bodyPr>
          <a:lstStyle>
            <a:lvl1pPr marL="342900" indent="-342900" algn="l" rtl="0" eaLnBrk="0" fontAlgn="base" hangingPunct="0">
              <a:lnSpc>
                <a:spcPct val="130000"/>
              </a:lnSpc>
              <a:spcBef>
                <a:spcPct val="20000"/>
              </a:spcBef>
              <a:spcAft>
                <a:spcPct val="0"/>
              </a:spcAft>
              <a:buSzPct val="80000"/>
              <a:buFont typeface="Wingdings" pitchFamily="2" charset="2"/>
              <a:buChar char="l"/>
              <a:defRPr sz="2000" kern="1200">
                <a:solidFill>
                  <a:schemeClr val="tx1"/>
                </a:solidFill>
                <a:latin typeface="+mn-ea"/>
                <a:ea typeface="+mn-ea"/>
                <a:cs typeface="+mn-cs"/>
              </a:defRPr>
            </a:lvl1pPr>
            <a:lvl2pPr marL="742950" indent="-28575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2pPr>
            <a:lvl3pPr marL="11430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3pPr>
            <a:lvl4pPr marL="16002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4pPr>
            <a:lvl5pPr marL="20574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buClr>
                <a:schemeClr val="accent6"/>
              </a:buClr>
              <a:buFont typeface="Wingdings" pitchFamily="2" charset="2"/>
              <a:buChar char="n"/>
            </a:pPr>
            <a:r>
              <a:rPr lang="zh-CN" altLang="en-US" dirty="0">
                <a:latin typeface="+mn-lt"/>
                <a:cs typeface="+mn-ea"/>
                <a:sym typeface="+mn-lt"/>
              </a:rPr>
              <a:t>经过多年的发展，尤其是最近几年的飞速发展，国外的互联网金融从最初的主要集中在网络支付领域，逐渐扩展到网络证券领域、网络保险领域，然后又蔓延到网络信贷领域，业务触角已经深入支付、融资和理财等方方面面。网络银行业务走向成熟，网络证券业务获得长足发展，网络保险业务稳步前进，电子货币和网络支付业务受到青睐，在线贷款和众筹融资平台得以兴起</a:t>
            </a:r>
            <a:r>
              <a:rPr lang="zh-CN" altLang="en-US" dirty="0" smtClean="0">
                <a:latin typeface="+mn-lt"/>
                <a:cs typeface="+mn-ea"/>
                <a:sym typeface="+mn-lt"/>
              </a:rPr>
              <a:t>。</a:t>
            </a:r>
            <a:endParaRPr lang="en-US" altLang="zh-CN" dirty="0" smtClean="0">
              <a:latin typeface="+mn-lt"/>
              <a:cs typeface="+mn-ea"/>
              <a:sym typeface="+mn-lt"/>
            </a:endParaRPr>
          </a:p>
          <a:p>
            <a:pPr algn="just">
              <a:buClr>
                <a:schemeClr val="accent6"/>
              </a:buClr>
              <a:buFont typeface="Wingdings" pitchFamily="2" charset="2"/>
              <a:buChar char="n"/>
            </a:pPr>
            <a:r>
              <a:rPr lang="zh-CN" altLang="en-US" sz="1800" dirty="0">
                <a:latin typeface="+mn-lt"/>
                <a:cs typeface="+mn-ea"/>
                <a:sym typeface="+mn-lt"/>
              </a:rPr>
              <a:t>国内互联网金融是在国外互联网金融发展的基础上逐渐被引人中国的，虽然起步较晚，但是发展势头迅猛。</a:t>
            </a:r>
          </a:p>
          <a:p>
            <a:pPr algn="just">
              <a:buClr>
                <a:schemeClr val="accent6"/>
              </a:buClr>
              <a:buFont typeface="Wingdings" pitchFamily="2" charset="2"/>
              <a:buChar char="n"/>
            </a:pPr>
            <a:endParaRPr lang="zh-CN" altLang="en-US" sz="2400" dirty="0">
              <a:latin typeface="+mn-lt"/>
              <a:cs typeface="+mn-ea"/>
              <a:sym typeface="+mn-lt"/>
            </a:endParaRPr>
          </a:p>
        </p:txBody>
      </p:sp>
    </p:spTree>
    <p:custDataLst>
      <p:tags r:id="rId1"/>
    </p:custDataLst>
    <p:extLst>
      <p:ext uri="{BB962C8B-B14F-4D97-AF65-F5344CB8AC3E}">
        <p14:creationId xmlns:p14="http://schemas.microsoft.com/office/powerpoint/2010/main" val="23792571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p:txBody>
          <a:bodyPr/>
          <a:lstStyle/>
          <a:p>
            <a:r>
              <a:rPr lang="en-US" altLang="zh-CN" dirty="0"/>
              <a:t>8.2</a:t>
            </a:r>
            <a:r>
              <a:rPr lang="zh-CN" altLang="en-US" dirty="0"/>
              <a:t>互联网</a:t>
            </a:r>
            <a:r>
              <a:rPr lang="zh-CN" altLang="en-US" dirty="0" smtClean="0"/>
              <a:t>金融模式</a:t>
            </a:r>
            <a:endParaRPr lang="zh-CN" altLang="en-US" dirty="0"/>
          </a:p>
        </p:txBody>
      </p:sp>
      <p:sp>
        <p:nvSpPr>
          <p:cNvPr id="32" name="内容占位符 2">
            <a:extLst>
              <a:ext uri="{FF2B5EF4-FFF2-40B4-BE49-F238E27FC236}">
                <a16:creationId xmlns="" xmlns:a16="http://schemas.microsoft.com/office/drawing/2014/main" id="{13FEC69F-0E8F-4F37-9D76-8DC08A04AEAF}"/>
              </a:ext>
            </a:extLst>
          </p:cNvPr>
          <p:cNvSpPr txBox="1">
            <a:spLocks/>
          </p:cNvSpPr>
          <p:nvPr/>
        </p:nvSpPr>
        <p:spPr bwMode="auto">
          <a:xfrm>
            <a:off x="511152" y="1340768"/>
            <a:ext cx="8121696" cy="4650377"/>
          </a:xfrm>
          <a:prstGeom prst="rect">
            <a:avLst/>
          </a:prstGeom>
          <a:noFill/>
          <a:ln w="9525">
            <a:noFill/>
            <a:miter lim="800000"/>
            <a:headEnd/>
            <a:tailEnd/>
          </a:ln>
        </p:spPr>
        <p:txBody>
          <a:bodyPr vert="horz" wrap="square" lIns="68580" tIns="34290" rIns="68580" bIns="34290" numCol="1" anchor="t" anchorCtr="0" compatLnSpc="1">
            <a:prstTxWarp prst="textNoShape">
              <a:avLst/>
            </a:prstTxWarp>
          </a:bodyPr>
          <a:lstStyle>
            <a:lvl1pPr marL="342900" indent="-342900" algn="l" rtl="0" eaLnBrk="0" fontAlgn="base" hangingPunct="0">
              <a:lnSpc>
                <a:spcPct val="130000"/>
              </a:lnSpc>
              <a:spcBef>
                <a:spcPct val="20000"/>
              </a:spcBef>
              <a:spcAft>
                <a:spcPct val="0"/>
              </a:spcAft>
              <a:buSzPct val="80000"/>
              <a:buFont typeface="Wingdings" pitchFamily="2" charset="2"/>
              <a:buChar char="l"/>
              <a:defRPr sz="2000" kern="1200">
                <a:solidFill>
                  <a:schemeClr val="tx1"/>
                </a:solidFill>
                <a:latin typeface="+mn-ea"/>
                <a:ea typeface="+mn-ea"/>
                <a:cs typeface="+mn-cs"/>
              </a:defRPr>
            </a:lvl1pPr>
            <a:lvl2pPr marL="742950" indent="-28575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2pPr>
            <a:lvl3pPr marL="11430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3pPr>
            <a:lvl4pPr marL="16002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4pPr>
            <a:lvl5pPr marL="20574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buClr>
                <a:schemeClr val="accent6"/>
              </a:buClr>
              <a:buFont typeface="Wingdings" pitchFamily="2" charset="2"/>
              <a:buChar char="n"/>
            </a:pPr>
            <a:r>
              <a:rPr lang="zh-CN" altLang="en-US" dirty="0">
                <a:latin typeface="+mn-lt"/>
                <a:cs typeface="+mn-ea"/>
                <a:sym typeface="+mn-lt"/>
              </a:rPr>
              <a:t>现阶段互联网金融的模式主要有第三方支付、大数据金融、众筹、信息化金融机构、互联网金融门户</a:t>
            </a:r>
            <a:r>
              <a:rPr lang="zh-CN" altLang="en-US" dirty="0" smtClean="0">
                <a:latin typeface="+mn-lt"/>
                <a:cs typeface="+mn-ea"/>
                <a:sym typeface="+mn-lt"/>
              </a:rPr>
              <a:t>等类别。</a:t>
            </a:r>
            <a:endParaRPr lang="en-US" altLang="zh-CN" dirty="0" smtClean="0">
              <a:latin typeface="+mn-lt"/>
              <a:cs typeface="+mn-ea"/>
              <a:sym typeface="+mn-lt"/>
            </a:endParaRPr>
          </a:p>
          <a:p>
            <a:pPr algn="just">
              <a:buClr>
                <a:schemeClr val="accent6"/>
              </a:buClr>
              <a:buFont typeface="Wingdings" pitchFamily="2" charset="2"/>
              <a:buChar char="n"/>
            </a:pPr>
            <a:r>
              <a:rPr lang="en-US" altLang="zh-CN" dirty="0">
                <a:latin typeface="+mn-lt"/>
                <a:cs typeface="+mn-ea"/>
                <a:sym typeface="+mn-lt"/>
              </a:rPr>
              <a:t>8.2.1 </a:t>
            </a:r>
            <a:r>
              <a:rPr lang="zh-CN" altLang="en-US" dirty="0">
                <a:latin typeface="+mn-lt"/>
                <a:cs typeface="+mn-ea"/>
                <a:sym typeface="+mn-lt"/>
              </a:rPr>
              <a:t>互联网金融模式的</a:t>
            </a:r>
            <a:r>
              <a:rPr lang="zh-CN" altLang="en-US" dirty="0" smtClean="0">
                <a:latin typeface="+mn-lt"/>
                <a:cs typeface="+mn-ea"/>
                <a:sym typeface="+mn-lt"/>
              </a:rPr>
              <a:t>分类</a:t>
            </a:r>
            <a:endParaRPr lang="en-US" altLang="zh-CN" dirty="0" smtClean="0">
              <a:latin typeface="+mn-lt"/>
              <a:cs typeface="+mn-ea"/>
              <a:sym typeface="+mn-lt"/>
            </a:endParaRPr>
          </a:p>
          <a:p>
            <a:pPr algn="just">
              <a:buClr>
                <a:schemeClr val="accent6"/>
              </a:buClr>
              <a:buFont typeface="Wingdings" pitchFamily="2" charset="2"/>
              <a:buChar char="n"/>
            </a:pPr>
            <a:r>
              <a:rPr lang="zh-CN" altLang="en-US" dirty="0">
                <a:latin typeface="+mn-lt"/>
                <a:cs typeface="+mn-ea"/>
                <a:sym typeface="+mn-lt"/>
              </a:rPr>
              <a:t>一、 按主体不同</a:t>
            </a:r>
            <a:r>
              <a:rPr lang="zh-CN" altLang="en-US" dirty="0" smtClean="0">
                <a:latin typeface="+mn-lt"/>
                <a:cs typeface="+mn-ea"/>
                <a:sym typeface="+mn-lt"/>
              </a:rPr>
              <a:t>划分</a:t>
            </a:r>
            <a:endParaRPr lang="en-US" altLang="zh-CN" dirty="0" smtClean="0">
              <a:latin typeface="+mn-lt"/>
              <a:cs typeface="+mn-ea"/>
              <a:sym typeface="+mn-lt"/>
            </a:endParaRPr>
          </a:p>
          <a:p>
            <a:pPr algn="just">
              <a:buClr>
                <a:schemeClr val="accent6"/>
              </a:buClr>
              <a:buFont typeface="Wingdings" pitchFamily="2" charset="2"/>
              <a:buChar char="n"/>
            </a:pPr>
            <a:r>
              <a:rPr lang="zh-CN" altLang="en-US" dirty="0">
                <a:latin typeface="+mn-lt"/>
                <a:cs typeface="+mn-ea"/>
                <a:sym typeface="+mn-lt"/>
              </a:rPr>
              <a:t>二、按信息生产的方式</a:t>
            </a:r>
            <a:r>
              <a:rPr lang="zh-CN" altLang="en-US" dirty="0" smtClean="0">
                <a:latin typeface="+mn-lt"/>
                <a:cs typeface="+mn-ea"/>
                <a:sym typeface="+mn-lt"/>
              </a:rPr>
              <a:t>分类</a:t>
            </a:r>
            <a:endParaRPr lang="en-US" altLang="zh-CN" dirty="0" smtClean="0">
              <a:latin typeface="+mn-lt"/>
              <a:cs typeface="+mn-ea"/>
              <a:sym typeface="+mn-lt"/>
            </a:endParaRPr>
          </a:p>
          <a:p>
            <a:pPr algn="just">
              <a:buClr>
                <a:schemeClr val="accent6"/>
              </a:buClr>
              <a:buFont typeface="Wingdings" pitchFamily="2" charset="2"/>
              <a:buChar char="n"/>
            </a:pPr>
            <a:r>
              <a:rPr lang="zh-CN" altLang="en-US" dirty="0">
                <a:latin typeface="+mn-lt"/>
                <a:cs typeface="+mn-ea"/>
                <a:sym typeface="+mn-lt"/>
              </a:rPr>
              <a:t>三、按功能</a:t>
            </a:r>
            <a:r>
              <a:rPr lang="zh-CN" altLang="en-US" dirty="0" smtClean="0">
                <a:latin typeface="+mn-lt"/>
                <a:cs typeface="+mn-ea"/>
                <a:sym typeface="+mn-lt"/>
              </a:rPr>
              <a:t>划分</a:t>
            </a:r>
            <a:endParaRPr lang="en-US" altLang="zh-CN" dirty="0" smtClean="0">
              <a:latin typeface="+mn-lt"/>
              <a:cs typeface="+mn-ea"/>
              <a:sym typeface="+mn-lt"/>
            </a:endParaRPr>
          </a:p>
          <a:p>
            <a:pPr algn="just">
              <a:buClr>
                <a:schemeClr val="accent6"/>
              </a:buClr>
              <a:buFont typeface="Wingdings" pitchFamily="2" charset="2"/>
              <a:buChar char="n"/>
            </a:pPr>
            <a:r>
              <a:rPr lang="zh-CN" altLang="en-US" dirty="0">
                <a:latin typeface="+mn-lt"/>
                <a:cs typeface="+mn-ea"/>
                <a:sym typeface="+mn-lt"/>
              </a:rPr>
              <a:t>根据互联网金融的主要功能，互联网金融大致可以分为以下四种</a:t>
            </a:r>
            <a:r>
              <a:rPr lang="zh-CN" altLang="en-US" dirty="0" smtClean="0">
                <a:latin typeface="+mn-lt"/>
                <a:cs typeface="+mn-ea"/>
                <a:sym typeface="+mn-lt"/>
              </a:rPr>
              <a:t>类型</a:t>
            </a:r>
            <a:endParaRPr lang="zh-CN" altLang="en-US" dirty="0">
              <a:latin typeface="+mn-lt"/>
              <a:cs typeface="+mn-ea"/>
              <a:sym typeface="+mn-lt"/>
            </a:endParaRPr>
          </a:p>
          <a:p>
            <a:pPr algn="just">
              <a:buClr>
                <a:schemeClr val="accent6"/>
              </a:buClr>
              <a:buFont typeface="Wingdings" pitchFamily="2" charset="2"/>
              <a:buChar char="n"/>
            </a:pPr>
            <a:r>
              <a:rPr lang="en-US" altLang="zh-CN" dirty="0">
                <a:latin typeface="+mn-lt"/>
                <a:cs typeface="+mn-ea"/>
                <a:sym typeface="+mn-lt"/>
              </a:rPr>
              <a:t>1.</a:t>
            </a:r>
            <a:r>
              <a:rPr lang="zh-CN" altLang="en-US" dirty="0">
                <a:latin typeface="+mn-lt"/>
                <a:cs typeface="+mn-ea"/>
                <a:sym typeface="+mn-lt"/>
              </a:rPr>
              <a:t>支付平台型的互联网金融模式</a:t>
            </a:r>
          </a:p>
          <a:p>
            <a:pPr algn="just">
              <a:buClr>
                <a:schemeClr val="accent6"/>
              </a:buClr>
              <a:buFont typeface="Wingdings" pitchFamily="2" charset="2"/>
              <a:buChar char="n"/>
            </a:pPr>
            <a:r>
              <a:rPr lang="en-US" altLang="zh-CN" dirty="0">
                <a:latin typeface="+mn-lt"/>
                <a:cs typeface="+mn-ea"/>
                <a:sym typeface="+mn-lt"/>
              </a:rPr>
              <a:t>2.</a:t>
            </a:r>
            <a:r>
              <a:rPr lang="zh-CN" altLang="en-US" dirty="0">
                <a:latin typeface="+mn-lt"/>
                <a:cs typeface="+mn-ea"/>
                <a:sym typeface="+mn-lt"/>
              </a:rPr>
              <a:t>融资平台型的互联网金融</a:t>
            </a:r>
            <a:r>
              <a:rPr lang="zh-CN" altLang="en-US" dirty="0" smtClean="0">
                <a:latin typeface="+mn-lt"/>
                <a:cs typeface="+mn-ea"/>
                <a:sym typeface="+mn-lt"/>
              </a:rPr>
              <a:t>模式</a:t>
            </a:r>
            <a:endParaRPr lang="en-US" altLang="zh-CN" dirty="0" smtClean="0">
              <a:latin typeface="+mn-lt"/>
              <a:cs typeface="+mn-ea"/>
              <a:sym typeface="+mn-lt"/>
            </a:endParaRPr>
          </a:p>
          <a:p>
            <a:pPr algn="just">
              <a:buClr>
                <a:schemeClr val="accent6"/>
              </a:buClr>
              <a:buFont typeface="Wingdings" pitchFamily="2" charset="2"/>
              <a:buChar char="n"/>
            </a:pPr>
            <a:r>
              <a:rPr lang="en-US" altLang="zh-CN" dirty="0">
                <a:latin typeface="+mn-lt"/>
                <a:cs typeface="+mn-ea"/>
                <a:sym typeface="+mn-lt"/>
              </a:rPr>
              <a:t>3.</a:t>
            </a:r>
            <a:r>
              <a:rPr lang="zh-CN" altLang="en-US" dirty="0">
                <a:latin typeface="+mn-lt"/>
                <a:cs typeface="+mn-ea"/>
                <a:sym typeface="+mn-lt"/>
              </a:rPr>
              <a:t>理财平台型的互联网金融</a:t>
            </a:r>
            <a:r>
              <a:rPr lang="zh-CN" altLang="en-US" dirty="0" smtClean="0">
                <a:latin typeface="+mn-lt"/>
                <a:cs typeface="+mn-ea"/>
                <a:sym typeface="+mn-lt"/>
              </a:rPr>
              <a:t>模式</a:t>
            </a:r>
            <a:endParaRPr lang="en-US" altLang="zh-CN" dirty="0" smtClean="0">
              <a:latin typeface="+mn-lt"/>
              <a:cs typeface="+mn-ea"/>
              <a:sym typeface="+mn-lt"/>
            </a:endParaRPr>
          </a:p>
          <a:p>
            <a:pPr algn="just">
              <a:buClr>
                <a:schemeClr val="accent6"/>
              </a:buClr>
              <a:buFont typeface="Wingdings" pitchFamily="2" charset="2"/>
              <a:buChar char="n"/>
            </a:pPr>
            <a:r>
              <a:rPr lang="en-US" altLang="zh-CN" dirty="0">
                <a:latin typeface="+mn-lt"/>
                <a:cs typeface="+mn-ea"/>
                <a:sym typeface="+mn-lt"/>
              </a:rPr>
              <a:t>4.</a:t>
            </a:r>
            <a:r>
              <a:rPr lang="zh-CN" altLang="en-US" dirty="0">
                <a:latin typeface="+mn-lt"/>
                <a:cs typeface="+mn-ea"/>
                <a:sym typeface="+mn-lt"/>
              </a:rPr>
              <a:t>服务平台型的互联网金融</a:t>
            </a:r>
            <a:r>
              <a:rPr lang="zh-CN" altLang="en-US" dirty="0" smtClean="0">
                <a:latin typeface="+mn-lt"/>
                <a:cs typeface="+mn-ea"/>
                <a:sym typeface="+mn-lt"/>
              </a:rPr>
              <a:t>模式</a:t>
            </a:r>
            <a:endParaRPr lang="zh-CN" altLang="en-US" dirty="0">
              <a:latin typeface="+mn-lt"/>
              <a:cs typeface="+mn-ea"/>
              <a:sym typeface="+mn-lt"/>
            </a:endParaRPr>
          </a:p>
          <a:p>
            <a:pPr algn="just">
              <a:buClr>
                <a:schemeClr val="accent6"/>
              </a:buClr>
              <a:buFont typeface="Wingdings" pitchFamily="2" charset="2"/>
              <a:buChar char="n"/>
            </a:pPr>
            <a:endParaRPr lang="zh-CN" altLang="en-US" sz="2400" dirty="0">
              <a:latin typeface="+mn-lt"/>
              <a:cs typeface="+mn-ea"/>
              <a:sym typeface="+mn-lt"/>
            </a:endParaRPr>
          </a:p>
        </p:txBody>
      </p:sp>
    </p:spTree>
    <p:custDataLst>
      <p:tags r:id="rId1"/>
    </p:custDataLst>
    <p:extLst>
      <p:ext uri="{BB962C8B-B14F-4D97-AF65-F5344CB8AC3E}">
        <p14:creationId xmlns:p14="http://schemas.microsoft.com/office/powerpoint/2010/main" val="19274423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p:txBody>
          <a:bodyPr/>
          <a:lstStyle/>
          <a:p>
            <a:r>
              <a:rPr lang="en-US" altLang="zh-CN" dirty="0"/>
              <a:t>8.2</a:t>
            </a:r>
            <a:r>
              <a:rPr lang="zh-CN" altLang="en-US" dirty="0"/>
              <a:t>互联网</a:t>
            </a:r>
            <a:r>
              <a:rPr lang="zh-CN" altLang="en-US" dirty="0" smtClean="0"/>
              <a:t>金融模式</a:t>
            </a:r>
            <a:endParaRPr lang="zh-CN" altLang="en-US" dirty="0"/>
          </a:p>
        </p:txBody>
      </p:sp>
      <p:sp>
        <p:nvSpPr>
          <p:cNvPr id="32" name="内容占位符 2">
            <a:extLst>
              <a:ext uri="{FF2B5EF4-FFF2-40B4-BE49-F238E27FC236}">
                <a16:creationId xmlns="" xmlns:a16="http://schemas.microsoft.com/office/drawing/2014/main" id="{13FEC69F-0E8F-4F37-9D76-8DC08A04AEAF}"/>
              </a:ext>
            </a:extLst>
          </p:cNvPr>
          <p:cNvSpPr txBox="1">
            <a:spLocks/>
          </p:cNvSpPr>
          <p:nvPr/>
        </p:nvSpPr>
        <p:spPr bwMode="auto">
          <a:xfrm>
            <a:off x="511152" y="1340768"/>
            <a:ext cx="8121696" cy="4650377"/>
          </a:xfrm>
          <a:prstGeom prst="rect">
            <a:avLst/>
          </a:prstGeom>
          <a:noFill/>
          <a:ln w="9525">
            <a:noFill/>
            <a:miter lim="800000"/>
            <a:headEnd/>
            <a:tailEnd/>
          </a:ln>
        </p:spPr>
        <p:txBody>
          <a:bodyPr vert="horz" wrap="square" lIns="68580" tIns="34290" rIns="68580" bIns="34290" numCol="1" anchor="t" anchorCtr="0" compatLnSpc="1">
            <a:prstTxWarp prst="textNoShape">
              <a:avLst/>
            </a:prstTxWarp>
          </a:bodyPr>
          <a:lstStyle>
            <a:lvl1pPr marL="342900" indent="-342900" algn="l" rtl="0" eaLnBrk="0" fontAlgn="base" hangingPunct="0">
              <a:lnSpc>
                <a:spcPct val="130000"/>
              </a:lnSpc>
              <a:spcBef>
                <a:spcPct val="20000"/>
              </a:spcBef>
              <a:spcAft>
                <a:spcPct val="0"/>
              </a:spcAft>
              <a:buSzPct val="80000"/>
              <a:buFont typeface="Wingdings" pitchFamily="2" charset="2"/>
              <a:buChar char="l"/>
              <a:defRPr sz="2000" kern="1200">
                <a:solidFill>
                  <a:schemeClr val="tx1"/>
                </a:solidFill>
                <a:latin typeface="+mn-ea"/>
                <a:ea typeface="+mn-ea"/>
                <a:cs typeface="+mn-cs"/>
              </a:defRPr>
            </a:lvl1pPr>
            <a:lvl2pPr marL="742950" indent="-28575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2pPr>
            <a:lvl3pPr marL="11430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3pPr>
            <a:lvl4pPr marL="16002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4pPr>
            <a:lvl5pPr marL="2057400" indent="-228600" algn="l" rtl="0" eaLnBrk="0" fontAlgn="base" hangingPunct="0">
              <a:lnSpc>
                <a:spcPct val="130000"/>
              </a:lnSpc>
              <a:spcBef>
                <a:spcPct val="20000"/>
              </a:spcBef>
              <a:spcAft>
                <a:spcPct val="0"/>
              </a:spcAft>
              <a:buFont typeface="Arial" charset="0"/>
              <a:buChar char="»"/>
              <a:defRPr sz="2000" kern="1200">
                <a:solidFill>
                  <a:schemeClr val="tx1"/>
                </a:solidFill>
                <a:latin typeface="+mn-ea"/>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buClr>
                <a:schemeClr val="accent6"/>
              </a:buClr>
              <a:buFont typeface="Wingdings" pitchFamily="2" charset="2"/>
              <a:buChar char="n"/>
            </a:pPr>
            <a:r>
              <a:rPr lang="en-US" altLang="zh-CN" sz="2400" dirty="0">
                <a:latin typeface="+mn-lt"/>
                <a:cs typeface="+mn-ea"/>
                <a:sym typeface="+mn-lt"/>
              </a:rPr>
              <a:t>8.2.2 </a:t>
            </a:r>
            <a:r>
              <a:rPr lang="zh-CN" altLang="en-US" sz="2400" dirty="0">
                <a:latin typeface="+mn-lt"/>
                <a:cs typeface="+mn-ea"/>
                <a:sym typeface="+mn-lt"/>
              </a:rPr>
              <a:t>互联网金融模式</a:t>
            </a:r>
            <a:r>
              <a:rPr lang="zh-CN" altLang="en-US" sz="2400" dirty="0" smtClean="0">
                <a:latin typeface="+mn-lt"/>
                <a:cs typeface="+mn-ea"/>
                <a:sym typeface="+mn-lt"/>
              </a:rPr>
              <a:t>举例</a:t>
            </a:r>
            <a:endParaRPr lang="en-US" altLang="zh-CN" sz="2400" dirty="0" smtClean="0">
              <a:latin typeface="+mn-lt"/>
              <a:cs typeface="+mn-ea"/>
              <a:sym typeface="+mn-lt"/>
            </a:endParaRPr>
          </a:p>
          <a:p>
            <a:pPr algn="just">
              <a:buClr>
                <a:schemeClr val="accent6"/>
              </a:buClr>
              <a:buFont typeface="Wingdings" pitchFamily="2" charset="2"/>
              <a:buChar char="n"/>
            </a:pPr>
            <a:r>
              <a:rPr lang="en-US" altLang="zh-CN" sz="2400" dirty="0">
                <a:latin typeface="+mn-lt"/>
                <a:cs typeface="+mn-ea"/>
                <a:sym typeface="+mn-lt"/>
              </a:rPr>
              <a:t>1.</a:t>
            </a:r>
            <a:r>
              <a:rPr lang="zh-CN" altLang="en-US" sz="2400" dirty="0">
                <a:latin typeface="+mn-lt"/>
                <a:cs typeface="+mn-ea"/>
                <a:sym typeface="+mn-lt"/>
              </a:rPr>
              <a:t>第三方</a:t>
            </a:r>
            <a:r>
              <a:rPr lang="zh-CN" altLang="en-US" sz="2400" dirty="0" smtClean="0">
                <a:latin typeface="+mn-lt"/>
                <a:cs typeface="+mn-ea"/>
                <a:sym typeface="+mn-lt"/>
              </a:rPr>
              <a:t>支付</a:t>
            </a:r>
            <a:endParaRPr lang="en-US" altLang="zh-CN" sz="2400" dirty="0" smtClean="0">
              <a:latin typeface="+mn-lt"/>
              <a:cs typeface="+mn-ea"/>
              <a:sym typeface="+mn-lt"/>
            </a:endParaRPr>
          </a:p>
          <a:p>
            <a:pPr algn="just">
              <a:buClr>
                <a:schemeClr val="accent6"/>
              </a:buClr>
              <a:buFont typeface="Wingdings" pitchFamily="2" charset="2"/>
              <a:buChar char="n"/>
            </a:pPr>
            <a:r>
              <a:rPr lang="en-US" altLang="zh-CN" sz="2400" dirty="0">
                <a:latin typeface="+mn-lt"/>
                <a:cs typeface="+mn-ea"/>
                <a:sym typeface="+mn-lt"/>
              </a:rPr>
              <a:t>2.</a:t>
            </a:r>
            <a:r>
              <a:rPr lang="zh-CN" altLang="en-US" sz="2400" dirty="0">
                <a:latin typeface="+mn-lt"/>
                <a:cs typeface="+mn-ea"/>
                <a:sym typeface="+mn-lt"/>
              </a:rPr>
              <a:t>大数据</a:t>
            </a:r>
            <a:r>
              <a:rPr lang="zh-CN" altLang="en-US" sz="2400" dirty="0" smtClean="0">
                <a:latin typeface="+mn-lt"/>
                <a:cs typeface="+mn-ea"/>
                <a:sym typeface="+mn-lt"/>
              </a:rPr>
              <a:t>金融</a:t>
            </a:r>
            <a:endParaRPr lang="en-US" altLang="zh-CN" sz="2400" dirty="0" smtClean="0">
              <a:latin typeface="+mn-lt"/>
              <a:cs typeface="+mn-ea"/>
              <a:sym typeface="+mn-lt"/>
            </a:endParaRPr>
          </a:p>
          <a:p>
            <a:pPr algn="just">
              <a:buClr>
                <a:schemeClr val="accent6"/>
              </a:buClr>
              <a:buFont typeface="Wingdings" pitchFamily="2" charset="2"/>
              <a:buChar char="n"/>
            </a:pPr>
            <a:r>
              <a:rPr lang="en-US" altLang="zh-CN" sz="2400" dirty="0">
                <a:latin typeface="+mn-lt"/>
                <a:cs typeface="+mn-ea"/>
                <a:sym typeface="+mn-lt"/>
              </a:rPr>
              <a:t>3.</a:t>
            </a:r>
            <a:r>
              <a:rPr lang="zh-CN" altLang="en-US" sz="2400" dirty="0">
                <a:latin typeface="+mn-lt"/>
                <a:cs typeface="+mn-ea"/>
                <a:sym typeface="+mn-lt"/>
              </a:rPr>
              <a:t>众</a:t>
            </a:r>
            <a:r>
              <a:rPr lang="zh-CN" altLang="en-US" sz="2400" dirty="0" smtClean="0">
                <a:latin typeface="+mn-lt"/>
                <a:cs typeface="+mn-ea"/>
                <a:sym typeface="+mn-lt"/>
              </a:rPr>
              <a:t>筹</a:t>
            </a:r>
            <a:endParaRPr lang="en-US" altLang="zh-CN" sz="2400" dirty="0" smtClean="0">
              <a:latin typeface="+mn-lt"/>
              <a:cs typeface="+mn-ea"/>
              <a:sym typeface="+mn-lt"/>
            </a:endParaRPr>
          </a:p>
          <a:p>
            <a:pPr algn="just">
              <a:buClr>
                <a:schemeClr val="accent6"/>
              </a:buClr>
              <a:buFont typeface="Wingdings" pitchFamily="2" charset="2"/>
              <a:buChar char="n"/>
            </a:pPr>
            <a:r>
              <a:rPr lang="en-US" altLang="zh-CN" sz="2400" dirty="0">
                <a:latin typeface="+mn-lt"/>
                <a:cs typeface="+mn-ea"/>
                <a:sym typeface="+mn-lt"/>
              </a:rPr>
              <a:t>4.</a:t>
            </a:r>
            <a:r>
              <a:rPr lang="zh-CN" altLang="en-US" sz="2400" dirty="0">
                <a:latin typeface="+mn-lt"/>
                <a:cs typeface="+mn-ea"/>
                <a:sym typeface="+mn-lt"/>
              </a:rPr>
              <a:t>信息化金融</a:t>
            </a:r>
            <a:r>
              <a:rPr lang="zh-CN" altLang="en-US" sz="2400" dirty="0" smtClean="0">
                <a:latin typeface="+mn-lt"/>
                <a:cs typeface="+mn-ea"/>
                <a:sym typeface="+mn-lt"/>
              </a:rPr>
              <a:t>机构</a:t>
            </a:r>
            <a:endParaRPr lang="en-US" altLang="zh-CN" sz="2400" dirty="0" smtClean="0">
              <a:latin typeface="+mn-lt"/>
              <a:cs typeface="+mn-ea"/>
              <a:sym typeface="+mn-lt"/>
            </a:endParaRPr>
          </a:p>
          <a:p>
            <a:pPr algn="just">
              <a:buClr>
                <a:schemeClr val="accent6"/>
              </a:buClr>
              <a:buFont typeface="Wingdings" pitchFamily="2" charset="2"/>
              <a:buChar char="n"/>
            </a:pPr>
            <a:r>
              <a:rPr lang="en-US" altLang="zh-CN" sz="2400" dirty="0">
                <a:latin typeface="+mn-lt"/>
                <a:cs typeface="+mn-ea"/>
                <a:sym typeface="+mn-lt"/>
              </a:rPr>
              <a:t>5.</a:t>
            </a:r>
            <a:r>
              <a:rPr lang="zh-CN" altLang="en-US" sz="2400" dirty="0">
                <a:latin typeface="+mn-lt"/>
                <a:cs typeface="+mn-ea"/>
                <a:sym typeface="+mn-lt"/>
              </a:rPr>
              <a:t>互联网金融</a:t>
            </a:r>
            <a:r>
              <a:rPr lang="zh-CN" altLang="en-US" sz="2400" dirty="0" smtClean="0">
                <a:latin typeface="+mn-lt"/>
                <a:cs typeface="+mn-ea"/>
                <a:sym typeface="+mn-lt"/>
              </a:rPr>
              <a:t>门户</a:t>
            </a:r>
            <a:endParaRPr lang="en-US" altLang="zh-CN" sz="2400" dirty="0" smtClean="0">
              <a:latin typeface="+mn-lt"/>
              <a:cs typeface="+mn-ea"/>
              <a:sym typeface="+mn-lt"/>
            </a:endParaRPr>
          </a:p>
          <a:p>
            <a:pPr algn="just">
              <a:buClr>
                <a:schemeClr val="accent6"/>
              </a:buClr>
              <a:buFont typeface="Wingdings" pitchFamily="2" charset="2"/>
              <a:buChar char="n"/>
            </a:pPr>
            <a:endParaRPr lang="zh-CN" altLang="en-US" dirty="0">
              <a:latin typeface="+mn-lt"/>
              <a:cs typeface="+mn-ea"/>
              <a:sym typeface="+mn-lt"/>
            </a:endParaRPr>
          </a:p>
          <a:p>
            <a:pPr algn="just">
              <a:buClr>
                <a:schemeClr val="accent6"/>
              </a:buClr>
              <a:buFont typeface="Wingdings" pitchFamily="2" charset="2"/>
              <a:buChar char="n"/>
            </a:pPr>
            <a:endParaRPr lang="zh-CN" altLang="en-US" sz="2400" dirty="0">
              <a:latin typeface="+mn-lt"/>
              <a:cs typeface="+mn-ea"/>
              <a:sym typeface="+mn-lt"/>
            </a:endParaRPr>
          </a:p>
        </p:txBody>
      </p:sp>
    </p:spTree>
    <p:custDataLst>
      <p:tags r:id="rId1"/>
    </p:custDataLst>
    <p:extLst>
      <p:ext uri="{BB962C8B-B14F-4D97-AF65-F5344CB8AC3E}">
        <p14:creationId xmlns:p14="http://schemas.microsoft.com/office/powerpoint/2010/main" val="13142325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
  <p:tag name="MH" val="20180828145117"/>
  <p:tag name="MH_LIBRARY" val="GRAPHIC"/>
</p:tagLst>
</file>

<file path=ppt/tags/tag10.xml><?xml version="1.0" encoding="utf-8"?>
<p:tagLst xmlns:a="http://schemas.openxmlformats.org/drawingml/2006/main" xmlns:r="http://schemas.openxmlformats.org/officeDocument/2006/relationships" xmlns:p="http://schemas.openxmlformats.org/presentationml/2006/main">
  <p:tag name="MH" val="20180828145117"/>
  <p:tag name="MH_LIBRARY" val="GRAPHIC"/>
  <p:tag name="MH_TYPE" val="PageTitle"/>
  <p:tag name="MH_ORDER" val="PageTitle"/>
</p:tagLst>
</file>

<file path=ppt/tags/tag11.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
  <p:tag name="MH" val="20180828145117"/>
  <p:tag name="MH_LIBRARY" val="GRAPHIC"/>
</p:tagLst>
</file>

<file path=ppt/tags/tag12.xml><?xml version="1.0" encoding="utf-8"?>
<p:tagLst xmlns:a="http://schemas.openxmlformats.org/drawingml/2006/main" xmlns:r="http://schemas.openxmlformats.org/officeDocument/2006/relationships" xmlns:p="http://schemas.openxmlformats.org/presentationml/2006/main">
  <p:tag name="MH" val="20180828145117"/>
  <p:tag name="MH_LIBRARY" val="GRAPHIC"/>
  <p:tag name="MH_TYPE" val="PageTitle"/>
  <p:tag name="MH_ORDER" val="PageTitle"/>
</p:tagLst>
</file>

<file path=ppt/tags/tag13.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
  <p:tag name="MH" val="20180828145117"/>
  <p:tag name="MH_LIBRARY" val="GRAPHIC"/>
</p:tagLst>
</file>

<file path=ppt/tags/tag14.xml><?xml version="1.0" encoding="utf-8"?>
<p:tagLst xmlns:a="http://schemas.openxmlformats.org/drawingml/2006/main" xmlns:r="http://schemas.openxmlformats.org/officeDocument/2006/relationships" xmlns:p="http://schemas.openxmlformats.org/presentationml/2006/main">
  <p:tag name="MH" val="20180828145117"/>
  <p:tag name="MH_LIBRARY" val="GRAPHIC"/>
  <p:tag name="MH_TYPE" val="PageTitle"/>
  <p:tag name="MH_ORDER" val="PageTitle"/>
</p:tagLst>
</file>

<file path=ppt/tags/tag15.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
  <p:tag name="MH" val="20180828145117"/>
  <p:tag name="MH_LIBRARY" val="GRAPHIC"/>
</p:tagLst>
</file>

<file path=ppt/tags/tag16.xml><?xml version="1.0" encoding="utf-8"?>
<p:tagLst xmlns:a="http://schemas.openxmlformats.org/drawingml/2006/main" xmlns:r="http://schemas.openxmlformats.org/officeDocument/2006/relationships" xmlns:p="http://schemas.openxmlformats.org/presentationml/2006/main">
  <p:tag name="MH" val="20180828145117"/>
  <p:tag name="MH_LIBRARY" val="GRAPHIC"/>
  <p:tag name="MH_TYPE" val="PageTitle"/>
  <p:tag name="MH_ORDER" val="PageTitle"/>
</p:tagLst>
</file>

<file path=ppt/tags/tag17.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
  <p:tag name="MH" val="20180828145117"/>
  <p:tag name="MH_LIBRARY" val="GRAPHIC"/>
</p:tagLst>
</file>

<file path=ppt/tags/tag18.xml><?xml version="1.0" encoding="utf-8"?>
<p:tagLst xmlns:a="http://schemas.openxmlformats.org/drawingml/2006/main" xmlns:r="http://schemas.openxmlformats.org/officeDocument/2006/relationships" xmlns:p="http://schemas.openxmlformats.org/presentationml/2006/main">
  <p:tag name="MH" val="20180828145117"/>
  <p:tag name="MH_LIBRARY" val="GRAPHIC"/>
  <p:tag name="MH_TYPE" val="PageTitle"/>
  <p:tag name="MH_ORDER" val="PageTitle"/>
</p:tagLst>
</file>

<file path=ppt/tags/tag19.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
  <p:tag name="MH" val="20180828145117"/>
  <p:tag name="MH_LIBRARY" val="GRAPHIC"/>
</p:tagLst>
</file>

<file path=ppt/tags/tag2.xml><?xml version="1.0" encoding="utf-8"?>
<p:tagLst xmlns:a="http://schemas.openxmlformats.org/drawingml/2006/main" xmlns:r="http://schemas.openxmlformats.org/officeDocument/2006/relationships" xmlns:p="http://schemas.openxmlformats.org/presentationml/2006/main">
  <p:tag name="MH" val="20180828145117"/>
  <p:tag name="MH_LIBRARY" val="GRAPHIC"/>
  <p:tag name="MH_TYPE" val="PageTitle"/>
  <p:tag name="MH_ORDER" val="PageTitle"/>
</p:tagLst>
</file>

<file path=ppt/tags/tag20.xml><?xml version="1.0" encoding="utf-8"?>
<p:tagLst xmlns:a="http://schemas.openxmlformats.org/drawingml/2006/main" xmlns:r="http://schemas.openxmlformats.org/officeDocument/2006/relationships" xmlns:p="http://schemas.openxmlformats.org/presentationml/2006/main">
  <p:tag name="MH" val="20180828145117"/>
  <p:tag name="MH_LIBRARY" val="GRAPHIC"/>
  <p:tag name="MH_TYPE" val="PageTitle"/>
  <p:tag name="MH_ORDER" val="PageTitle"/>
</p:tagLst>
</file>

<file path=ppt/tags/tag21.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
  <p:tag name="MH" val="20180828145117"/>
  <p:tag name="MH_LIBRARY" val="GRAPHIC"/>
</p:tagLst>
</file>

<file path=ppt/tags/tag22.xml><?xml version="1.0" encoding="utf-8"?>
<p:tagLst xmlns:a="http://schemas.openxmlformats.org/drawingml/2006/main" xmlns:r="http://schemas.openxmlformats.org/officeDocument/2006/relationships" xmlns:p="http://schemas.openxmlformats.org/presentationml/2006/main">
  <p:tag name="MH" val="20180828145117"/>
  <p:tag name="MH_LIBRARY" val="GRAPHIC"/>
  <p:tag name="MH_TYPE" val="PageTitle"/>
  <p:tag name="MH_ORDER" val="PageTitle"/>
</p:tagLst>
</file>

<file path=ppt/tags/tag23.xml><?xml version="1.0" encoding="utf-8"?>
<p:tagLst xmlns:a="http://schemas.openxmlformats.org/drawingml/2006/main" xmlns:r="http://schemas.openxmlformats.org/officeDocument/2006/relationships" xmlns:p="http://schemas.openxmlformats.org/presentationml/2006/main">
  <p:tag name="MH_TYPE" val="#NeiR#"/>
  <p:tag name="MH" val="20180828144750"/>
  <p:tag name="MH_LIBRARY" val="GRAPHIC"/>
</p:tagLst>
</file>

<file path=ppt/tags/tag24.xml><?xml version="1.0" encoding="utf-8"?>
<p:tagLst xmlns:a="http://schemas.openxmlformats.org/drawingml/2006/main" xmlns:r="http://schemas.openxmlformats.org/officeDocument/2006/relationships" xmlns:p="http://schemas.openxmlformats.org/presentationml/2006/main">
  <p:tag name="MH" val="20180828144750"/>
  <p:tag name="MH_LIBRARY" val="GRAPHIC"/>
  <p:tag name="MH_ORDER" val="Freeform 39"/>
</p:tagLst>
</file>

<file path=ppt/tags/tag25.xml><?xml version="1.0" encoding="utf-8"?>
<p:tagLst xmlns:a="http://schemas.openxmlformats.org/drawingml/2006/main" xmlns:r="http://schemas.openxmlformats.org/officeDocument/2006/relationships" xmlns:p="http://schemas.openxmlformats.org/presentationml/2006/main">
  <p:tag name="MH" val="20180828144750"/>
  <p:tag name="MH_LIBRARY" val="GRAPHIC"/>
  <p:tag name="MH_ORDER" val="Freeform 36"/>
</p:tagLst>
</file>

<file path=ppt/tags/tag26.xml><?xml version="1.0" encoding="utf-8"?>
<p:tagLst xmlns:a="http://schemas.openxmlformats.org/drawingml/2006/main" xmlns:r="http://schemas.openxmlformats.org/officeDocument/2006/relationships" xmlns:p="http://schemas.openxmlformats.org/presentationml/2006/main">
  <p:tag name="MH" val="20180828144750"/>
  <p:tag name="MH_LIBRARY" val="GRAPHIC"/>
  <p:tag name="MH_ORDER" val="Freeform 41"/>
</p:tagLst>
</file>

<file path=ppt/tags/tag27.xml><?xml version="1.0" encoding="utf-8"?>
<p:tagLst xmlns:a="http://schemas.openxmlformats.org/drawingml/2006/main" xmlns:r="http://schemas.openxmlformats.org/officeDocument/2006/relationships" xmlns:p="http://schemas.openxmlformats.org/presentationml/2006/main">
  <p:tag name="MH" val="20180828144750"/>
  <p:tag name="MH_LIBRARY" val="GRAPHIC"/>
  <p:tag name="MH_ORDER" val="Freeform 43"/>
</p:tagLst>
</file>

<file path=ppt/tags/tag28.xml><?xml version="1.0" encoding="utf-8"?>
<p:tagLst xmlns:a="http://schemas.openxmlformats.org/drawingml/2006/main" xmlns:r="http://schemas.openxmlformats.org/officeDocument/2006/relationships" xmlns:p="http://schemas.openxmlformats.org/presentationml/2006/main">
  <p:tag name="MH" val="20180828144750"/>
  <p:tag name="MH_LIBRARY" val="GRAPHIC"/>
  <p:tag name="MH_ORDER" val="Freeform 44"/>
</p:tagLst>
</file>

<file path=ppt/tags/tag29.xml><?xml version="1.0" encoding="utf-8"?>
<p:tagLst xmlns:a="http://schemas.openxmlformats.org/drawingml/2006/main" xmlns:r="http://schemas.openxmlformats.org/officeDocument/2006/relationships" xmlns:p="http://schemas.openxmlformats.org/presentationml/2006/main">
  <p:tag name="MH" val="20180828144750"/>
  <p:tag name="MH_LIBRARY" val="GRAPHIC"/>
  <p:tag name="MH_ORDER" val="Freeform 45"/>
</p:tagLst>
</file>

<file path=ppt/tags/tag3.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
  <p:tag name="MH" val="20180828145117"/>
  <p:tag name="MH_LIBRARY" val="GRAPHIC"/>
</p:tagLst>
</file>

<file path=ppt/tags/tag30.xml><?xml version="1.0" encoding="utf-8"?>
<p:tagLst xmlns:a="http://schemas.openxmlformats.org/drawingml/2006/main" xmlns:r="http://schemas.openxmlformats.org/officeDocument/2006/relationships" xmlns:p="http://schemas.openxmlformats.org/presentationml/2006/main">
  <p:tag name="MH" val="20180828144750"/>
  <p:tag name="MH_LIBRARY" val="GRAPHIC"/>
  <p:tag name="MH_ORDER" val="Freeform 46"/>
</p:tagLst>
</file>

<file path=ppt/tags/tag31.xml><?xml version="1.0" encoding="utf-8"?>
<p:tagLst xmlns:a="http://schemas.openxmlformats.org/drawingml/2006/main" xmlns:r="http://schemas.openxmlformats.org/officeDocument/2006/relationships" xmlns:p="http://schemas.openxmlformats.org/presentationml/2006/main">
  <p:tag name="MH" val="20180828144750"/>
  <p:tag name="MH_LIBRARY" val="GRAPHIC"/>
  <p:tag name="MH_ORDER" val="Freeform 47"/>
</p:tagLst>
</file>

<file path=ppt/tags/tag32.xml><?xml version="1.0" encoding="utf-8"?>
<p:tagLst xmlns:a="http://schemas.openxmlformats.org/drawingml/2006/main" xmlns:r="http://schemas.openxmlformats.org/officeDocument/2006/relationships" xmlns:p="http://schemas.openxmlformats.org/presentationml/2006/main">
  <p:tag name="MH" val="20180828144750"/>
  <p:tag name="MH_LIBRARY" val="GRAPHIC"/>
  <p:tag name="MH_ORDER" val="Freeform 48"/>
</p:tagLst>
</file>

<file path=ppt/tags/tag33.xml><?xml version="1.0" encoding="utf-8"?>
<p:tagLst xmlns:a="http://schemas.openxmlformats.org/drawingml/2006/main" xmlns:r="http://schemas.openxmlformats.org/officeDocument/2006/relationships" xmlns:p="http://schemas.openxmlformats.org/presentationml/2006/main">
  <p:tag name="MH" val="20180828144750"/>
  <p:tag name="MH_LIBRARY" val="GRAPHIC"/>
  <p:tag name="MH_ORDER" val="Freeform 49"/>
</p:tagLst>
</file>

<file path=ppt/tags/tag34.xml><?xml version="1.0" encoding="utf-8"?>
<p:tagLst xmlns:a="http://schemas.openxmlformats.org/drawingml/2006/main" xmlns:r="http://schemas.openxmlformats.org/officeDocument/2006/relationships" xmlns:p="http://schemas.openxmlformats.org/presentationml/2006/main">
  <p:tag name="MH" val="20180828144750"/>
  <p:tag name="MH_LIBRARY" val="GRAPHIC"/>
  <p:tag name="MH_ORDER" val="Freeform 50"/>
</p:tagLst>
</file>

<file path=ppt/tags/tag35.xml><?xml version="1.0" encoding="utf-8"?>
<p:tagLst xmlns:a="http://schemas.openxmlformats.org/drawingml/2006/main" xmlns:r="http://schemas.openxmlformats.org/officeDocument/2006/relationships" xmlns:p="http://schemas.openxmlformats.org/presentationml/2006/main">
  <p:tag name="MH" val="20180828144750"/>
  <p:tag name="MH_LIBRARY" val="GRAPHIC"/>
  <p:tag name="MH_ORDER" val="Freeform 51"/>
</p:tagLst>
</file>

<file path=ppt/tags/tag36.xml><?xml version="1.0" encoding="utf-8"?>
<p:tagLst xmlns:a="http://schemas.openxmlformats.org/drawingml/2006/main" xmlns:r="http://schemas.openxmlformats.org/officeDocument/2006/relationships" xmlns:p="http://schemas.openxmlformats.org/presentationml/2006/main">
  <p:tag name="MH" val="20180828144750"/>
  <p:tag name="MH_LIBRARY" val="GRAPHIC"/>
  <p:tag name="MH_ORDER" val="文本框 15"/>
</p:tagLst>
</file>

<file path=ppt/tags/tag37.xml><?xml version="1.0" encoding="utf-8"?>
<p:tagLst xmlns:a="http://schemas.openxmlformats.org/drawingml/2006/main" xmlns:r="http://schemas.openxmlformats.org/officeDocument/2006/relationships" xmlns:p="http://schemas.openxmlformats.org/presentationml/2006/main">
  <p:tag name="MH" val="20180828144750"/>
  <p:tag name="MH_LIBRARY" val="GRAPHIC"/>
  <p:tag name="MH_ORDER" val="文本框 54"/>
</p:tagLst>
</file>

<file path=ppt/tags/tag38.xml><?xml version="1.0" encoding="utf-8"?>
<p:tagLst xmlns:a="http://schemas.openxmlformats.org/drawingml/2006/main" xmlns:r="http://schemas.openxmlformats.org/officeDocument/2006/relationships" xmlns:p="http://schemas.openxmlformats.org/presentationml/2006/main">
  <p:tag name="MH" val="20180828144750"/>
  <p:tag name="MH_LIBRARY" val="GRAPHIC"/>
  <p:tag name="MH_ORDER" val="文本框 55"/>
</p:tagLst>
</file>

<file path=ppt/tags/tag39.xml><?xml version="1.0" encoding="utf-8"?>
<p:tagLst xmlns:a="http://schemas.openxmlformats.org/drawingml/2006/main" xmlns:r="http://schemas.openxmlformats.org/officeDocument/2006/relationships" xmlns:p="http://schemas.openxmlformats.org/presentationml/2006/main">
  <p:tag name="MH" val="20180828144750"/>
  <p:tag name="MH_LIBRARY" val="GRAPHIC"/>
  <p:tag name="MH_ORDER" val="文本框 56"/>
</p:tagLst>
</file>

<file path=ppt/tags/tag4.xml><?xml version="1.0" encoding="utf-8"?>
<p:tagLst xmlns:a="http://schemas.openxmlformats.org/drawingml/2006/main" xmlns:r="http://schemas.openxmlformats.org/officeDocument/2006/relationships" xmlns:p="http://schemas.openxmlformats.org/presentationml/2006/main">
  <p:tag name="MH" val="20180828145117"/>
  <p:tag name="MH_LIBRARY" val="GRAPHIC"/>
  <p:tag name="MH_TYPE" val="PageTitle"/>
  <p:tag name="MH_ORDER" val="PageTitle"/>
</p:tagLst>
</file>

<file path=ppt/tags/tag40.xml><?xml version="1.0" encoding="utf-8"?>
<p:tagLst xmlns:a="http://schemas.openxmlformats.org/drawingml/2006/main" xmlns:r="http://schemas.openxmlformats.org/officeDocument/2006/relationships" xmlns:p="http://schemas.openxmlformats.org/presentationml/2006/main">
  <p:tag name="MH" val="20180828144750"/>
  <p:tag name="MH_LIBRARY" val="GRAPHIC"/>
  <p:tag name="MH_ORDER" val="文本框 57"/>
</p:tagLst>
</file>

<file path=ppt/tags/tag41.xml><?xml version="1.0" encoding="utf-8"?>
<p:tagLst xmlns:a="http://schemas.openxmlformats.org/drawingml/2006/main" xmlns:r="http://schemas.openxmlformats.org/officeDocument/2006/relationships" xmlns:p="http://schemas.openxmlformats.org/presentationml/2006/main">
  <p:tag name="MH" val="20180828144750"/>
  <p:tag name="MH_LIBRARY" val="GRAPHIC"/>
  <p:tag name="MH_ORDER" val="文本框 58"/>
</p:tagLst>
</file>

<file path=ppt/tags/tag5.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
  <p:tag name="MH" val="20180828145117"/>
  <p:tag name="MH_LIBRARY" val="GRAPHIC"/>
</p:tagLst>
</file>

<file path=ppt/tags/tag6.xml><?xml version="1.0" encoding="utf-8"?>
<p:tagLst xmlns:a="http://schemas.openxmlformats.org/drawingml/2006/main" xmlns:r="http://schemas.openxmlformats.org/officeDocument/2006/relationships" xmlns:p="http://schemas.openxmlformats.org/presentationml/2006/main">
  <p:tag name="MH" val="20180828145117"/>
  <p:tag name="MH_LIBRARY" val="GRAPHIC"/>
  <p:tag name="MH_TYPE" val="PageTitle"/>
  <p:tag name="MH_ORDER" val="PageTitle"/>
</p:tagLst>
</file>

<file path=ppt/tags/tag7.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
  <p:tag name="MH" val="20180828145117"/>
  <p:tag name="MH_LIBRARY" val="GRAPHIC"/>
</p:tagLst>
</file>

<file path=ppt/tags/tag8.xml><?xml version="1.0" encoding="utf-8"?>
<p:tagLst xmlns:a="http://schemas.openxmlformats.org/drawingml/2006/main" xmlns:r="http://schemas.openxmlformats.org/officeDocument/2006/relationships" xmlns:p="http://schemas.openxmlformats.org/presentationml/2006/main">
  <p:tag name="MH" val="20180828145117"/>
  <p:tag name="MH_LIBRARY" val="GRAPHIC"/>
  <p:tag name="MH_TYPE" val="PageTitle"/>
  <p:tag name="MH_ORDER" val="PageTitle"/>
</p:tagLst>
</file>

<file path=ppt/tags/tag9.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
  <p:tag name="MH" val="20180828145117"/>
  <p:tag name="MH_LIBRARY" val="GRAPHIC"/>
</p:tagLst>
</file>

<file path=ppt/theme/theme1.xml><?xml version="1.0" encoding="utf-8"?>
<a:theme xmlns:a="http://schemas.openxmlformats.org/drawingml/2006/main" name="Default Design">
  <a:themeElements>
    <a:clrScheme name="Default Design 1">
      <a:dk1>
        <a:srgbClr val="000000"/>
      </a:dk1>
      <a:lt1>
        <a:srgbClr val="FFFFFF"/>
      </a:lt1>
      <a:dk2>
        <a:srgbClr val="800000"/>
      </a:dk2>
      <a:lt2>
        <a:srgbClr val="333333"/>
      </a:lt2>
      <a:accent1>
        <a:srgbClr val="EB6743"/>
      </a:accent1>
      <a:accent2>
        <a:srgbClr val="D3A911"/>
      </a:accent2>
      <a:accent3>
        <a:srgbClr val="FFFFFF"/>
      </a:accent3>
      <a:accent4>
        <a:srgbClr val="000000"/>
      </a:accent4>
      <a:accent5>
        <a:srgbClr val="F3B8B0"/>
      </a:accent5>
      <a:accent6>
        <a:srgbClr val="BF990E"/>
      </a:accent6>
      <a:hlink>
        <a:srgbClr val="7B9B63"/>
      </a:hlink>
      <a:folHlink>
        <a:srgbClr val="38A3B2"/>
      </a:folHlink>
    </a:clrScheme>
    <a:fontScheme name="Default Design">
      <a:majorFont>
        <a:latin typeface="Arial"/>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800000"/>
        </a:dk2>
        <a:lt2>
          <a:srgbClr val="333333"/>
        </a:lt2>
        <a:accent1>
          <a:srgbClr val="EB6743"/>
        </a:accent1>
        <a:accent2>
          <a:srgbClr val="D3A911"/>
        </a:accent2>
        <a:accent3>
          <a:srgbClr val="FFFFFF"/>
        </a:accent3>
        <a:accent4>
          <a:srgbClr val="000000"/>
        </a:accent4>
        <a:accent5>
          <a:srgbClr val="F3B8B0"/>
        </a:accent5>
        <a:accent6>
          <a:srgbClr val="BF990E"/>
        </a:accent6>
        <a:hlink>
          <a:srgbClr val="7B9B63"/>
        </a:hlink>
        <a:folHlink>
          <a:srgbClr val="38A3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2E507A"/>
        </a:dk2>
        <a:lt2>
          <a:srgbClr val="333333"/>
        </a:lt2>
        <a:accent1>
          <a:srgbClr val="5A90C2"/>
        </a:accent1>
        <a:accent2>
          <a:srgbClr val="8AC246"/>
        </a:accent2>
        <a:accent3>
          <a:srgbClr val="FFFFFF"/>
        </a:accent3>
        <a:accent4>
          <a:srgbClr val="000000"/>
        </a:accent4>
        <a:accent5>
          <a:srgbClr val="B5C6DD"/>
        </a:accent5>
        <a:accent6>
          <a:srgbClr val="7DB03F"/>
        </a:accent6>
        <a:hlink>
          <a:srgbClr val="F6831A"/>
        </a:hlink>
        <a:folHlink>
          <a:srgbClr val="EFC821"/>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A82A9F"/>
        </a:dk2>
        <a:lt2>
          <a:srgbClr val="4D4D4D"/>
        </a:lt2>
        <a:accent1>
          <a:srgbClr val="12B4D4"/>
        </a:accent1>
        <a:accent2>
          <a:srgbClr val="F1C23D"/>
        </a:accent2>
        <a:accent3>
          <a:srgbClr val="FFFFFF"/>
        </a:accent3>
        <a:accent4>
          <a:srgbClr val="000000"/>
        </a:accent4>
        <a:accent5>
          <a:srgbClr val="AAD6E6"/>
        </a:accent5>
        <a:accent6>
          <a:srgbClr val="DAB036"/>
        </a:accent6>
        <a:hlink>
          <a:srgbClr val="8CA62C"/>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581TGp_gold_light_ani">
  <a:themeElements>
    <a:clrScheme name="Default Design 1">
      <a:dk1>
        <a:srgbClr val="000000"/>
      </a:dk1>
      <a:lt1>
        <a:srgbClr val="FFFFFF"/>
      </a:lt1>
      <a:dk2>
        <a:srgbClr val="800000"/>
      </a:dk2>
      <a:lt2>
        <a:srgbClr val="333333"/>
      </a:lt2>
      <a:accent1>
        <a:srgbClr val="EB6743"/>
      </a:accent1>
      <a:accent2>
        <a:srgbClr val="D3A911"/>
      </a:accent2>
      <a:accent3>
        <a:srgbClr val="FFFFFF"/>
      </a:accent3>
      <a:accent4>
        <a:srgbClr val="000000"/>
      </a:accent4>
      <a:accent5>
        <a:srgbClr val="F3B8B0"/>
      </a:accent5>
      <a:accent6>
        <a:srgbClr val="BF990E"/>
      </a:accent6>
      <a:hlink>
        <a:srgbClr val="7B9B63"/>
      </a:hlink>
      <a:folHlink>
        <a:srgbClr val="38A3B2"/>
      </a:folHlink>
    </a:clrScheme>
    <a:fontScheme name="Default Design">
      <a:majorFont>
        <a:latin typeface="Arial"/>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800000"/>
        </a:dk2>
        <a:lt2>
          <a:srgbClr val="333333"/>
        </a:lt2>
        <a:accent1>
          <a:srgbClr val="EB6743"/>
        </a:accent1>
        <a:accent2>
          <a:srgbClr val="D3A911"/>
        </a:accent2>
        <a:accent3>
          <a:srgbClr val="FFFFFF"/>
        </a:accent3>
        <a:accent4>
          <a:srgbClr val="000000"/>
        </a:accent4>
        <a:accent5>
          <a:srgbClr val="F3B8B0"/>
        </a:accent5>
        <a:accent6>
          <a:srgbClr val="BF990E"/>
        </a:accent6>
        <a:hlink>
          <a:srgbClr val="7B9B63"/>
        </a:hlink>
        <a:folHlink>
          <a:srgbClr val="38A3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2E507A"/>
        </a:dk2>
        <a:lt2>
          <a:srgbClr val="333333"/>
        </a:lt2>
        <a:accent1>
          <a:srgbClr val="5A90C2"/>
        </a:accent1>
        <a:accent2>
          <a:srgbClr val="8AC246"/>
        </a:accent2>
        <a:accent3>
          <a:srgbClr val="FFFFFF"/>
        </a:accent3>
        <a:accent4>
          <a:srgbClr val="000000"/>
        </a:accent4>
        <a:accent5>
          <a:srgbClr val="B5C6DD"/>
        </a:accent5>
        <a:accent6>
          <a:srgbClr val="7DB03F"/>
        </a:accent6>
        <a:hlink>
          <a:srgbClr val="F6831A"/>
        </a:hlink>
        <a:folHlink>
          <a:srgbClr val="EFC821"/>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A82A9F"/>
        </a:dk2>
        <a:lt2>
          <a:srgbClr val="4D4D4D"/>
        </a:lt2>
        <a:accent1>
          <a:srgbClr val="12B4D4"/>
        </a:accent1>
        <a:accent2>
          <a:srgbClr val="F1C23D"/>
        </a:accent2>
        <a:accent3>
          <a:srgbClr val="FFFFFF"/>
        </a:accent3>
        <a:accent4>
          <a:srgbClr val="000000"/>
        </a:accent4>
        <a:accent5>
          <a:srgbClr val="AAD6E6"/>
        </a:accent5>
        <a:accent6>
          <a:srgbClr val="DAB036"/>
        </a:accent6>
        <a:hlink>
          <a:srgbClr val="8CA62C"/>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581TGp_gold_light_ani</Template>
  <TotalTime>3184</TotalTime>
  <Words>1227</Words>
  <Application>Microsoft Office PowerPoint</Application>
  <PresentationFormat>全屏显示(4:3)</PresentationFormat>
  <Paragraphs>81</Paragraphs>
  <Slides>15</Slides>
  <Notes>0</Notes>
  <HiddenSlides>0</HiddenSlides>
  <MMClips>0</MMClips>
  <ScaleCrop>false</ScaleCrop>
  <HeadingPairs>
    <vt:vector size="4" baseType="variant">
      <vt:variant>
        <vt:lpstr>主题</vt:lpstr>
      </vt:variant>
      <vt:variant>
        <vt:i4>2</vt:i4>
      </vt:variant>
      <vt:variant>
        <vt:lpstr>幻灯片标题</vt:lpstr>
      </vt:variant>
      <vt:variant>
        <vt:i4>15</vt:i4>
      </vt:variant>
    </vt:vector>
  </HeadingPairs>
  <TitlesOfParts>
    <vt:vector size="17" baseType="lpstr">
      <vt:lpstr>Default Design</vt:lpstr>
      <vt:lpstr>581TGp_gold_light_ani</vt:lpstr>
      <vt:lpstr>第8章 金融科技</vt:lpstr>
      <vt:lpstr>目录</vt:lpstr>
      <vt:lpstr>引导案例</vt:lpstr>
      <vt:lpstr>引导案例</vt:lpstr>
      <vt:lpstr>第8章  金融科技</vt:lpstr>
      <vt:lpstr>8.1 互联网金融概述</vt:lpstr>
      <vt:lpstr>8.1 互联网金融概述</vt:lpstr>
      <vt:lpstr>8.2互联网金融模式</vt:lpstr>
      <vt:lpstr>8.2互联网金融模式</vt:lpstr>
      <vt:lpstr>8.3 大数据金融</vt:lpstr>
      <vt:lpstr>8.3 大数据金融</vt:lpstr>
      <vt:lpstr>8.4 金融数据分析</vt:lpstr>
      <vt:lpstr>8.4 金融数据分析</vt:lpstr>
      <vt:lpstr>8.4 金融数据分析</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马洪</cp:lastModifiedBy>
  <cp:revision>184</cp:revision>
  <dcterms:created xsi:type="dcterms:W3CDTF">2011-04-19T07:23:53Z</dcterms:created>
  <dcterms:modified xsi:type="dcterms:W3CDTF">2023-07-21T05:00:37Z</dcterms:modified>
</cp:coreProperties>
</file>