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Default Extension="xml" ContentType="application/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docProps/custom.xml" ContentType="application/vnd.openxmlformats-officedocument.custom-properties+xml"/>
  <Override PartName="/ppt/tags/tag14.xml" ContentType="application/vnd.openxmlformats-officedocument.presentationml.tags+xml"/>
  <Override PartName="/ppt/tags/tag25.xml" ContentType="application/vnd.openxmlformats-officedocument.presentationml.tags+xml"/>
  <Override PartName="/ppt/tags/tag34.xml" ContentType="application/vnd.openxmlformats-officedocument.presentationml.tags+xml"/>
  <Override PartName="/ppt/tags/tag43.xml" ContentType="application/vnd.openxmlformats-officedocument.presentationml.tags+xml"/>
  <Override PartName="/ppt/tags/tag52.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8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tags/tag41.xml" ContentType="application/vnd.openxmlformats-officedocument.presentationml.tags+xml"/>
  <Override PartName="/ppt/tags/tag50.xml" ContentType="application/vnd.openxmlformats-officedocument.presentationml.tags+xml"/>
  <Override PartName="/ppt/tags/tag70.xml" ContentType="application/vnd.openxmlformats-officedocument.presentationml.tags+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theme/theme2.xml" ContentType="application/vnd.openxmlformats-officedocument.theme+xml"/>
  <Override PartName="/ppt/tags/tag79.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tags/tag59.xml" ContentType="application/vnd.openxmlformats-officedocument.presentationml.tags+xml"/>
  <Override PartName="/ppt/tags/tag68.xml" ContentType="application/vnd.openxmlformats-officedocument.presentationml.tags+xml"/>
  <Override PartName="/ppt/tags/tag77.xml" ContentType="application/vnd.openxmlformats-officedocument.presentationml.tags+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ppt/tags/tag75.xml" ContentType="application/vnd.openxmlformats-officedocument.presentationml.tags+xml"/>
  <Default Extension="wav" ContentType="audio/wav"/>
  <Override PartName="/ppt/tags/tag84.xml" ContentType="application/vnd.openxmlformats-officedocument.presentationml.tags+xml"/>
  <Override PartName="/docProps/app.xml" ContentType="application/vnd.openxmlformats-officedocument.extended-properties+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Override PartName="/ppt/tags/tag82.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80.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2.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Default Extension="wmf" ContentType="image/x-wmf"/>
  <Default Extension="rels" ContentType="application/vnd.openxmlformats-package.relationships+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64" r:id="rId2"/>
    <p:sldId id="265" r:id="rId3"/>
    <p:sldId id="266" r:id="rId4"/>
    <p:sldId id="267" r:id="rId5"/>
    <p:sldId id="268" r:id="rId6"/>
    <p:sldId id="261" r:id="rId7"/>
    <p:sldId id="262" r:id="rId8"/>
    <p:sldId id="263"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89" d="100"/>
          <a:sy n="89" d="100"/>
        </p:scale>
        <p:origin x="-141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2021/8/26</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p:cNvSpPr>
          <p:nvPr>
            <p:ph type="sldImg"/>
          </p:nvPr>
        </p:nvSpPr>
        <p:spPr/>
      </p:sp>
      <p:sp>
        <p:nvSpPr>
          <p:cNvPr id="11266" name="备注占位符 2"/>
          <p:cNvSpPr>
            <a:spLocks noGrp="1"/>
          </p:cNvSpPr>
          <p:nvPr>
            <p:ph type="body"/>
          </p:nvPr>
        </p:nvSpPr>
        <p:spPr/>
        <p:txBody>
          <a:bodyPr lIns="91440" tIns="45720" rIns="91440" bIns="45720" anchor="t"/>
          <a:lstStyle/>
          <a:p>
            <a:pPr lvl="0"/>
            <a:endParaRPr lang="zh-CN" altLang="en-US"/>
          </a:p>
        </p:txBody>
      </p:sp>
      <p:sp>
        <p:nvSpPr>
          <p:cNvPr id="1126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Arial" panose="020B0604020202020204" pitchFamily="34" charset="0"/>
                <a:ea typeface="宋体" panose="02010600030101010101" pitchFamily="2" charset="-122"/>
              </a:rPr>
              <a:pPr lvl="0" algn="r"/>
              <a:t>1</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p:sp>
      <p:sp>
        <p:nvSpPr>
          <p:cNvPr id="13314" name="备注占位符 2"/>
          <p:cNvSpPr>
            <a:spLocks noGrp="1"/>
          </p:cNvSpPr>
          <p:nvPr>
            <p:ph type="body"/>
          </p:nvPr>
        </p:nvSpPr>
        <p:spPr/>
        <p:txBody>
          <a:bodyPr lIns="91440" tIns="45720" rIns="91440" bIns="45720" anchor="t"/>
          <a:lstStyle/>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23B9E90-511C-4004-BA5D-815E67515E1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p:sp>
      <p:sp>
        <p:nvSpPr>
          <p:cNvPr id="15362" name="备注占位符 2"/>
          <p:cNvSpPr>
            <a:spLocks noGrp="1"/>
          </p:cNvSpPr>
          <p:nvPr>
            <p:ph type="body"/>
          </p:nvPr>
        </p:nvSpPr>
        <p:spPr/>
        <p:txBody>
          <a:bodyPr lIns="91440" tIns="45720" rIns="91440" bIns="45720" anchor="t"/>
          <a:lstStyle/>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23B9E90-511C-4004-BA5D-815E67515E1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p:sp>
      <p:sp>
        <p:nvSpPr>
          <p:cNvPr id="17410" name="备注占位符 2"/>
          <p:cNvSpPr>
            <a:spLocks noGrp="1"/>
          </p:cNvSpPr>
          <p:nvPr>
            <p:ph type="body"/>
          </p:nvPr>
        </p:nvSpPr>
        <p:spPr/>
        <p:txBody>
          <a:bodyPr lIns="91440" tIns="45720" rIns="91440" bIns="45720" anchor="t"/>
          <a:lstStyle/>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23B9E90-511C-4004-BA5D-815E67515E1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slideMaster" Target="../slideMasters/slideMaster1.xml"/><Relationship Id="rId4" Type="http://schemas.openxmlformats.org/officeDocument/2006/relationships/tags" Target="../tags/tag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57" name="任意多边形 48"/>
          <p:cNvSpPr/>
          <p:nvPr/>
        </p:nvSpPr>
        <p:spPr bwMode="auto">
          <a:xfrm>
            <a:off x="6477" y="2462362"/>
            <a:ext cx="2685467" cy="296919"/>
          </a:xfrm>
          <a:custGeom>
            <a:avLst/>
            <a:gdLst>
              <a:gd name="connsiteX0" fmla="*/ 0 w 3578469"/>
              <a:gd name="connsiteY0" fmla="*/ 0 h 395654"/>
              <a:gd name="connsiteX1" fmla="*/ 1230923 w 3578469"/>
              <a:gd name="connsiteY1" fmla="*/ 140677 h 395654"/>
              <a:gd name="connsiteX2" fmla="*/ 2224454 w 3578469"/>
              <a:gd name="connsiteY2" fmla="*/ 246185 h 395654"/>
              <a:gd name="connsiteX3" fmla="*/ 3543300 w 3578469"/>
              <a:gd name="connsiteY3" fmla="*/ 386862 h 395654"/>
              <a:gd name="connsiteX4" fmla="*/ 3543300 w 3578469"/>
              <a:gd name="connsiteY4" fmla="*/ 386862 h 395654"/>
              <a:gd name="connsiteX5" fmla="*/ 3578469 w 3578469"/>
              <a:gd name="connsiteY5" fmla="*/ 395654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8469" h="395654">
                <a:moveTo>
                  <a:pt x="0" y="0"/>
                </a:moveTo>
                <a:lnTo>
                  <a:pt x="1230923" y="140677"/>
                </a:lnTo>
                <a:lnTo>
                  <a:pt x="2224454" y="246185"/>
                </a:lnTo>
                <a:lnTo>
                  <a:pt x="3543300" y="386862"/>
                </a:lnTo>
                <a:lnTo>
                  <a:pt x="3543300" y="386862"/>
                </a:lnTo>
                <a:lnTo>
                  <a:pt x="3578469" y="395654"/>
                </a:ln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fontScale="85000" lnSpcReduction="20000"/>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58" name="任意多边形 49"/>
          <p:cNvSpPr/>
          <p:nvPr/>
        </p:nvSpPr>
        <p:spPr bwMode="auto">
          <a:xfrm>
            <a:off x="-121" y="2534948"/>
            <a:ext cx="2659075" cy="219536"/>
          </a:xfrm>
          <a:custGeom>
            <a:avLst/>
            <a:gdLst>
              <a:gd name="connsiteX0" fmla="*/ 0 w 3543300"/>
              <a:gd name="connsiteY0" fmla="*/ 0 h 292539"/>
              <a:gd name="connsiteX1" fmla="*/ 1336430 w 3543300"/>
              <a:gd name="connsiteY1" fmla="*/ 202223 h 292539"/>
              <a:gd name="connsiteX2" fmla="*/ 2356338 w 3543300"/>
              <a:gd name="connsiteY2" fmla="*/ 281354 h 292539"/>
              <a:gd name="connsiteX3" fmla="*/ 3543300 w 3543300"/>
              <a:gd name="connsiteY3" fmla="*/ 290147 h 292539"/>
            </a:gdLst>
            <a:ahLst/>
            <a:cxnLst>
              <a:cxn ang="0">
                <a:pos x="connsiteX0" y="connsiteY0"/>
              </a:cxn>
              <a:cxn ang="0">
                <a:pos x="connsiteX1" y="connsiteY1"/>
              </a:cxn>
              <a:cxn ang="0">
                <a:pos x="connsiteX2" y="connsiteY2"/>
              </a:cxn>
              <a:cxn ang="0">
                <a:pos x="connsiteX3" y="connsiteY3"/>
              </a:cxn>
            </a:cxnLst>
            <a:rect l="l" t="t" r="r" b="b"/>
            <a:pathLst>
              <a:path w="3543300" h="292539">
                <a:moveTo>
                  <a:pt x="0" y="0"/>
                </a:moveTo>
                <a:cubicBezTo>
                  <a:pt x="471853" y="77665"/>
                  <a:pt x="943707" y="155331"/>
                  <a:pt x="1336430" y="202223"/>
                </a:cubicBezTo>
                <a:cubicBezTo>
                  <a:pt x="1729153" y="249115"/>
                  <a:pt x="1988526" y="266700"/>
                  <a:pt x="2356338" y="281354"/>
                </a:cubicBezTo>
                <a:cubicBezTo>
                  <a:pt x="2724150" y="296008"/>
                  <a:pt x="3133725" y="293077"/>
                  <a:pt x="3543300" y="290147"/>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fontScale="55000" lnSpcReduction="20000"/>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59" name="任意多边形 50"/>
          <p:cNvSpPr/>
          <p:nvPr/>
        </p:nvSpPr>
        <p:spPr bwMode="auto">
          <a:xfrm>
            <a:off x="-121" y="2337002"/>
            <a:ext cx="9156101" cy="1510988"/>
          </a:xfrm>
          <a:custGeom>
            <a:avLst/>
            <a:gdLst>
              <a:gd name="connsiteX0" fmla="*/ 0 w 12221307"/>
              <a:gd name="connsiteY0" fmla="*/ 2013439 h 2013439"/>
              <a:gd name="connsiteX1" fmla="*/ 1907930 w 12221307"/>
              <a:gd name="connsiteY1" fmla="*/ 1696916 h 2013439"/>
              <a:gd name="connsiteX2" fmla="*/ 3006969 w 12221307"/>
              <a:gd name="connsiteY2" fmla="*/ 1521069 h 2013439"/>
              <a:gd name="connsiteX3" fmla="*/ 4246684 w 12221307"/>
              <a:gd name="connsiteY3" fmla="*/ 1310054 h 2013439"/>
              <a:gd name="connsiteX4" fmla="*/ 6348046 w 12221307"/>
              <a:gd name="connsiteY4" fmla="*/ 975946 h 2013439"/>
              <a:gd name="connsiteX5" fmla="*/ 9460523 w 12221307"/>
              <a:gd name="connsiteY5" fmla="*/ 483577 h 2013439"/>
              <a:gd name="connsiteX6" fmla="*/ 11517923 w 12221307"/>
              <a:gd name="connsiteY6" fmla="*/ 140677 h 2013439"/>
              <a:gd name="connsiteX7" fmla="*/ 12221307 w 12221307"/>
              <a:gd name="connsiteY7" fmla="*/ 0 h 2013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21307" h="2013439">
                <a:moveTo>
                  <a:pt x="0" y="2013439"/>
                </a:moveTo>
                <a:lnTo>
                  <a:pt x="1907930" y="1696916"/>
                </a:lnTo>
                <a:lnTo>
                  <a:pt x="3006969" y="1521069"/>
                </a:lnTo>
                <a:lnTo>
                  <a:pt x="4246684" y="1310054"/>
                </a:lnTo>
                <a:lnTo>
                  <a:pt x="6348046" y="975946"/>
                </a:lnTo>
                <a:lnTo>
                  <a:pt x="9460523" y="483577"/>
                </a:lnTo>
                <a:lnTo>
                  <a:pt x="11517923" y="140677"/>
                </a:lnTo>
                <a:cubicBezTo>
                  <a:pt x="11978054" y="60081"/>
                  <a:pt x="12099680" y="30040"/>
                  <a:pt x="12221307" y="0"/>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0" name="任意多边形 51"/>
          <p:cNvSpPr/>
          <p:nvPr/>
        </p:nvSpPr>
        <p:spPr bwMode="auto">
          <a:xfrm>
            <a:off x="-6719" y="2192031"/>
            <a:ext cx="9164900" cy="1748333"/>
          </a:xfrm>
          <a:custGeom>
            <a:avLst/>
            <a:gdLst>
              <a:gd name="connsiteX0" fmla="*/ 0 w 12212516"/>
              <a:gd name="connsiteY0" fmla="*/ 2329709 h 2329709"/>
              <a:gd name="connsiteX1" fmla="*/ 1222131 w 12212516"/>
              <a:gd name="connsiteY1" fmla="*/ 2197824 h 2329709"/>
              <a:gd name="connsiteX2" fmla="*/ 2620108 w 12212516"/>
              <a:gd name="connsiteY2" fmla="*/ 1872509 h 2329709"/>
              <a:gd name="connsiteX3" fmla="*/ 4097216 w 12212516"/>
              <a:gd name="connsiteY3" fmla="*/ 1336178 h 2329709"/>
              <a:gd name="connsiteX4" fmla="*/ 6453554 w 12212516"/>
              <a:gd name="connsiteY4" fmla="*/ 509701 h 2329709"/>
              <a:gd name="connsiteX5" fmla="*/ 7825154 w 12212516"/>
              <a:gd name="connsiteY5" fmla="*/ 219555 h 2329709"/>
              <a:gd name="connsiteX6" fmla="*/ 10313377 w 12212516"/>
              <a:gd name="connsiteY6" fmla="*/ 8540 h 2329709"/>
              <a:gd name="connsiteX7" fmla="*/ 12212516 w 12212516"/>
              <a:gd name="connsiteY7" fmla="*/ 61294 h 2329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12516" h="2329709">
                <a:moveTo>
                  <a:pt x="0" y="2329709"/>
                </a:moveTo>
                <a:cubicBezTo>
                  <a:pt x="392723" y="2301866"/>
                  <a:pt x="785446" y="2274024"/>
                  <a:pt x="1222131" y="2197824"/>
                </a:cubicBezTo>
                <a:cubicBezTo>
                  <a:pt x="1658816" y="2121624"/>
                  <a:pt x="2140927" y="2016117"/>
                  <a:pt x="2620108" y="1872509"/>
                </a:cubicBezTo>
                <a:cubicBezTo>
                  <a:pt x="3099289" y="1728901"/>
                  <a:pt x="4097216" y="1336178"/>
                  <a:pt x="4097216" y="1336178"/>
                </a:cubicBezTo>
                <a:cubicBezTo>
                  <a:pt x="4736124" y="1109043"/>
                  <a:pt x="5832231" y="695805"/>
                  <a:pt x="6453554" y="509701"/>
                </a:cubicBezTo>
                <a:cubicBezTo>
                  <a:pt x="7074877" y="323597"/>
                  <a:pt x="7181850" y="303082"/>
                  <a:pt x="7825154" y="219555"/>
                </a:cubicBezTo>
                <a:cubicBezTo>
                  <a:pt x="8468458" y="136028"/>
                  <a:pt x="9582150" y="34917"/>
                  <a:pt x="10313377" y="8540"/>
                </a:cubicBezTo>
                <a:cubicBezTo>
                  <a:pt x="11044604" y="-17837"/>
                  <a:pt x="11628560" y="21728"/>
                  <a:pt x="12212516" y="61294"/>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1" name="任意多边形 52"/>
          <p:cNvSpPr/>
          <p:nvPr/>
        </p:nvSpPr>
        <p:spPr bwMode="auto">
          <a:xfrm>
            <a:off x="-121" y="2350199"/>
            <a:ext cx="9156101" cy="1920076"/>
          </a:xfrm>
          <a:custGeom>
            <a:avLst/>
            <a:gdLst>
              <a:gd name="connsiteX0" fmla="*/ 0 w 12212515"/>
              <a:gd name="connsiteY0" fmla="*/ 2558561 h 2558561"/>
              <a:gd name="connsiteX1" fmla="*/ 1274884 w 12212515"/>
              <a:gd name="connsiteY1" fmla="*/ 2286000 h 2558561"/>
              <a:gd name="connsiteX2" fmla="*/ 2778369 w 12212515"/>
              <a:gd name="connsiteY2" fmla="*/ 1969477 h 2558561"/>
              <a:gd name="connsiteX3" fmla="*/ 4765430 w 12212515"/>
              <a:gd name="connsiteY3" fmla="*/ 1582615 h 2558561"/>
              <a:gd name="connsiteX4" fmla="*/ 7877907 w 12212515"/>
              <a:gd name="connsiteY4" fmla="*/ 931984 h 2558561"/>
              <a:gd name="connsiteX5" fmla="*/ 10612315 w 12212515"/>
              <a:gd name="connsiteY5" fmla="*/ 369277 h 2558561"/>
              <a:gd name="connsiteX6" fmla="*/ 12212515 w 12212515"/>
              <a:gd name="connsiteY6" fmla="*/ 0 h 255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2515" h="2558561">
                <a:moveTo>
                  <a:pt x="0" y="2558561"/>
                </a:moveTo>
                <a:lnTo>
                  <a:pt x="1274884" y="2286000"/>
                </a:lnTo>
                <a:lnTo>
                  <a:pt x="2778369" y="1969477"/>
                </a:lnTo>
                <a:lnTo>
                  <a:pt x="4765430" y="1582615"/>
                </a:lnTo>
                <a:lnTo>
                  <a:pt x="7877907" y="931984"/>
                </a:lnTo>
                <a:lnTo>
                  <a:pt x="10612315" y="369277"/>
                </a:lnTo>
                <a:cubicBezTo>
                  <a:pt x="11334750" y="213946"/>
                  <a:pt x="11773632" y="106973"/>
                  <a:pt x="12212515" y="0"/>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2" name="任意多边形 53"/>
          <p:cNvSpPr/>
          <p:nvPr/>
        </p:nvSpPr>
        <p:spPr bwMode="auto">
          <a:xfrm>
            <a:off x="-121" y="2283992"/>
            <a:ext cx="9156101" cy="2045666"/>
          </a:xfrm>
          <a:custGeom>
            <a:avLst/>
            <a:gdLst>
              <a:gd name="connsiteX0" fmla="*/ 0 w 12212515"/>
              <a:gd name="connsiteY0" fmla="*/ 2725914 h 2725914"/>
              <a:gd name="connsiteX1" fmla="*/ 1160584 w 12212515"/>
              <a:gd name="connsiteY1" fmla="*/ 2558860 h 2725914"/>
              <a:gd name="connsiteX2" fmla="*/ 2162907 w 12212515"/>
              <a:gd name="connsiteY2" fmla="*/ 2312676 h 2725914"/>
              <a:gd name="connsiteX3" fmla="*/ 3086100 w 12212515"/>
              <a:gd name="connsiteY3" fmla="*/ 1987360 h 2725914"/>
              <a:gd name="connsiteX4" fmla="*/ 3938954 w 12212515"/>
              <a:gd name="connsiteY4" fmla="*/ 1626876 h 2725914"/>
              <a:gd name="connsiteX5" fmla="*/ 5055577 w 12212515"/>
              <a:gd name="connsiteY5" fmla="*/ 1196053 h 2725914"/>
              <a:gd name="connsiteX6" fmla="*/ 6655777 w 12212515"/>
              <a:gd name="connsiteY6" fmla="*/ 633345 h 2725914"/>
              <a:gd name="connsiteX7" fmla="*/ 7974623 w 12212515"/>
              <a:gd name="connsiteY7" fmla="*/ 299237 h 2725914"/>
              <a:gd name="connsiteX8" fmla="*/ 9988061 w 12212515"/>
              <a:gd name="connsiteY8" fmla="*/ 53053 h 2725914"/>
              <a:gd name="connsiteX9" fmla="*/ 11588261 w 12212515"/>
              <a:gd name="connsiteY9" fmla="*/ 299 h 2725914"/>
              <a:gd name="connsiteX10" fmla="*/ 12212515 w 12212515"/>
              <a:gd name="connsiteY10" fmla="*/ 35468 h 2725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12515" h="2725914">
                <a:moveTo>
                  <a:pt x="0" y="2725914"/>
                </a:moveTo>
                <a:cubicBezTo>
                  <a:pt x="400050" y="2676823"/>
                  <a:pt x="800100" y="2627733"/>
                  <a:pt x="1160584" y="2558860"/>
                </a:cubicBezTo>
                <a:cubicBezTo>
                  <a:pt x="1521069" y="2489987"/>
                  <a:pt x="1841988" y="2407926"/>
                  <a:pt x="2162907" y="2312676"/>
                </a:cubicBezTo>
                <a:cubicBezTo>
                  <a:pt x="2483826" y="2217426"/>
                  <a:pt x="2790092" y="2101660"/>
                  <a:pt x="3086100" y="1987360"/>
                </a:cubicBezTo>
                <a:cubicBezTo>
                  <a:pt x="3382108" y="1873060"/>
                  <a:pt x="3610708" y="1758760"/>
                  <a:pt x="3938954" y="1626876"/>
                </a:cubicBezTo>
                <a:cubicBezTo>
                  <a:pt x="4267200" y="1494991"/>
                  <a:pt x="4602773" y="1361641"/>
                  <a:pt x="5055577" y="1196053"/>
                </a:cubicBezTo>
                <a:cubicBezTo>
                  <a:pt x="5508381" y="1030465"/>
                  <a:pt x="6169269" y="782814"/>
                  <a:pt x="6655777" y="633345"/>
                </a:cubicBezTo>
                <a:cubicBezTo>
                  <a:pt x="7142285" y="483876"/>
                  <a:pt x="7419242" y="395952"/>
                  <a:pt x="7974623" y="299237"/>
                </a:cubicBezTo>
                <a:cubicBezTo>
                  <a:pt x="8530004" y="202522"/>
                  <a:pt x="9385788" y="102876"/>
                  <a:pt x="9988061" y="53053"/>
                </a:cubicBezTo>
                <a:cubicBezTo>
                  <a:pt x="10590334" y="3230"/>
                  <a:pt x="11217519" y="3230"/>
                  <a:pt x="11588261" y="299"/>
                </a:cubicBezTo>
                <a:cubicBezTo>
                  <a:pt x="11959003" y="-2632"/>
                  <a:pt x="12085759" y="16418"/>
                  <a:pt x="12212515" y="35468"/>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3" name="任意多边形 54"/>
          <p:cNvSpPr/>
          <p:nvPr/>
        </p:nvSpPr>
        <p:spPr bwMode="auto">
          <a:xfrm>
            <a:off x="-385" y="3069666"/>
            <a:ext cx="2346848" cy="48035"/>
          </a:xfrm>
          <a:custGeom>
            <a:avLst/>
            <a:gdLst>
              <a:gd name="connsiteX0" fmla="*/ 0 w 3127248"/>
              <a:gd name="connsiteY0" fmla="*/ 64008 h 64008"/>
              <a:gd name="connsiteX1" fmla="*/ 3127248 w 3127248"/>
              <a:gd name="connsiteY1" fmla="*/ 0 h 64008"/>
              <a:gd name="connsiteX2" fmla="*/ 3127248 w 3127248"/>
              <a:gd name="connsiteY2" fmla="*/ 0 h 64008"/>
              <a:gd name="connsiteX3" fmla="*/ 3127248 w 3127248"/>
              <a:gd name="connsiteY3" fmla="*/ 0 h 64008"/>
            </a:gdLst>
            <a:ahLst/>
            <a:cxnLst>
              <a:cxn ang="0">
                <a:pos x="connsiteX0" y="connsiteY0"/>
              </a:cxn>
              <a:cxn ang="0">
                <a:pos x="connsiteX1" y="connsiteY1"/>
              </a:cxn>
              <a:cxn ang="0">
                <a:pos x="connsiteX2" y="connsiteY2"/>
              </a:cxn>
              <a:cxn ang="0">
                <a:pos x="connsiteX3" y="connsiteY3"/>
              </a:cxn>
            </a:cxnLst>
            <a:rect l="l" t="t" r="r" b="b"/>
            <a:pathLst>
              <a:path w="3127248" h="64008">
                <a:moveTo>
                  <a:pt x="0" y="64008"/>
                </a:moveTo>
                <a:lnTo>
                  <a:pt x="3127248" y="0"/>
                </a:lnTo>
                <a:lnTo>
                  <a:pt x="3127248" y="0"/>
                </a:lnTo>
                <a:lnTo>
                  <a:pt x="3127248" y="0"/>
                </a:ln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fontScale="25000" lnSpcReduction="20000"/>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4" name="任意多边形 55"/>
          <p:cNvSpPr/>
          <p:nvPr/>
        </p:nvSpPr>
        <p:spPr bwMode="auto">
          <a:xfrm>
            <a:off x="-7247" y="3069666"/>
            <a:ext cx="2326261" cy="102932"/>
          </a:xfrm>
          <a:custGeom>
            <a:avLst/>
            <a:gdLst>
              <a:gd name="connsiteX0" fmla="*/ 0 w 3099816"/>
              <a:gd name="connsiteY0" fmla="*/ 137160 h 137160"/>
              <a:gd name="connsiteX1" fmla="*/ 1024128 w 3099816"/>
              <a:gd name="connsiteY1" fmla="*/ 128016 h 137160"/>
              <a:gd name="connsiteX2" fmla="*/ 2359152 w 3099816"/>
              <a:gd name="connsiteY2" fmla="*/ 73152 h 137160"/>
              <a:gd name="connsiteX3" fmla="*/ 3099816 w 3099816"/>
              <a:gd name="connsiteY3" fmla="*/ 0 h 137160"/>
            </a:gdLst>
            <a:ahLst/>
            <a:cxnLst>
              <a:cxn ang="0">
                <a:pos x="connsiteX0" y="connsiteY0"/>
              </a:cxn>
              <a:cxn ang="0">
                <a:pos x="connsiteX1" y="connsiteY1"/>
              </a:cxn>
              <a:cxn ang="0">
                <a:pos x="connsiteX2" y="connsiteY2"/>
              </a:cxn>
              <a:cxn ang="0">
                <a:pos x="connsiteX3" y="connsiteY3"/>
              </a:cxn>
            </a:cxnLst>
            <a:rect l="l" t="t" r="r" b="b"/>
            <a:pathLst>
              <a:path w="3099816" h="137160">
                <a:moveTo>
                  <a:pt x="0" y="137160"/>
                </a:moveTo>
                <a:lnTo>
                  <a:pt x="1024128" y="128016"/>
                </a:lnTo>
                <a:cubicBezTo>
                  <a:pt x="1417320" y="117348"/>
                  <a:pt x="2013204" y="94488"/>
                  <a:pt x="2359152" y="73152"/>
                </a:cubicBezTo>
                <a:cubicBezTo>
                  <a:pt x="2705100" y="51816"/>
                  <a:pt x="2902458" y="25908"/>
                  <a:pt x="3099816" y="0"/>
                </a:cubicBez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fontScale="25000" lnSpcReduction="20000"/>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5" name="Freeform 6"/>
          <p:cNvSpPr/>
          <p:nvPr/>
        </p:nvSpPr>
        <p:spPr bwMode="auto">
          <a:xfrm>
            <a:off x="4055747" y="2252387"/>
            <a:ext cx="393897" cy="398826"/>
          </a:xfrm>
          <a:custGeom>
            <a:avLst/>
            <a:gdLst>
              <a:gd name="T0" fmla="*/ 123 w 124"/>
              <a:gd name="T1" fmla="*/ 66 h 125"/>
              <a:gd name="T2" fmla="*/ 59 w 124"/>
              <a:gd name="T3" fmla="*/ 123 h 125"/>
              <a:gd name="T4" fmla="*/ 2 w 124"/>
              <a:gd name="T5" fmla="*/ 59 h 125"/>
              <a:gd name="T6" fmla="*/ 66 w 124"/>
              <a:gd name="T7" fmla="*/ 2 h 125"/>
              <a:gd name="T8" fmla="*/ 123 w 124"/>
              <a:gd name="T9" fmla="*/ 66 h 125"/>
            </a:gdLst>
            <a:ahLst/>
            <a:cxnLst>
              <a:cxn ang="0">
                <a:pos x="T0" y="T1"/>
              </a:cxn>
              <a:cxn ang="0">
                <a:pos x="T2" y="T3"/>
              </a:cxn>
              <a:cxn ang="0">
                <a:pos x="T4" y="T5"/>
              </a:cxn>
              <a:cxn ang="0">
                <a:pos x="T6" y="T7"/>
              </a:cxn>
              <a:cxn ang="0">
                <a:pos x="T8" y="T9"/>
              </a:cxn>
            </a:cxnLst>
            <a:rect l="0" t="0" r="r" b="b"/>
            <a:pathLst>
              <a:path w="124" h="125">
                <a:moveTo>
                  <a:pt x="123" y="66"/>
                </a:moveTo>
                <a:cubicBezTo>
                  <a:pt x="121" y="99"/>
                  <a:pt x="92" y="125"/>
                  <a:pt x="59" y="123"/>
                </a:cubicBezTo>
                <a:cubicBezTo>
                  <a:pt x="26" y="121"/>
                  <a:pt x="0" y="93"/>
                  <a:pt x="2" y="59"/>
                </a:cubicBezTo>
                <a:cubicBezTo>
                  <a:pt x="4" y="26"/>
                  <a:pt x="32" y="0"/>
                  <a:pt x="66" y="2"/>
                </a:cubicBezTo>
                <a:cubicBezTo>
                  <a:pt x="99" y="4"/>
                  <a:pt x="124" y="33"/>
                  <a:pt x="123" y="66"/>
                </a:cubicBezTo>
                <a:close/>
              </a:path>
            </a:pathLst>
          </a:custGeom>
          <a:solidFill>
            <a:schemeClr val="accent1"/>
          </a:solidFill>
          <a:ln>
            <a:noFill/>
          </a:ln>
        </p:spPr>
        <p:txBody>
          <a:bodyPr vert="horz" wrap="square" lIns="90000" tIns="46800" rIns="90000" bIns="46800">
            <a:normAutofit/>
          </a:bodyPr>
          <a:lstStyle/>
          <a:p>
            <a:endParaRPr lang="zh-CN" altLang="en-US"/>
          </a:p>
        </p:txBody>
      </p:sp>
      <p:sp>
        <p:nvSpPr>
          <p:cNvPr id="66" name="Freeform 7"/>
          <p:cNvSpPr/>
          <p:nvPr/>
        </p:nvSpPr>
        <p:spPr bwMode="auto">
          <a:xfrm>
            <a:off x="228760" y="4098737"/>
            <a:ext cx="416132" cy="421071"/>
          </a:xfrm>
          <a:custGeom>
            <a:avLst/>
            <a:gdLst>
              <a:gd name="T0" fmla="*/ 129 w 131"/>
              <a:gd name="T1" fmla="*/ 69 h 132"/>
              <a:gd name="T2" fmla="*/ 62 w 131"/>
              <a:gd name="T3" fmla="*/ 130 h 132"/>
              <a:gd name="T4" fmla="*/ 2 w 131"/>
              <a:gd name="T5" fmla="*/ 62 h 132"/>
              <a:gd name="T6" fmla="*/ 69 w 131"/>
              <a:gd name="T7" fmla="*/ 2 h 132"/>
              <a:gd name="T8" fmla="*/ 129 w 131"/>
              <a:gd name="T9" fmla="*/ 69 h 132"/>
            </a:gdLst>
            <a:ahLst/>
            <a:cxnLst>
              <a:cxn ang="0">
                <a:pos x="T0" y="T1"/>
              </a:cxn>
              <a:cxn ang="0">
                <a:pos x="T2" y="T3"/>
              </a:cxn>
              <a:cxn ang="0">
                <a:pos x="T4" y="T5"/>
              </a:cxn>
              <a:cxn ang="0">
                <a:pos x="T6" y="T7"/>
              </a:cxn>
              <a:cxn ang="0">
                <a:pos x="T8" y="T9"/>
              </a:cxn>
            </a:cxnLst>
            <a:rect l="0" t="0" r="r" b="b"/>
            <a:pathLst>
              <a:path w="131" h="132">
                <a:moveTo>
                  <a:pt x="129" y="69"/>
                </a:moveTo>
                <a:cubicBezTo>
                  <a:pt x="128" y="105"/>
                  <a:pt x="97" y="132"/>
                  <a:pt x="62" y="130"/>
                </a:cubicBezTo>
                <a:cubicBezTo>
                  <a:pt x="27" y="128"/>
                  <a:pt x="0" y="98"/>
                  <a:pt x="2" y="62"/>
                </a:cubicBezTo>
                <a:cubicBezTo>
                  <a:pt x="4" y="27"/>
                  <a:pt x="34" y="0"/>
                  <a:pt x="69" y="2"/>
                </a:cubicBezTo>
                <a:cubicBezTo>
                  <a:pt x="104" y="4"/>
                  <a:pt x="131" y="34"/>
                  <a:pt x="129" y="69"/>
                </a:cubicBezTo>
                <a:close/>
              </a:path>
            </a:pathLst>
          </a:custGeom>
          <a:solidFill>
            <a:schemeClr val="accent2">
              <a:lumMod val="40000"/>
              <a:lumOff val="60000"/>
            </a:schemeClr>
          </a:solidFill>
          <a:ln>
            <a:noFill/>
          </a:ln>
        </p:spPr>
        <p:txBody>
          <a:bodyPr vert="horz" wrap="square" lIns="90000" tIns="46800" rIns="90000" bIns="46800">
            <a:normAutofit/>
          </a:bodyPr>
          <a:lstStyle/>
          <a:p>
            <a:endParaRPr lang="zh-CN" altLang="en-US"/>
          </a:p>
        </p:txBody>
      </p:sp>
      <p:sp>
        <p:nvSpPr>
          <p:cNvPr id="67" name="任意多边形 11"/>
          <p:cNvSpPr/>
          <p:nvPr/>
        </p:nvSpPr>
        <p:spPr bwMode="auto">
          <a:xfrm>
            <a:off x="-774" y="3024630"/>
            <a:ext cx="162957" cy="259427"/>
          </a:xfrm>
          <a:custGeom>
            <a:avLst/>
            <a:gdLst>
              <a:gd name="connsiteX0" fmla="*/ 56118 w 217145"/>
              <a:gd name="connsiteY0" fmla="*/ 0 h 345695"/>
              <a:gd name="connsiteX1" fmla="*/ 216968 w 217145"/>
              <a:gd name="connsiteY1" fmla="*/ 183174 h 345695"/>
              <a:gd name="connsiteX2" fmla="*/ 34953 w 217145"/>
              <a:gd name="connsiteY2" fmla="*/ 345048 h 345695"/>
              <a:gd name="connsiteX3" fmla="*/ 0 w 217145"/>
              <a:gd name="connsiteY3" fmla="*/ 336138 h 345695"/>
              <a:gd name="connsiteX4" fmla="*/ 0 w 217145"/>
              <a:gd name="connsiteY4" fmla="*/ 8680 h 345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145" h="345695">
                <a:moveTo>
                  <a:pt x="56118" y="0"/>
                </a:moveTo>
                <a:cubicBezTo>
                  <a:pt x="149242" y="8520"/>
                  <a:pt x="221201" y="89457"/>
                  <a:pt x="216968" y="183174"/>
                </a:cubicBezTo>
                <a:cubicBezTo>
                  <a:pt x="212735" y="276891"/>
                  <a:pt x="132310" y="353568"/>
                  <a:pt x="34953" y="345048"/>
                </a:cubicBezTo>
                <a:lnTo>
                  <a:pt x="0" y="336138"/>
                </a:lnTo>
                <a:lnTo>
                  <a:pt x="0" y="8680"/>
                </a:lnTo>
                <a:close/>
              </a:path>
            </a:pathLst>
          </a:custGeom>
          <a:solidFill>
            <a:schemeClr val="accent1"/>
          </a:solidFill>
          <a:ln>
            <a:noFill/>
          </a:ln>
        </p:spPr>
        <p:txBody>
          <a:bodyPr vert="horz" wrap="square" lIns="90000" tIns="46800" rIns="90000" bIns="46800">
            <a:normAutofit fontScale="70000" lnSpcReduction="20000"/>
          </a:bodyPr>
          <a:lstStyle/>
          <a:p>
            <a:endParaRPr lang="zh-CN" altLang="en-US"/>
          </a:p>
        </p:txBody>
      </p:sp>
      <p:sp>
        <p:nvSpPr>
          <p:cNvPr id="68" name="Freeform 9"/>
          <p:cNvSpPr/>
          <p:nvPr/>
        </p:nvSpPr>
        <p:spPr bwMode="auto">
          <a:xfrm>
            <a:off x="1227796" y="3815908"/>
            <a:ext cx="412956" cy="417893"/>
          </a:xfrm>
          <a:custGeom>
            <a:avLst/>
            <a:gdLst>
              <a:gd name="T0" fmla="*/ 128 w 130"/>
              <a:gd name="T1" fmla="*/ 69 h 131"/>
              <a:gd name="T2" fmla="*/ 61 w 130"/>
              <a:gd name="T3" fmla="*/ 129 h 131"/>
              <a:gd name="T4" fmla="*/ 1 w 130"/>
              <a:gd name="T5" fmla="*/ 62 h 131"/>
              <a:gd name="T6" fmla="*/ 68 w 130"/>
              <a:gd name="T7" fmla="*/ 2 h 131"/>
              <a:gd name="T8" fmla="*/ 128 w 130"/>
              <a:gd name="T9" fmla="*/ 69 h 131"/>
            </a:gdLst>
            <a:ahLst/>
            <a:cxnLst>
              <a:cxn ang="0">
                <a:pos x="T0" y="T1"/>
              </a:cxn>
              <a:cxn ang="0">
                <a:pos x="T2" y="T3"/>
              </a:cxn>
              <a:cxn ang="0">
                <a:pos x="T4" y="T5"/>
              </a:cxn>
              <a:cxn ang="0">
                <a:pos x="T6" y="T7"/>
              </a:cxn>
              <a:cxn ang="0">
                <a:pos x="T8" y="T9"/>
              </a:cxn>
            </a:cxnLst>
            <a:rect l="0" t="0" r="r" b="b"/>
            <a:pathLst>
              <a:path w="130" h="131">
                <a:moveTo>
                  <a:pt x="128" y="69"/>
                </a:moveTo>
                <a:cubicBezTo>
                  <a:pt x="126" y="104"/>
                  <a:pt x="96" y="131"/>
                  <a:pt x="61" y="129"/>
                </a:cubicBezTo>
                <a:cubicBezTo>
                  <a:pt x="26" y="127"/>
                  <a:pt x="0" y="97"/>
                  <a:pt x="1" y="62"/>
                </a:cubicBezTo>
                <a:cubicBezTo>
                  <a:pt x="3" y="27"/>
                  <a:pt x="33" y="0"/>
                  <a:pt x="68" y="2"/>
                </a:cubicBezTo>
                <a:cubicBezTo>
                  <a:pt x="103" y="4"/>
                  <a:pt x="130" y="34"/>
                  <a:pt x="128" y="69"/>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69" name="Freeform 10"/>
          <p:cNvSpPr/>
          <p:nvPr/>
        </p:nvSpPr>
        <p:spPr bwMode="auto">
          <a:xfrm>
            <a:off x="4637861" y="4271936"/>
            <a:ext cx="308129" cy="305077"/>
          </a:xfrm>
          <a:custGeom>
            <a:avLst/>
            <a:gdLst>
              <a:gd name="T0" fmla="*/ 95 w 97"/>
              <a:gd name="T1" fmla="*/ 51 h 96"/>
              <a:gd name="T2" fmla="*/ 46 w 97"/>
              <a:gd name="T3" fmla="*/ 95 h 96"/>
              <a:gd name="T4" fmla="*/ 2 w 97"/>
              <a:gd name="T5" fmla="*/ 46 h 96"/>
              <a:gd name="T6" fmla="*/ 51 w 97"/>
              <a:gd name="T7" fmla="*/ 2 h 96"/>
              <a:gd name="T8" fmla="*/ 95 w 97"/>
              <a:gd name="T9" fmla="*/ 51 h 96"/>
            </a:gdLst>
            <a:ahLst/>
            <a:cxnLst>
              <a:cxn ang="0">
                <a:pos x="T0" y="T1"/>
              </a:cxn>
              <a:cxn ang="0">
                <a:pos x="T2" y="T3"/>
              </a:cxn>
              <a:cxn ang="0">
                <a:pos x="T4" y="T5"/>
              </a:cxn>
              <a:cxn ang="0">
                <a:pos x="T6" y="T7"/>
              </a:cxn>
              <a:cxn ang="0">
                <a:pos x="T8" y="T9"/>
              </a:cxn>
            </a:cxnLst>
            <a:rect l="0" t="0" r="r" b="b"/>
            <a:pathLst>
              <a:path w="97" h="96">
                <a:moveTo>
                  <a:pt x="95" y="51"/>
                </a:moveTo>
                <a:cubicBezTo>
                  <a:pt x="94" y="77"/>
                  <a:pt x="72" y="96"/>
                  <a:pt x="46" y="95"/>
                </a:cubicBezTo>
                <a:cubicBezTo>
                  <a:pt x="20" y="94"/>
                  <a:pt x="0" y="72"/>
                  <a:pt x="2" y="46"/>
                </a:cubicBezTo>
                <a:cubicBezTo>
                  <a:pt x="3" y="20"/>
                  <a:pt x="25" y="0"/>
                  <a:pt x="51" y="2"/>
                </a:cubicBezTo>
                <a:cubicBezTo>
                  <a:pt x="77" y="3"/>
                  <a:pt x="97" y="25"/>
                  <a:pt x="95" y="51"/>
                </a:cubicBezTo>
                <a:close/>
              </a:path>
            </a:pathLst>
          </a:custGeom>
          <a:solidFill>
            <a:schemeClr val="accent2">
              <a:lumMod val="40000"/>
              <a:lumOff val="60000"/>
            </a:schemeClr>
          </a:solidFill>
          <a:ln>
            <a:noFill/>
          </a:ln>
        </p:spPr>
        <p:txBody>
          <a:bodyPr vert="horz" wrap="square" lIns="90000" tIns="46800" rIns="90000" bIns="46800">
            <a:normAutofit fontScale="92500" lnSpcReduction="20000"/>
          </a:bodyPr>
          <a:lstStyle/>
          <a:p>
            <a:endParaRPr lang="zh-CN" altLang="en-US"/>
          </a:p>
        </p:txBody>
      </p:sp>
      <p:sp>
        <p:nvSpPr>
          <p:cNvPr id="70" name="Freeform 11"/>
          <p:cNvSpPr/>
          <p:nvPr/>
        </p:nvSpPr>
        <p:spPr bwMode="auto">
          <a:xfrm>
            <a:off x="5212821" y="4414939"/>
            <a:ext cx="722673" cy="719791"/>
          </a:xfrm>
          <a:custGeom>
            <a:avLst/>
            <a:gdLst>
              <a:gd name="T0" fmla="*/ 223 w 227"/>
              <a:gd name="T1" fmla="*/ 119 h 226"/>
              <a:gd name="T2" fmla="*/ 107 w 227"/>
              <a:gd name="T3" fmla="*/ 223 h 226"/>
              <a:gd name="T4" fmla="*/ 3 w 227"/>
              <a:gd name="T5" fmla="*/ 107 h 226"/>
              <a:gd name="T6" fmla="*/ 119 w 227"/>
              <a:gd name="T7" fmla="*/ 3 h 226"/>
              <a:gd name="T8" fmla="*/ 223 w 227"/>
              <a:gd name="T9" fmla="*/ 119 h 226"/>
            </a:gdLst>
            <a:ahLst/>
            <a:cxnLst>
              <a:cxn ang="0">
                <a:pos x="T0" y="T1"/>
              </a:cxn>
              <a:cxn ang="0">
                <a:pos x="T2" y="T3"/>
              </a:cxn>
              <a:cxn ang="0">
                <a:pos x="T4" y="T5"/>
              </a:cxn>
              <a:cxn ang="0">
                <a:pos x="T6" y="T7"/>
              </a:cxn>
              <a:cxn ang="0">
                <a:pos x="T8" y="T9"/>
              </a:cxn>
            </a:cxnLst>
            <a:rect l="0" t="0" r="r" b="b"/>
            <a:pathLst>
              <a:path w="227" h="226">
                <a:moveTo>
                  <a:pt x="223" y="119"/>
                </a:moveTo>
                <a:cubicBezTo>
                  <a:pt x="220" y="180"/>
                  <a:pt x="168" y="226"/>
                  <a:pt x="107" y="223"/>
                </a:cubicBezTo>
                <a:cubicBezTo>
                  <a:pt x="47" y="220"/>
                  <a:pt x="0" y="168"/>
                  <a:pt x="3" y="107"/>
                </a:cubicBezTo>
                <a:cubicBezTo>
                  <a:pt x="7" y="46"/>
                  <a:pt x="59" y="0"/>
                  <a:pt x="119" y="3"/>
                </a:cubicBezTo>
                <a:cubicBezTo>
                  <a:pt x="180" y="7"/>
                  <a:pt x="227" y="58"/>
                  <a:pt x="223" y="119"/>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71" name="Freeform 12"/>
          <p:cNvSpPr/>
          <p:nvPr/>
        </p:nvSpPr>
        <p:spPr bwMode="auto">
          <a:xfrm>
            <a:off x="6964708" y="3059571"/>
            <a:ext cx="840207" cy="842140"/>
          </a:xfrm>
          <a:custGeom>
            <a:avLst/>
            <a:gdLst>
              <a:gd name="T0" fmla="*/ 261 w 264"/>
              <a:gd name="T1" fmla="*/ 139 h 264"/>
              <a:gd name="T2" fmla="*/ 125 w 264"/>
              <a:gd name="T3" fmla="*/ 260 h 264"/>
              <a:gd name="T4" fmla="*/ 4 w 264"/>
              <a:gd name="T5" fmla="*/ 125 h 264"/>
              <a:gd name="T6" fmla="*/ 139 w 264"/>
              <a:gd name="T7" fmla="*/ 4 h 264"/>
              <a:gd name="T8" fmla="*/ 261 w 264"/>
              <a:gd name="T9" fmla="*/ 139 h 264"/>
            </a:gdLst>
            <a:ahLst/>
            <a:cxnLst>
              <a:cxn ang="0">
                <a:pos x="T0" y="T1"/>
              </a:cxn>
              <a:cxn ang="0">
                <a:pos x="T2" y="T3"/>
              </a:cxn>
              <a:cxn ang="0">
                <a:pos x="T4" y="T5"/>
              </a:cxn>
              <a:cxn ang="0">
                <a:pos x="T6" y="T7"/>
              </a:cxn>
              <a:cxn ang="0">
                <a:pos x="T8" y="T9"/>
              </a:cxn>
            </a:cxnLst>
            <a:rect l="0" t="0" r="r" b="b"/>
            <a:pathLst>
              <a:path w="264" h="264">
                <a:moveTo>
                  <a:pt x="261" y="139"/>
                </a:moveTo>
                <a:cubicBezTo>
                  <a:pt x="257" y="210"/>
                  <a:pt x="196" y="264"/>
                  <a:pt x="125" y="260"/>
                </a:cubicBezTo>
                <a:cubicBezTo>
                  <a:pt x="55" y="257"/>
                  <a:pt x="0" y="196"/>
                  <a:pt x="4" y="125"/>
                </a:cubicBezTo>
                <a:cubicBezTo>
                  <a:pt x="8" y="54"/>
                  <a:pt x="68" y="0"/>
                  <a:pt x="139" y="4"/>
                </a:cubicBezTo>
                <a:cubicBezTo>
                  <a:pt x="210" y="8"/>
                  <a:pt x="264" y="68"/>
                  <a:pt x="261" y="139"/>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72" name="Freeform 13"/>
          <p:cNvSpPr/>
          <p:nvPr/>
        </p:nvSpPr>
        <p:spPr bwMode="auto">
          <a:xfrm>
            <a:off x="8033629" y="2856182"/>
            <a:ext cx="432015" cy="433783"/>
          </a:xfrm>
          <a:custGeom>
            <a:avLst/>
            <a:gdLst>
              <a:gd name="T0" fmla="*/ 134 w 136"/>
              <a:gd name="T1" fmla="*/ 71 h 136"/>
              <a:gd name="T2" fmla="*/ 65 w 136"/>
              <a:gd name="T3" fmla="*/ 134 h 136"/>
              <a:gd name="T4" fmla="*/ 2 w 136"/>
              <a:gd name="T5" fmla="*/ 64 h 136"/>
              <a:gd name="T6" fmla="*/ 72 w 136"/>
              <a:gd name="T7" fmla="*/ 2 h 136"/>
              <a:gd name="T8" fmla="*/ 134 w 136"/>
              <a:gd name="T9" fmla="*/ 71 h 136"/>
            </a:gdLst>
            <a:ahLst/>
            <a:cxnLst>
              <a:cxn ang="0">
                <a:pos x="T0" y="T1"/>
              </a:cxn>
              <a:cxn ang="0">
                <a:pos x="T2" y="T3"/>
              </a:cxn>
              <a:cxn ang="0">
                <a:pos x="T4" y="T5"/>
              </a:cxn>
              <a:cxn ang="0">
                <a:pos x="T6" y="T7"/>
              </a:cxn>
              <a:cxn ang="0">
                <a:pos x="T8" y="T9"/>
              </a:cxn>
            </a:cxnLst>
            <a:rect l="0" t="0" r="r" b="b"/>
            <a:pathLst>
              <a:path w="136" h="136">
                <a:moveTo>
                  <a:pt x="134" y="71"/>
                </a:moveTo>
                <a:cubicBezTo>
                  <a:pt x="132" y="108"/>
                  <a:pt x="101" y="136"/>
                  <a:pt x="65" y="134"/>
                </a:cubicBezTo>
                <a:cubicBezTo>
                  <a:pt x="28" y="132"/>
                  <a:pt x="0" y="101"/>
                  <a:pt x="2" y="64"/>
                </a:cubicBezTo>
                <a:cubicBezTo>
                  <a:pt x="4" y="28"/>
                  <a:pt x="35" y="0"/>
                  <a:pt x="72" y="2"/>
                </a:cubicBezTo>
                <a:cubicBezTo>
                  <a:pt x="108" y="4"/>
                  <a:pt x="136" y="35"/>
                  <a:pt x="134" y="71"/>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73" name="Freeform 14"/>
          <p:cNvSpPr/>
          <p:nvPr/>
        </p:nvSpPr>
        <p:spPr bwMode="auto">
          <a:xfrm>
            <a:off x="6535867" y="2120501"/>
            <a:ext cx="254127" cy="254231"/>
          </a:xfrm>
          <a:custGeom>
            <a:avLst/>
            <a:gdLst>
              <a:gd name="T0" fmla="*/ 79 w 80"/>
              <a:gd name="T1" fmla="*/ 42 h 80"/>
              <a:gd name="T2" fmla="*/ 38 w 80"/>
              <a:gd name="T3" fmla="*/ 79 h 80"/>
              <a:gd name="T4" fmla="*/ 1 w 80"/>
              <a:gd name="T5" fmla="*/ 38 h 80"/>
              <a:gd name="T6" fmla="*/ 42 w 80"/>
              <a:gd name="T7" fmla="*/ 1 h 80"/>
              <a:gd name="T8" fmla="*/ 79 w 80"/>
              <a:gd name="T9" fmla="*/ 42 h 80"/>
            </a:gdLst>
            <a:ahLst/>
            <a:cxnLst>
              <a:cxn ang="0">
                <a:pos x="T0" y="T1"/>
              </a:cxn>
              <a:cxn ang="0">
                <a:pos x="T2" y="T3"/>
              </a:cxn>
              <a:cxn ang="0">
                <a:pos x="T4" y="T5"/>
              </a:cxn>
              <a:cxn ang="0">
                <a:pos x="T6" y="T7"/>
              </a:cxn>
              <a:cxn ang="0">
                <a:pos x="T8" y="T9"/>
              </a:cxn>
            </a:cxnLst>
            <a:rect l="0" t="0" r="r" b="b"/>
            <a:pathLst>
              <a:path w="80" h="80">
                <a:moveTo>
                  <a:pt x="79" y="42"/>
                </a:moveTo>
                <a:cubicBezTo>
                  <a:pt x="78" y="63"/>
                  <a:pt x="59" y="80"/>
                  <a:pt x="38" y="79"/>
                </a:cubicBezTo>
                <a:cubicBezTo>
                  <a:pt x="17" y="78"/>
                  <a:pt x="0" y="59"/>
                  <a:pt x="1" y="38"/>
                </a:cubicBezTo>
                <a:cubicBezTo>
                  <a:pt x="2" y="16"/>
                  <a:pt x="21" y="0"/>
                  <a:pt x="42" y="1"/>
                </a:cubicBezTo>
                <a:cubicBezTo>
                  <a:pt x="64" y="2"/>
                  <a:pt x="80" y="21"/>
                  <a:pt x="79" y="42"/>
                </a:cubicBezTo>
                <a:close/>
              </a:path>
            </a:pathLst>
          </a:custGeom>
          <a:solidFill>
            <a:schemeClr val="accent2">
              <a:lumMod val="40000"/>
              <a:lumOff val="60000"/>
            </a:schemeClr>
          </a:solidFill>
          <a:ln>
            <a:noFill/>
          </a:ln>
        </p:spPr>
        <p:txBody>
          <a:bodyPr vert="horz" wrap="square" lIns="90000" tIns="46800" rIns="90000" bIns="46800">
            <a:normAutofit fontScale="70000" lnSpcReduction="20000"/>
          </a:bodyPr>
          <a:lstStyle/>
          <a:p>
            <a:endParaRPr lang="zh-CN" altLang="en-US"/>
          </a:p>
        </p:txBody>
      </p:sp>
      <p:sp>
        <p:nvSpPr>
          <p:cNvPr id="74" name="Freeform 15"/>
          <p:cNvSpPr/>
          <p:nvPr/>
        </p:nvSpPr>
        <p:spPr bwMode="auto">
          <a:xfrm>
            <a:off x="8370346" y="2463714"/>
            <a:ext cx="254127" cy="255820"/>
          </a:xfrm>
          <a:custGeom>
            <a:avLst/>
            <a:gdLst>
              <a:gd name="T0" fmla="*/ 78 w 80"/>
              <a:gd name="T1" fmla="*/ 42 h 80"/>
              <a:gd name="T2" fmla="*/ 38 w 80"/>
              <a:gd name="T3" fmla="*/ 79 h 80"/>
              <a:gd name="T4" fmla="*/ 1 w 80"/>
              <a:gd name="T5" fmla="*/ 38 h 80"/>
              <a:gd name="T6" fmla="*/ 42 w 80"/>
              <a:gd name="T7" fmla="*/ 1 h 80"/>
              <a:gd name="T8" fmla="*/ 78 w 80"/>
              <a:gd name="T9" fmla="*/ 42 h 80"/>
            </a:gdLst>
            <a:ahLst/>
            <a:cxnLst>
              <a:cxn ang="0">
                <a:pos x="T0" y="T1"/>
              </a:cxn>
              <a:cxn ang="0">
                <a:pos x="T2" y="T3"/>
              </a:cxn>
              <a:cxn ang="0">
                <a:pos x="T4" y="T5"/>
              </a:cxn>
              <a:cxn ang="0">
                <a:pos x="T6" y="T7"/>
              </a:cxn>
              <a:cxn ang="0">
                <a:pos x="T8" y="T9"/>
              </a:cxn>
            </a:cxnLst>
            <a:rect l="0" t="0" r="r" b="b"/>
            <a:pathLst>
              <a:path w="80" h="80">
                <a:moveTo>
                  <a:pt x="78" y="42"/>
                </a:moveTo>
                <a:cubicBezTo>
                  <a:pt x="77" y="63"/>
                  <a:pt x="59" y="80"/>
                  <a:pt x="38" y="79"/>
                </a:cubicBezTo>
                <a:cubicBezTo>
                  <a:pt x="16" y="78"/>
                  <a:pt x="0" y="59"/>
                  <a:pt x="1" y="38"/>
                </a:cubicBezTo>
                <a:cubicBezTo>
                  <a:pt x="2" y="16"/>
                  <a:pt x="20" y="0"/>
                  <a:pt x="42" y="1"/>
                </a:cubicBezTo>
                <a:cubicBezTo>
                  <a:pt x="63" y="2"/>
                  <a:pt x="80" y="21"/>
                  <a:pt x="78" y="42"/>
                </a:cubicBezTo>
                <a:close/>
              </a:path>
            </a:pathLst>
          </a:custGeom>
          <a:solidFill>
            <a:schemeClr val="accent1"/>
          </a:solidFill>
          <a:ln>
            <a:noFill/>
          </a:ln>
        </p:spPr>
        <p:txBody>
          <a:bodyPr vert="horz" wrap="square" lIns="90000" tIns="46800" rIns="90000" bIns="46800">
            <a:normAutofit fontScale="70000" lnSpcReduction="20000"/>
          </a:bodyPr>
          <a:lstStyle/>
          <a:p>
            <a:endParaRPr lang="zh-CN" altLang="en-US"/>
          </a:p>
        </p:txBody>
      </p:sp>
      <p:sp>
        <p:nvSpPr>
          <p:cNvPr id="75" name="任意多边形 19"/>
          <p:cNvSpPr/>
          <p:nvPr/>
        </p:nvSpPr>
        <p:spPr bwMode="auto">
          <a:xfrm>
            <a:off x="8925950" y="2047093"/>
            <a:ext cx="231786" cy="419802"/>
          </a:xfrm>
          <a:custGeom>
            <a:avLst/>
            <a:gdLst>
              <a:gd name="connsiteX0" fmla="*/ 297821 w 308862"/>
              <a:gd name="connsiteY0" fmla="*/ 427 h 559399"/>
              <a:gd name="connsiteX1" fmla="*/ 308862 w 308862"/>
              <a:gd name="connsiteY1" fmla="*/ 3305 h 559399"/>
              <a:gd name="connsiteX2" fmla="*/ 308862 w 308862"/>
              <a:gd name="connsiteY2" fmla="*/ 552938 h 559399"/>
              <a:gd name="connsiteX3" fmla="*/ 263833 w 308862"/>
              <a:gd name="connsiteY3" fmla="*/ 559399 h 559399"/>
              <a:gd name="connsiteX4" fmla="*/ 429 w 308862"/>
              <a:gd name="connsiteY4" fmla="*/ 262975 h 559399"/>
              <a:gd name="connsiteX5" fmla="*/ 297821 w 308862"/>
              <a:gd name="connsiteY5" fmla="*/ 427 h 559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862" h="559399">
                <a:moveTo>
                  <a:pt x="297821" y="427"/>
                </a:moveTo>
                <a:lnTo>
                  <a:pt x="308862" y="3305"/>
                </a:lnTo>
                <a:lnTo>
                  <a:pt x="308862" y="552938"/>
                </a:lnTo>
                <a:lnTo>
                  <a:pt x="263833" y="559399"/>
                </a:lnTo>
                <a:cubicBezTo>
                  <a:pt x="110889" y="550930"/>
                  <a:pt x="-8068" y="419656"/>
                  <a:pt x="429" y="262975"/>
                </a:cubicBezTo>
                <a:cubicBezTo>
                  <a:pt x="8926" y="110528"/>
                  <a:pt x="140628" y="-8042"/>
                  <a:pt x="297821" y="427"/>
                </a:cubicBezTo>
                <a:close/>
              </a:path>
            </a:pathLst>
          </a:custGeom>
          <a:solidFill>
            <a:schemeClr val="accent2">
              <a:lumMod val="40000"/>
              <a:lumOff val="60000"/>
            </a:schemeClr>
          </a:solidFill>
          <a:ln>
            <a:noFill/>
          </a:ln>
        </p:spPr>
        <p:txBody>
          <a:bodyPr vert="horz" wrap="square" lIns="90000" tIns="46800" rIns="90000" bIns="46800">
            <a:normAutofit/>
          </a:bodyPr>
          <a:lstStyle/>
          <a:p>
            <a:endParaRPr lang="zh-CN" altLang="en-US"/>
          </a:p>
        </p:txBody>
      </p:sp>
      <p:sp>
        <p:nvSpPr>
          <p:cNvPr id="76" name="Freeform 17"/>
          <p:cNvSpPr/>
          <p:nvPr/>
        </p:nvSpPr>
        <p:spPr bwMode="auto">
          <a:xfrm>
            <a:off x="8459292" y="2123680"/>
            <a:ext cx="162006" cy="162073"/>
          </a:xfrm>
          <a:custGeom>
            <a:avLst/>
            <a:gdLst>
              <a:gd name="T0" fmla="*/ 50 w 51"/>
              <a:gd name="T1" fmla="*/ 27 h 51"/>
              <a:gd name="T2" fmla="*/ 24 w 51"/>
              <a:gd name="T3" fmla="*/ 50 h 51"/>
              <a:gd name="T4" fmla="*/ 1 w 51"/>
              <a:gd name="T5" fmla="*/ 24 h 51"/>
              <a:gd name="T6" fmla="*/ 27 w 51"/>
              <a:gd name="T7" fmla="*/ 1 h 51"/>
              <a:gd name="T8" fmla="*/ 50 w 51"/>
              <a:gd name="T9" fmla="*/ 27 h 51"/>
            </a:gdLst>
            <a:ahLst/>
            <a:cxnLst>
              <a:cxn ang="0">
                <a:pos x="T0" y="T1"/>
              </a:cxn>
              <a:cxn ang="0">
                <a:pos x="T2" y="T3"/>
              </a:cxn>
              <a:cxn ang="0">
                <a:pos x="T4" y="T5"/>
              </a:cxn>
              <a:cxn ang="0">
                <a:pos x="T6" y="T7"/>
              </a:cxn>
              <a:cxn ang="0">
                <a:pos x="T8" y="T9"/>
              </a:cxn>
            </a:cxnLst>
            <a:rect l="0" t="0" r="r" b="b"/>
            <a:pathLst>
              <a:path w="51" h="51">
                <a:moveTo>
                  <a:pt x="50" y="27"/>
                </a:moveTo>
                <a:cubicBezTo>
                  <a:pt x="49" y="41"/>
                  <a:pt x="38" y="51"/>
                  <a:pt x="24" y="50"/>
                </a:cubicBezTo>
                <a:cubicBezTo>
                  <a:pt x="10" y="50"/>
                  <a:pt x="0" y="38"/>
                  <a:pt x="1" y="24"/>
                </a:cubicBezTo>
                <a:cubicBezTo>
                  <a:pt x="1" y="11"/>
                  <a:pt x="13" y="0"/>
                  <a:pt x="27" y="1"/>
                </a:cubicBezTo>
                <a:cubicBezTo>
                  <a:pt x="40" y="2"/>
                  <a:pt x="51" y="13"/>
                  <a:pt x="50" y="27"/>
                </a:cubicBezTo>
                <a:close/>
              </a:path>
            </a:pathLst>
          </a:custGeom>
          <a:solidFill>
            <a:schemeClr val="accent2">
              <a:lumMod val="20000"/>
              <a:lumOff val="80000"/>
            </a:schemeClr>
          </a:solidFill>
          <a:ln>
            <a:noFill/>
          </a:ln>
        </p:spPr>
        <p:txBody>
          <a:bodyPr vert="horz" wrap="square" lIns="90000" tIns="46800" rIns="90000" bIns="46800">
            <a:normAutofit fontScale="25000" lnSpcReduction="20000"/>
          </a:bodyPr>
          <a:lstStyle/>
          <a:p>
            <a:endParaRPr lang="zh-CN" altLang="en-US"/>
          </a:p>
        </p:txBody>
      </p:sp>
      <p:sp>
        <p:nvSpPr>
          <p:cNvPr id="77" name="Freeform 18"/>
          <p:cNvSpPr/>
          <p:nvPr/>
        </p:nvSpPr>
        <p:spPr bwMode="auto">
          <a:xfrm>
            <a:off x="7264896" y="2525685"/>
            <a:ext cx="123887" cy="123938"/>
          </a:xfrm>
          <a:custGeom>
            <a:avLst/>
            <a:gdLst>
              <a:gd name="T0" fmla="*/ 38 w 39"/>
              <a:gd name="T1" fmla="*/ 21 h 39"/>
              <a:gd name="T2" fmla="*/ 18 w 39"/>
              <a:gd name="T3" fmla="*/ 39 h 39"/>
              <a:gd name="T4" fmla="*/ 1 w 39"/>
              <a:gd name="T5" fmla="*/ 19 h 39"/>
              <a:gd name="T6" fmla="*/ 21 w 39"/>
              <a:gd name="T7" fmla="*/ 1 h 39"/>
              <a:gd name="T8" fmla="*/ 38 w 39"/>
              <a:gd name="T9" fmla="*/ 21 h 39"/>
            </a:gdLst>
            <a:ahLst/>
            <a:cxnLst>
              <a:cxn ang="0">
                <a:pos x="T0" y="T1"/>
              </a:cxn>
              <a:cxn ang="0">
                <a:pos x="T2" y="T3"/>
              </a:cxn>
              <a:cxn ang="0">
                <a:pos x="T4" y="T5"/>
              </a:cxn>
              <a:cxn ang="0">
                <a:pos x="T6" y="T7"/>
              </a:cxn>
              <a:cxn ang="0">
                <a:pos x="T8" y="T9"/>
              </a:cxn>
            </a:cxnLst>
            <a:rect l="0" t="0" r="r" b="b"/>
            <a:pathLst>
              <a:path w="39" h="39">
                <a:moveTo>
                  <a:pt x="38" y="21"/>
                </a:moveTo>
                <a:cubicBezTo>
                  <a:pt x="38" y="31"/>
                  <a:pt x="29" y="39"/>
                  <a:pt x="18" y="39"/>
                </a:cubicBezTo>
                <a:cubicBezTo>
                  <a:pt x="8" y="38"/>
                  <a:pt x="0" y="29"/>
                  <a:pt x="1" y="19"/>
                </a:cubicBezTo>
                <a:cubicBezTo>
                  <a:pt x="1" y="8"/>
                  <a:pt x="10" y="0"/>
                  <a:pt x="21" y="1"/>
                </a:cubicBezTo>
                <a:cubicBezTo>
                  <a:pt x="31" y="2"/>
                  <a:pt x="39" y="10"/>
                  <a:pt x="38" y="21"/>
                </a:cubicBezTo>
                <a:close/>
              </a:path>
            </a:pathLst>
          </a:custGeom>
          <a:solidFill>
            <a:schemeClr val="accent2">
              <a:lumMod val="20000"/>
              <a:lumOff val="80000"/>
            </a:schemeClr>
          </a:solidFill>
          <a:ln>
            <a:noFill/>
          </a:ln>
        </p:spPr>
        <p:txBody>
          <a:bodyPr vert="horz" wrap="square" lIns="90000" tIns="46800" rIns="90000" bIns="46800">
            <a:normAutofit fontScale="25000" lnSpcReduction="20000"/>
          </a:bodyPr>
          <a:lstStyle/>
          <a:p>
            <a:endParaRPr lang="zh-CN" altLang="en-US"/>
          </a:p>
        </p:txBody>
      </p:sp>
      <p:sp>
        <p:nvSpPr>
          <p:cNvPr id="78" name="Freeform 19"/>
          <p:cNvSpPr/>
          <p:nvPr/>
        </p:nvSpPr>
        <p:spPr bwMode="auto">
          <a:xfrm>
            <a:off x="8008215" y="1737569"/>
            <a:ext cx="168359" cy="168428"/>
          </a:xfrm>
          <a:custGeom>
            <a:avLst/>
            <a:gdLst>
              <a:gd name="T0" fmla="*/ 52 w 53"/>
              <a:gd name="T1" fmla="*/ 28 h 53"/>
              <a:gd name="T2" fmla="*/ 25 w 53"/>
              <a:gd name="T3" fmla="*/ 53 h 53"/>
              <a:gd name="T4" fmla="*/ 0 w 53"/>
              <a:gd name="T5" fmla="*/ 25 h 53"/>
              <a:gd name="T6" fmla="*/ 28 w 53"/>
              <a:gd name="T7" fmla="*/ 1 h 53"/>
              <a:gd name="T8" fmla="*/ 52 w 53"/>
              <a:gd name="T9" fmla="*/ 28 h 53"/>
            </a:gdLst>
            <a:ahLst/>
            <a:cxnLst>
              <a:cxn ang="0">
                <a:pos x="T0" y="T1"/>
              </a:cxn>
              <a:cxn ang="0">
                <a:pos x="T2" y="T3"/>
              </a:cxn>
              <a:cxn ang="0">
                <a:pos x="T4" y="T5"/>
              </a:cxn>
              <a:cxn ang="0">
                <a:pos x="T6" y="T7"/>
              </a:cxn>
              <a:cxn ang="0">
                <a:pos x="T8" y="T9"/>
              </a:cxn>
            </a:cxnLst>
            <a:rect l="0" t="0" r="r" b="b"/>
            <a:pathLst>
              <a:path w="53" h="53">
                <a:moveTo>
                  <a:pt x="52" y="28"/>
                </a:moveTo>
                <a:cubicBezTo>
                  <a:pt x="51" y="42"/>
                  <a:pt x="39" y="53"/>
                  <a:pt x="25" y="53"/>
                </a:cubicBezTo>
                <a:cubicBezTo>
                  <a:pt x="11" y="52"/>
                  <a:pt x="0" y="40"/>
                  <a:pt x="0" y="25"/>
                </a:cubicBezTo>
                <a:cubicBezTo>
                  <a:pt x="1" y="11"/>
                  <a:pt x="13" y="0"/>
                  <a:pt x="28" y="1"/>
                </a:cubicBezTo>
                <a:cubicBezTo>
                  <a:pt x="42" y="2"/>
                  <a:pt x="53" y="14"/>
                  <a:pt x="52" y="28"/>
                </a:cubicBezTo>
                <a:close/>
              </a:path>
            </a:pathLst>
          </a:custGeom>
          <a:solidFill>
            <a:schemeClr val="accent2">
              <a:lumMod val="20000"/>
              <a:lumOff val="80000"/>
            </a:schemeClr>
          </a:solidFill>
          <a:ln>
            <a:noFill/>
          </a:ln>
        </p:spPr>
        <p:txBody>
          <a:bodyPr vert="horz" wrap="square" lIns="90000" tIns="46800" rIns="90000" bIns="46800">
            <a:normAutofit fontScale="32500" lnSpcReduction="20000"/>
          </a:bodyPr>
          <a:lstStyle/>
          <a:p>
            <a:endParaRPr lang="zh-CN" altLang="en-US"/>
          </a:p>
        </p:txBody>
      </p:sp>
      <p:sp>
        <p:nvSpPr>
          <p:cNvPr id="79" name="Freeform 20"/>
          <p:cNvSpPr/>
          <p:nvPr/>
        </p:nvSpPr>
        <p:spPr bwMode="auto">
          <a:xfrm>
            <a:off x="4225698" y="2091901"/>
            <a:ext cx="1399285" cy="1401449"/>
          </a:xfrm>
          <a:custGeom>
            <a:avLst/>
            <a:gdLst>
              <a:gd name="T0" fmla="*/ 434 w 440"/>
              <a:gd name="T1" fmla="*/ 231 h 440"/>
              <a:gd name="T2" fmla="*/ 209 w 440"/>
              <a:gd name="T3" fmla="*/ 433 h 440"/>
              <a:gd name="T4" fmla="*/ 7 w 440"/>
              <a:gd name="T5" fmla="*/ 208 h 440"/>
              <a:gd name="T6" fmla="*/ 232 w 440"/>
              <a:gd name="T7" fmla="*/ 6 h 440"/>
              <a:gd name="T8" fmla="*/ 434 w 440"/>
              <a:gd name="T9" fmla="*/ 231 h 440"/>
            </a:gdLst>
            <a:ahLst/>
            <a:cxnLst>
              <a:cxn ang="0">
                <a:pos x="T0" y="T1"/>
              </a:cxn>
              <a:cxn ang="0">
                <a:pos x="T2" y="T3"/>
              </a:cxn>
              <a:cxn ang="0">
                <a:pos x="T4" y="T5"/>
              </a:cxn>
              <a:cxn ang="0">
                <a:pos x="T6" y="T7"/>
              </a:cxn>
              <a:cxn ang="0">
                <a:pos x="T8" y="T9"/>
              </a:cxn>
            </a:cxnLst>
            <a:rect l="0" t="0" r="r" b="b"/>
            <a:pathLst>
              <a:path w="440" h="440">
                <a:moveTo>
                  <a:pt x="434" y="231"/>
                </a:moveTo>
                <a:cubicBezTo>
                  <a:pt x="427" y="349"/>
                  <a:pt x="327" y="440"/>
                  <a:pt x="209" y="433"/>
                </a:cubicBezTo>
                <a:cubicBezTo>
                  <a:pt x="91" y="427"/>
                  <a:pt x="0" y="326"/>
                  <a:pt x="7" y="208"/>
                </a:cubicBezTo>
                <a:cubicBezTo>
                  <a:pt x="13" y="90"/>
                  <a:pt x="114" y="0"/>
                  <a:pt x="232" y="6"/>
                </a:cubicBezTo>
                <a:cubicBezTo>
                  <a:pt x="350" y="13"/>
                  <a:pt x="440" y="113"/>
                  <a:pt x="434" y="231"/>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80" name="Freeform 21"/>
          <p:cNvSpPr/>
          <p:nvPr/>
        </p:nvSpPr>
        <p:spPr bwMode="auto">
          <a:xfrm>
            <a:off x="1046731" y="2961052"/>
            <a:ext cx="412956" cy="414715"/>
          </a:xfrm>
          <a:custGeom>
            <a:avLst/>
            <a:gdLst>
              <a:gd name="T0" fmla="*/ 129 w 130"/>
              <a:gd name="T1" fmla="*/ 67 h 130"/>
              <a:gd name="T2" fmla="*/ 63 w 130"/>
              <a:gd name="T3" fmla="*/ 128 h 130"/>
              <a:gd name="T4" fmla="*/ 2 w 130"/>
              <a:gd name="T5" fmla="*/ 62 h 130"/>
              <a:gd name="T6" fmla="*/ 68 w 130"/>
              <a:gd name="T7" fmla="*/ 1 h 130"/>
              <a:gd name="T8" fmla="*/ 129 w 130"/>
              <a:gd name="T9" fmla="*/ 67 h 130"/>
            </a:gdLst>
            <a:ahLst/>
            <a:cxnLst>
              <a:cxn ang="0">
                <a:pos x="T0" y="T1"/>
              </a:cxn>
              <a:cxn ang="0">
                <a:pos x="T2" y="T3"/>
              </a:cxn>
              <a:cxn ang="0">
                <a:pos x="T4" y="T5"/>
              </a:cxn>
              <a:cxn ang="0">
                <a:pos x="T6" y="T7"/>
              </a:cxn>
              <a:cxn ang="0">
                <a:pos x="T8" y="T9"/>
              </a:cxn>
            </a:cxnLst>
            <a:rect l="0" t="0" r="r" b="b"/>
            <a:pathLst>
              <a:path w="130" h="130">
                <a:moveTo>
                  <a:pt x="129" y="67"/>
                </a:moveTo>
                <a:cubicBezTo>
                  <a:pt x="127" y="102"/>
                  <a:pt x="98" y="130"/>
                  <a:pt x="63" y="128"/>
                </a:cubicBezTo>
                <a:cubicBezTo>
                  <a:pt x="28" y="127"/>
                  <a:pt x="0" y="97"/>
                  <a:pt x="2" y="62"/>
                </a:cubicBezTo>
                <a:cubicBezTo>
                  <a:pt x="3" y="27"/>
                  <a:pt x="33" y="0"/>
                  <a:pt x="68" y="1"/>
                </a:cubicBezTo>
                <a:cubicBezTo>
                  <a:pt x="103" y="3"/>
                  <a:pt x="130" y="32"/>
                  <a:pt x="129" y="67"/>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81" name="Freeform 22"/>
          <p:cNvSpPr/>
          <p:nvPr/>
        </p:nvSpPr>
        <p:spPr bwMode="auto">
          <a:xfrm>
            <a:off x="1370742" y="2945166"/>
            <a:ext cx="266833" cy="271710"/>
          </a:xfrm>
          <a:custGeom>
            <a:avLst/>
            <a:gdLst>
              <a:gd name="T0" fmla="*/ 83 w 84"/>
              <a:gd name="T1" fmla="*/ 45 h 85"/>
              <a:gd name="T2" fmla="*/ 40 w 84"/>
              <a:gd name="T3" fmla="*/ 84 h 85"/>
              <a:gd name="T4" fmla="*/ 1 w 84"/>
              <a:gd name="T5" fmla="*/ 40 h 85"/>
              <a:gd name="T6" fmla="*/ 44 w 84"/>
              <a:gd name="T7" fmla="*/ 1 h 85"/>
              <a:gd name="T8" fmla="*/ 83 w 84"/>
              <a:gd name="T9" fmla="*/ 45 h 85"/>
            </a:gdLst>
            <a:ahLst/>
            <a:cxnLst>
              <a:cxn ang="0">
                <a:pos x="T0" y="T1"/>
              </a:cxn>
              <a:cxn ang="0">
                <a:pos x="T2" y="T3"/>
              </a:cxn>
              <a:cxn ang="0">
                <a:pos x="T4" y="T5"/>
              </a:cxn>
              <a:cxn ang="0">
                <a:pos x="T6" y="T7"/>
              </a:cxn>
              <a:cxn ang="0">
                <a:pos x="T8" y="T9"/>
              </a:cxn>
            </a:cxnLst>
            <a:rect l="0" t="0" r="r" b="b"/>
            <a:pathLst>
              <a:path w="84" h="85">
                <a:moveTo>
                  <a:pt x="83" y="45"/>
                </a:moveTo>
                <a:cubicBezTo>
                  <a:pt x="82" y="67"/>
                  <a:pt x="63" y="85"/>
                  <a:pt x="40" y="84"/>
                </a:cubicBezTo>
                <a:cubicBezTo>
                  <a:pt x="17" y="82"/>
                  <a:pt x="0" y="63"/>
                  <a:pt x="1" y="40"/>
                </a:cubicBezTo>
                <a:cubicBezTo>
                  <a:pt x="2" y="18"/>
                  <a:pt x="22" y="0"/>
                  <a:pt x="44" y="1"/>
                </a:cubicBezTo>
                <a:cubicBezTo>
                  <a:pt x="67" y="3"/>
                  <a:pt x="84" y="22"/>
                  <a:pt x="83" y="45"/>
                </a:cubicBezTo>
                <a:close/>
              </a:path>
            </a:pathLst>
          </a:custGeom>
          <a:solidFill>
            <a:schemeClr val="accent2">
              <a:lumMod val="40000"/>
              <a:lumOff val="60000"/>
            </a:schemeClr>
          </a:solidFill>
          <a:ln>
            <a:noFill/>
          </a:ln>
        </p:spPr>
        <p:txBody>
          <a:bodyPr vert="horz" wrap="square" lIns="90000" tIns="46800" rIns="90000" bIns="46800">
            <a:normAutofit fontScale="77500" lnSpcReduction="20000"/>
          </a:bodyPr>
          <a:lstStyle/>
          <a:p>
            <a:endParaRPr lang="zh-CN" altLang="en-US"/>
          </a:p>
        </p:txBody>
      </p:sp>
      <p:sp>
        <p:nvSpPr>
          <p:cNvPr id="82" name="Freeform 23"/>
          <p:cNvSpPr/>
          <p:nvPr/>
        </p:nvSpPr>
        <p:spPr bwMode="auto">
          <a:xfrm>
            <a:off x="1777345" y="4249690"/>
            <a:ext cx="114357" cy="111226"/>
          </a:xfrm>
          <a:custGeom>
            <a:avLst/>
            <a:gdLst>
              <a:gd name="T0" fmla="*/ 35 w 36"/>
              <a:gd name="T1" fmla="*/ 18 h 35"/>
              <a:gd name="T2" fmla="*/ 17 w 36"/>
              <a:gd name="T3" fmla="*/ 35 h 35"/>
              <a:gd name="T4" fmla="*/ 0 w 36"/>
              <a:gd name="T5" fmla="*/ 17 h 35"/>
              <a:gd name="T6" fmla="*/ 19 w 36"/>
              <a:gd name="T7" fmla="*/ 0 h 35"/>
              <a:gd name="T8" fmla="*/ 35 w 36"/>
              <a:gd name="T9" fmla="*/ 18 h 35"/>
            </a:gdLst>
            <a:ahLst/>
            <a:cxnLst>
              <a:cxn ang="0">
                <a:pos x="T0" y="T1"/>
              </a:cxn>
              <a:cxn ang="0">
                <a:pos x="T2" y="T3"/>
              </a:cxn>
              <a:cxn ang="0">
                <a:pos x="T4" y="T5"/>
              </a:cxn>
              <a:cxn ang="0">
                <a:pos x="T6" y="T7"/>
              </a:cxn>
              <a:cxn ang="0">
                <a:pos x="T8" y="T9"/>
              </a:cxn>
            </a:cxnLst>
            <a:rect l="0" t="0" r="r" b="b"/>
            <a:pathLst>
              <a:path w="36" h="35">
                <a:moveTo>
                  <a:pt x="35" y="18"/>
                </a:moveTo>
                <a:cubicBezTo>
                  <a:pt x="35" y="28"/>
                  <a:pt x="26" y="35"/>
                  <a:pt x="17" y="35"/>
                </a:cubicBezTo>
                <a:cubicBezTo>
                  <a:pt x="7" y="34"/>
                  <a:pt x="0" y="26"/>
                  <a:pt x="0" y="17"/>
                </a:cubicBezTo>
                <a:cubicBezTo>
                  <a:pt x="1" y="7"/>
                  <a:pt x="9" y="0"/>
                  <a:pt x="19" y="0"/>
                </a:cubicBezTo>
                <a:cubicBezTo>
                  <a:pt x="28" y="1"/>
                  <a:pt x="36" y="9"/>
                  <a:pt x="35" y="18"/>
                </a:cubicBezTo>
                <a:close/>
              </a:path>
            </a:pathLst>
          </a:custGeom>
          <a:solidFill>
            <a:schemeClr val="accent2">
              <a:lumMod val="40000"/>
              <a:lumOff val="60000"/>
            </a:schemeClr>
          </a:solidFill>
          <a:ln>
            <a:noFill/>
          </a:ln>
        </p:spPr>
        <p:txBody>
          <a:bodyPr vert="horz" wrap="square" lIns="90000" tIns="46800" rIns="90000" bIns="46800">
            <a:normAutofit fontScale="25000" lnSpcReduction="20000"/>
          </a:bodyPr>
          <a:lstStyle/>
          <a:p>
            <a:endParaRPr lang="zh-CN" altLang="en-US"/>
          </a:p>
        </p:txBody>
      </p:sp>
      <p:sp>
        <p:nvSpPr>
          <p:cNvPr id="83" name="Freeform 24"/>
          <p:cNvSpPr/>
          <p:nvPr/>
        </p:nvSpPr>
        <p:spPr bwMode="auto">
          <a:xfrm>
            <a:off x="919668" y="3726926"/>
            <a:ext cx="98474" cy="98515"/>
          </a:xfrm>
          <a:custGeom>
            <a:avLst/>
            <a:gdLst>
              <a:gd name="T0" fmla="*/ 30 w 31"/>
              <a:gd name="T1" fmla="*/ 16 h 31"/>
              <a:gd name="T2" fmla="*/ 14 w 31"/>
              <a:gd name="T3" fmla="*/ 30 h 31"/>
              <a:gd name="T4" fmla="*/ 0 w 31"/>
              <a:gd name="T5" fmla="*/ 14 h 31"/>
              <a:gd name="T6" fmla="*/ 16 w 31"/>
              <a:gd name="T7" fmla="*/ 0 h 31"/>
              <a:gd name="T8" fmla="*/ 30 w 31"/>
              <a:gd name="T9" fmla="*/ 16 h 31"/>
            </a:gdLst>
            <a:ahLst/>
            <a:cxnLst>
              <a:cxn ang="0">
                <a:pos x="T0" y="T1"/>
              </a:cxn>
              <a:cxn ang="0">
                <a:pos x="T2" y="T3"/>
              </a:cxn>
              <a:cxn ang="0">
                <a:pos x="T4" y="T5"/>
              </a:cxn>
              <a:cxn ang="0">
                <a:pos x="T6" y="T7"/>
              </a:cxn>
              <a:cxn ang="0">
                <a:pos x="T8" y="T9"/>
              </a:cxn>
            </a:cxnLst>
            <a:rect l="0" t="0" r="r" b="b"/>
            <a:pathLst>
              <a:path w="31" h="31">
                <a:moveTo>
                  <a:pt x="30" y="16"/>
                </a:moveTo>
                <a:cubicBezTo>
                  <a:pt x="30" y="24"/>
                  <a:pt x="23" y="31"/>
                  <a:pt x="14" y="30"/>
                </a:cubicBezTo>
                <a:cubicBezTo>
                  <a:pt x="6" y="30"/>
                  <a:pt x="0" y="23"/>
                  <a:pt x="0" y="14"/>
                </a:cubicBezTo>
                <a:cubicBezTo>
                  <a:pt x="1" y="6"/>
                  <a:pt x="8" y="0"/>
                  <a:pt x="16" y="0"/>
                </a:cubicBezTo>
                <a:cubicBezTo>
                  <a:pt x="24" y="0"/>
                  <a:pt x="31" y="8"/>
                  <a:pt x="30" y="16"/>
                </a:cubicBezTo>
                <a:close/>
              </a:path>
            </a:pathLst>
          </a:custGeom>
          <a:solidFill>
            <a:schemeClr val="accent1"/>
          </a:solidFill>
          <a:ln>
            <a:noFill/>
          </a:ln>
        </p:spPr>
        <p:txBody>
          <a:bodyPr vert="horz" wrap="square" lIns="90000" tIns="46800" rIns="90000" bIns="46800">
            <a:normAutofit fontScale="25000" lnSpcReduction="20000"/>
          </a:bodyPr>
          <a:lstStyle/>
          <a:p>
            <a:endParaRPr lang="zh-CN" altLang="en-US"/>
          </a:p>
        </p:txBody>
      </p:sp>
      <p:sp>
        <p:nvSpPr>
          <p:cNvPr id="84" name="Freeform 25"/>
          <p:cNvSpPr/>
          <p:nvPr/>
        </p:nvSpPr>
        <p:spPr bwMode="auto">
          <a:xfrm>
            <a:off x="85813" y="4891624"/>
            <a:ext cx="270009" cy="271709"/>
          </a:xfrm>
          <a:custGeom>
            <a:avLst/>
            <a:gdLst>
              <a:gd name="T0" fmla="*/ 84 w 85"/>
              <a:gd name="T1" fmla="*/ 44 h 85"/>
              <a:gd name="T2" fmla="*/ 40 w 85"/>
              <a:gd name="T3" fmla="*/ 84 h 85"/>
              <a:gd name="T4" fmla="*/ 1 w 85"/>
              <a:gd name="T5" fmla="*/ 40 h 85"/>
              <a:gd name="T6" fmla="*/ 45 w 85"/>
              <a:gd name="T7" fmla="*/ 1 h 85"/>
              <a:gd name="T8" fmla="*/ 84 w 85"/>
              <a:gd name="T9" fmla="*/ 44 h 85"/>
            </a:gdLst>
            <a:ahLst/>
            <a:cxnLst>
              <a:cxn ang="0">
                <a:pos x="T0" y="T1"/>
              </a:cxn>
              <a:cxn ang="0">
                <a:pos x="T2" y="T3"/>
              </a:cxn>
              <a:cxn ang="0">
                <a:pos x="T4" y="T5"/>
              </a:cxn>
              <a:cxn ang="0">
                <a:pos x="T6" y="T7"/>
              </a:cxn>
              <a:cxn ang="0">
                <a:pos x="T8" y="T9"/>
              </a:cxn>
            </a:cxnLst>
            <a:rect l="0" t="0" r="r" b="b"/>
            <a:pathLst>
              <a:path w="85" h="85">
                <a:moveTo>
                  <a:pt x="84" y="44"/>
                </a:moveTo>
                <a:cubicBezTo>
                  <a:pt x="83" y="67"/>
                  <a:pt x="63" y="85"/>
                  <a:pt x="40" y="84"/>
                </a:cubicBezTo>
                <a:cubicBezTo>
                  <a:pt x="18" y="82"/>
                  <a:pt x="0" y="63"/>
                  <a:pt x="1" y="40"/>
                </a:cubicBezTo>
                <a:cubicBezTo>
                  <a:pt x="2" y="17"/>
                  <a:pt x="22" y="0"/>
                  <a:pt x="45" y="1"/>
                </a:cubicBezTo>
                <a:cubicBezTo>
                  <a:pt x="68" y="2"/>
                  <a:pt x="85" y="22"/>
                  <a:pt x="84" y="44"/>
                </a:cubicBezTo>
                <a:close/>
              </a:path>
            </a:pathLst>
          </a:custGeom>
          <a:solidFill>
            <a:schemeClr val="accent2">
              <a:lumMod val="20000"/>
              <a:lumOff val="80000"/>
            </a:schemeClr>
          </a:solidFill>
          <a:ln>
            <a:noFill/>
          </a:ln>
        </p:spPr>
        <p:txBody>
          <a:bodyPr vert="horz" wrap="square" lIns="90000" tIns="46800" rIns="90000" bIns="46800">
            <a:normAutofit fontScale="77500" lnSpcReduction="20000"/>
          </a:bodyPr>
          <a:lstStyle/>
          <a:p>
            <a:endParaRPr lang="zh-CN" altLang="en-US"/>
          </a:p>
        </p:txBody>
      </p:sp>
      <p:sp>
        <p:nvSpPr>
          <p:cNvPr id="85" name="Freeform 26"/>
          <p:cNvSpPr/>
          <p:nvPr/>
        </p:nvSpPr>
        <p:spPr bwMode="auto">
          <a:xfrm>
            <a:off x="929198" y="4306892"/>
            <a:ext cx="270009" cy="270120"/>
          </a:xfrm>
          <a:custGeom>
            <a:avLst/>
            <a:gdLst>
              <a:gd name="T0" fmla="*/ 84 w 85"/>
              <a:gd name="T1" fmla="*/ 44 h 85"/>
              <a:gd name="T2" fmla="*/ 40 w 85"/>
              <a:gd name="T3" fmla="*/ 84 h 85"/>
              <a:gd name="T4" fmla="*/ 1 w 85"/>
              <a:gd name="T5" fmla="*/ 40 h 85"/>
              <a:gd name="T6" fmla="*/ 45 w 85"/>
              <a:gd name="T7" fmla="*/ 1 h 85"/>
              <a:gd name="T8" fmla="*/ 84 w 85"/>
              <a:gd name="T9" fmla="*/ 44 h 85"/>
            </a:gdLst>
            <a:ahLst/>
            <a:cxnLst>
              <a:cxn ang="0">
                <a:pos x="T0" y="T1"/>
              </a:cxn>
              <a:cxn ang="0">
                <a:pos x="T2" y="T3"/>
              </a:cxn>
              <a:cxn ang="0">
                <a:pos x="T4" y="T5"/>
              </a:cxn>
              <a:cxn ang="0">
                <a:pos x="T6" y="T7"/>
              </a:cxn>
              <a:cxn ang="0">
                <a:pos x="T8" y="T9"/>
              </a:cxn>
            </a:cxnLst>
            <a:rect l="0" t="0" r="r" b="b"/>
            <a:pathLst>
              <a:path w="85" h="85">
                <a:moveTo>
                  <a:pt x="84" y="44"/>
                </a:moveTo>
                <a:cubicBezTo>
                  <a:pt x="83" y="67"/>
                  <a:pt x="63" y="85"/>
                  <a:pt x="40" y="84"/>
                </a:cubicBezTo>
                <a:cubicBezTo>
                  <a:pt x="17" y="82"/>
                  <a:pt x="0" y="63"/>
                  <a:pt x="1" y="40"/>
                </a:cubicBezTo>
                <a:cubicBezTo>
                  <a:pt x="2" y="17"/>
                  <a:pt x="22" y="0"/>
                  <a:pt x="45" y="1"/>
                </a:cubicBezTo>
                <a:cubicBezTo>
                  <a:pt x="68" y="2"/>
                  <a:pt x="85" y="22"/>
                  <a:pt x="84" y="44"/>
                </a:cubicBezTo>
                <a:close/>
              </a:path>
            </a:pathLst>
          </a:custGeom>
          <a:solidFill>
            <a:schemeClr val="accent2">
              <a:lumMod val="20000"/>
              <a:lumOff val="80000"/>
            </a:schemeClr>
          </a:solidFill>
          <a:ln>
            <a:noFill/>
          </a:ln>
        </p:spPr>
        <p:txBody>
          <a:bodyPr vert="horz" wrap="square" lIns="90000" tIns="46800" rIns="90000" bIns="46800">
            <a:normAutofit fontScale="77500" lnSpcReduction="20000"/>
          </a:bodyPr>
          <a:lstStyle/>
          <a:p>
            <a:endParaRPr lang="zh-CN" altLang="en-US"/>
          </a:p>
        </p:txBody>
      </p:sp>
      <p:sp>
        <p:nvSpPr>
          <p:cNvPr id="86" name="Freeform 27"/>
          <p:cNvSpPr/>
          <p:nvPr/>
        </p:nvSpPr>
        <p:spPr bwMode="auto">
          <a:xfrm>
            <a:off x="446355" y="2314353"/>
            <a:ext cx="108004" cy="111226"/>
          </a:xfrm>
          <a:custGeom>
            <a:avLst/>
            <a:gdLst>
              <a:gd name="T0" fmla="*/ 34 w 34"/>
              <a:gd name="T1" fmla="*/ 19 h 35"/>
              <a:gd name="T2" fmla="*/ 16 w 34"/>
              <a:gd name="T3" fmla="*/ 35 h 35"/>
              <a:gd name="T4" fmla="*/ 0 w 34"/>
              <a:gd name="T5" fmla="*/ 17 h 35"/>
              <a:gd name="T6" fmla="*/ 18 w 34"/>
              <a:gd name="T7" fmla="*/ 1 h 35"/>
              <a:gd name="T8" fmla="*/ 34 w 34"/>
              <a:gd name="T9" fmla="*/ 19 h 35"/>
            </a:gdLst>
            <a:ahLst/>
            <a:cxnLst>
              <a:cxn ang="0">
                <a:pos x="T0" y="T1"/>
              </a:cxn>
              <a:cxn ang="0">
                <a:pos x="T2" y="T3"/>
              </a:cxn>
              <a:cxn ang="0">
                <a:pos x="T4" y="T5"/>
              </a:cxn>
              <a:cxn ang="0">
                <a:pos x="T6" y="T7"/>
              </a:cxn>
              <a:cxn ang="0">
                <a:pos x="T8" y="T9"/>
              </a:cxn>
            </a:cxnLst>
            <a:rect l="0" t="0" r="r" b="b"/>
            <a:pathLst>
              <a:path w="34" h="35">
                <a:moveTo>
                  <a:pt x="34" y="19"/>
                </a:moveTo>
                <a:cubicBezTo>
                  <a:pt x="33" y="28"/>
                  <a:pt x="26" y="35"/>
                  <a:pt x="16" y="35"/>
                </a:cubicBezTo>
                <a:cubicBezTo>
                  <a:pt x="7" y="34"/>
                  <a:pt x="0" y="26"/>
                  <a:pt x="0" y="17"/>
                </a:cubicBezTo>
                <a:cubicBezTo>
                  <a:pt x="1" y="8"/>
                  <a:pt x="9" y="0"/>
                  <a:pt x="18" y="1"/>
                </a:cubicBezTo>
                <a:cubicBezTo>
                  <a:pt x="27" y="1"/>
                  <a:pt x="34" y="9"/>
                  <a:pt x="34" y="19"/>
                </a:cubicBezTo>
                <a:close/>
              </a:path>
            </a:pathLst>
          </a:custGeom>
          <a:solidFill>
            <a:schemeClr val="accent2">
              <a:lumMod val="60000"/>
              <a:lumOff val="40000"/>
            </a:schemeClr>
          </a:solidFill>
          <a:ln>
            <a:noFill/>
          </a:ln>
        </p:spPr>
        <p:txBody>
          <a:bodyPr vert="horz" wrap="square" lIns="90000" tIns="46800" rIns="90000" bIns="46800">
            <a:normAutofit fontScale="25000" lnSpcReduction="20000"/>
          </a:bodyPr>
          <a:lstStyle/>
          <a:p>
            <a:endParaRPr lang="zh-CN" altLang="en-US"/>
          </a:p>
        </p:txBody>
      </p:sp>
      <p:sp>
        <p:nvSpPr>
          <p:cNvPr id="87" name="Freeform 28"/>
          <p:cNvSpPr/>
          <p:nvPr/>
        </p:nvSpPr>
        <p:spPr bwMode="auto">
          <a:xfrm>
            <a:off x="721898" y="1739158"/>
            <a:ext cx="1180101" cy="1186941"/>
          </a:xfrm>
          <a:custGeom>
            <a:avLst/>
            <a:gdLst>
              <a:gd name="T0" fmla="*/ 366 w 371"/>
              <a:gd name="T1" fmla="*/ 196 h 372"/>
              <a:gd name="T2" fmla="*/ 176 w 371"/>
              <a:gd name="T3" fmla="*/ 367 h 372"/>
              <a:gd name="T4" fmla="*/ 5 w 371"/>
              <a:gd name="T5" fmla="*/ 176 h 372"/>
              <a:gd name="T6" fmla="*/ 195 w 371"/>
              <a:gd name="T7" fmla="*/ 6 h 372"/>
              <a:gd name="T8" fmla="*/ 366 w 371"/>
              <a:gd name="T9" fmla="*/ 196 h 372"/>
            </a:gdLst>
            <a:ahLst/>
            <a:cxnLst>
              <a:cxn ang="0">
                <a:pos x="T0" y="T1"/>
              </a:cxn>
              <a:cxn ang="0">
                <a:pos x="T2" y="T3"/>
              </a:cxn>
              <a:cxn ang="0">
                <a:pos x="T4" y="T5"/>
              </a:cxn>
              <a:cxn ang="0">
                <a:pos x="T6" y="T7"/>
              </a:cxn>
              <a:cxn ang="0">
                <a:pos x="T8" y="T9"/>
              </a:cxn>
            </a:cxnLst>
            <a:rect l="0" t="0" r="r" b="b"/>
            <a:pathLst>
              <a:path w="371" h="372">
                <a:moveTo>
                  <a:pt x="366" y="196"/>
                </a:moveTo>
                <a:cubicBezTo>
                  <a:pt x="361" y="296"/>
                  <a:pt x="275" y="372"/>
                  <a:pt x="176" y="367"/>
                </a:cubicBezTo>
                <a:cubicBezTo>
                  <a:pt x="76" y="361"/>
                  <a:pt x="0" y="276"/>
                  <a:pt x="5" y="176"/>
                </a:cubicBezTo>
                <a:cubicBezTo>
                  <a:pt x="10" y="77"/>
                  <a:pt x="96" y="0"/>
                  <a:pt x="195" y="6"/>
                </a:cubicBezTo>
                <a:cubicBezTo>
                  <a:pt x="295" y="11"/>
                  <a:pt x="371" y="96"/>
                  <a:pt x="366" y="196"/>
                </a:cubicBezTo>
                <a:close/>
              </a:path>
            </a:pathLst>
          </a:custGeom>
          <a:solidFill>
            <a:schemeClr val="accent2"/>
          </a:solidFill>
          <a:ln>
            <a:noFill/>
          </a:ln>
        </p:spPr>
        <p:txBody>
          <a:bodyPr vert="horz" wrap="square" lIns="90000" tIns="46800" rIns="90000" bIns="46800">
            <a:normAutofit/>
          </a:bodyPr>
          <a:lstStyle/>
          <a:p>
            <a:endParaRPr lang="zh-CN" altLang="en-US"/>
          </a:p>
        </p:txBody>
      </p:sp>
      <p:sp>
        <p:nvSpPr>
          <p:cNvPr id="88" name="Freeform 29" descr="235111-13010GA61736"/>
          <p:cNvSpPr/>
          <p:nvPr/>
        </p:nvSpPr>
        <p:spPr bwMode="auto">
          <a:xfrm>
            <a:off x="763193" y="1802713"/>
            <a:ext cx="1097510" cy="1097961"/>
          </a:xfrm>
          <a:custGeom>
            <a:avLst/>
            <a:gdLst>
              <a:gd name="T0" fmla="*/ 340 w 345"/>
              <a:gd name="T1" fmla="*/ 182 h 345"/>
              <a:gd name="T2" fmla="*/ 163 w 345"/>
              <a:gd name="T3" fmla="*/ 340 h 345"/>
              <a:gd name="T4" fmla="*/ 5 w 345"/>
              <a:gd name="T5" fmla="*/ 164 h 345"/>
              <a:gd name="T6" fmla="*/ 181 w 345"/>
              <a:gd name="T7" fmla="*/ 5 h 345"/>
              <a:gd name="T8" fmla="*/ 340 w 345"/>
              <a:gd name="T9" fmla="*/ 182 h 345"/>
            </a:gdLst>
            <a:ahLst/>
            <a:cxnLst>
              <a:cxn ang="0">
                <a:pos x="T0" y="T1"/>
              </a:cxn>
              <a:cxn ang="0">
                <a:pos x="T2" y="T3"/>
              </a:cxn>
              <a:cxn ang="0">
                <a:pos x="T4" y="T5"/>
              </a:cxn>
              <a:cxn ang="0">
                <a:pos x="T6" y="T7"/>
              </a:cxn>
              <a:cxn ang="0">
                <a:pos x="T8" y="T9"/>
              </a:cxn>
            </a:cxnLst>
            <a:rect l="0" t="0" r="r" b="b"/>
            <a:pathLst>
              <a:path w="345" h="345">
                <a:moveTo>
                  <a:pt x="340" y="182"/>
                </a:moveTo>
                <a:cubicBezTo>
                  <a:pt x="335" y="274"/>
                  <a:pt x="256" y="345"/>
                  <a:pt x="163" y="340"/>
                </a:cubicBezTo>
                <a:cubicBezTo>
                  <a:pt x="71" y="335"/>
                  <a:pt x="0" y="256"/>
                  <a:pt x="5" y="164"/>
                </a:cubicBezTo>
                <a:cubicBezTo>
                  <a:pt x="10" y="71"/>
                  <a:pt x="89" y="0"/>
                  <a:pt x="181" y="5"/>
                </a:cubicBezTo>
                <a:cubicBezTo>
                  <a:pt x="274" y="10"/>
                  <a:pt x="345" y="89"/>
                  <a:pt x="340" y="182"/>
                </a:cubicBezTo>
                <a:close/>
              </a:path>
            </a:pathLst>
          </a:custGeom>
          <a:blipFill dpi="0" rotWithShape="1">
            <a:blip r:embed="rId2" cstate="print">
              <a:extLst>
                <a:ext uri="{28A0092B-C50C-407E-A947-70E740481C1C}">
                  <a14:useLocalDpi xmlns:a14="http://schemas.microsoft.com/office/drawing/2010/main" xmlns="" val="0"/>
                </a:ext>
              </a:extLst>
            </a:blip>
            <a:srcRect/>
            <a:stretch>
              <a:fillRect/>
            </a:stretch>
          </a:bli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a:bodyPr>
          <a:lstStyle/>
          <a:p>
            <a:endParaRPr lang="zh-CN" altLang="en-US"/>
          </a:p>
        </p:txBody>
      </p:sp>
      <p:grpSp>
        <p:nvGrpSpPr>
          <p:cNvPr id="89" name="Group 32"/>
          <p:cNvGrpSpPr/>
          <p:nvPr/>
        </p:nvGrpSpPr>
        <p:grpSpPr bwMode="auto">
          <a:xfrm>
            <a:off x="3391049" y="4386339"/>
            <a:ext cx="263657" cy="265353"/>
            <a:chOff x="0" y="0"/>
            <a:chExt cx="166" cy="167"/>
          </a:xfrm>
        </p:grpSpPr>
        <p:sp>
          <p:nvSpPr>
            <p:cNvPr id="90" name="Freeform 33"/>
            <p:cNvSpPr/>
            <p:nvPr/>
          </p:nvSpPr>
          <p:spPr bwMode="auto">
            <a:xfrm>
              <a:off x="0" y="0"/>
              <a:ext cx="166" cy="167"/>
            </a:xfrm>
            <a:custGeom>
              <a:avLst/>
              <a:gdLst>
                <a:gd name="T0" fmla="*/ 82 w 83"/>
                <a:gd name="T1" fmla="*/ 44 h 83"/>
                <a:gd name="T2" fmla="*/ 39 w 83"/>
                <a:gd name="T3" fmla="*/ 82 h 83"/>
                <a:gd name="T4" fmla="*/ 1 w 83"/>
                <a:gd name="T5" fmla="*/ 40 h 83"/>
                <a:gd name="T6" fmla="*/ 44 w 83"/>
                <a:gd name="T7" fmla="*/ 1 h 83"/>
                <a:gd name="T8" fmla="*/ 82 w 83"/>
                <a:gd name="T9" fmla="*/ 44 h 83"/>
              </a:gdLst>
              <a:ahLst/>
              <a:cxnLst>
                <a:cxn ang="0">
                  <a:pos x="T0" y="T1"/>
                </a:cxn>
                <a:cxn ang="0">
                  <a:pos x="T2" y="T3"/>
                </a:cxn>
                <a:cxn ang="0">
                  <a:pos x="T4" y="T5"/>
                </a:cxn>
                <a:cxn ang="0">
                  <a:pos x="T6" y="T7"/>
                </a:cxn>
                <a:cxn ang="0">
                  <a:pos x="T8" y="T9"/>
                </a:cxn>
              </a:cxnLst>
              <a:rect l="0" t="0" r="r" b="b"/>
              <a:pathLst>
                <a:path w="83" h="83">
                  <a:moveTo>
                    <a:pt x="82" y="44"/>
                  </a:moveTo>
                  <a:cubicBezTo>
                    <a:pt x="81" y="66"/>
                    <a:pt x="61" y="83"/>
                    <a:pt x="39" y="82"/>
                  </a:cubicBezTo>
                  <a:cubicBezTo>
                    <a:pt x="17" y="81"/>
                    <a:pt x="0" y="62"/>
                    <a:pt x="1" y="40"/>
                  </a:cubicBezTo>
                  <a:cubicBezTo>
                    <a:pt x="2" y="17"/>
                    <a:pt x="21" y="0"/>
                    <a:pt x="44" y="1"/>
                  </a:cubicBezTo>
                  <a:cubicBezTo>
                    <a:pt x="66" y="3"/>
                    <a:pt x="83" y="22"/>
                    <a:pt x="82" y="44"/>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fontScale="77500" lnSpcReduction="20000"/>
            </a:bodyPr>
            <a:lstStyle/>
            <a:p>
              <a:endParaRPr lang="zh-CN" altLang="en-US"/>
            </a:p>
          </p:txBody>
        </p:sp>
        <p:sp>
          <p:nvSpPr>
            <p:cNvPr id="91" name="Freeform 34"/>
            <p:cNvSpPr/>
            <p:nvPr/>
          </p:nvSpPr>
          <p:spPr bwMode="auto">
            <a:xfrm>
              <a:off x="66" y="57"/>
              <a:ext cx="44" cy="60"/>
            </a:xfrm>
            <a:custGeom>
              <a:avLst/>
              <a:gdLst>
                <a:gd name="T0" fmla="*/ 0 w 44"/>
                <a:gd name="T1" fmla="*/ 0 h 60"/>
                <a:gd name="T2" fmla="*/ 44 w 44"/>
                <a:gd name="T3" fmla="*/ 30 h 60"/>
                <a:gd name="T4" fmla="*/ 0 w 44"/>
                <a:gd name="T5" fmla="*/ 60 h 60"/>
              </a:gdLst>
              <a:ahLst/>
              <a:cxnLst>
                <a:cxn ang="0">
                  <a:pos x="T0" y="T1"/>
                </a:cxn>
                <a:cxn ang="0">
                  <a:pos x="T2" y="T3"/>
                </a:cxn>
                <a:cxn ang="0">
                  <a:pos x="T4" y="T5"/>
                </a:cxn>
              </a:cxnLst>
              <a:rect l="0" t="0" r="r" b="b"/>
              <a:pathLst>
                <a:path w="44" h="60">
                  <a:moveTo>
                    <a:pt x="0" y="0"/>
                  </a:moveTo>
                  <a:lnTo>
                    <a:pt x="44" y="30"/>
                  </a:lnTo>
                  <a:lnTo>
                    <a:pt x="0" y="6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grpSp>
        <p:nvGrpSpPr>
          <p:cNvPr id="92" name="Group 35"/>
          <p:cNvGrpSpPr/>
          <p:nvPr/>
        </p:nvGrpSpPr>
        <p:grpSpPr bwMode="auto">
          <a:xfrm>
            <a:off x="4324146" y="2744960"/>
            <a:ext cx="263657" cy="263765"/>
            <a:chOff x="0" y="0"/>
            <a:chExt cx="166" cy="166"/>
          </a:xfrm>
        </p:grpSpPr>
        <p:sp>
          <p:nvSpPr>
            <p:cNvPr id="93" name="Freeform 36"/>
            <p:cNvSpPr/>
            <p:nvPr/>
          </p:nvSpPr>
          <p:spPr bwMode="auto">
            <a:xfrm>
              <a:off x="0" y="0"/>
              <a:ext cx="166" cy="166"/>
            </a:xfrm>
            <a:custGeom>
              <a:avLst/>
              <a:gdLst>
                <a:gd name="T0" fmla="*/ 82 w 83"/>
                <a:gd name="T1" fmla="*/ 44 h 83"/>
                <a:gd name="T2" fmla="*/ 39 w 83"/>
                <a:gd name="T3" fmla="*/ 82 h 83"/>
                <a:gd name="T4" fmla="*/ 1 w 83"/>
                <a:gd name="T5" fmla="*/ 40 h 83"/>
                <a:gd name="T6" fmla="*/ 43 w 83"/>
                <a:gd name="T7" fmla="*/ 1 h 83"/>
                <a:gd name="T8" fmla="*/ 82 w 83"/>
                <a:gd name="T9" fmla="*/ 44 h 83"/>
              </a:gdLst>
              <a:ahLst/>
              <a:cxnLst>
                <a:cxn ang="0">
                  <a:pos x="T0" y="T1"/>
                </a:cxn>
                <a:cxn ang="0">
                  <a:pos x="T2" y="T3"/>
                </a:cxn>
                <a:cxn ang="0">
                  <a:pos x="T4" y="T5"/>
                </a:cxn>
                <a:cxn ang="0">
                  <a:pos x="T6" y="T7"/>
                </a:cxn>
                <a:cxn ang="0">
                  <a:pos x="T8" y="T9"/>
                </a:cxn>
              </a:cxnLst>
              <a:rect l="0" t="0" r="r" b="b"/>
              <a:pathLst>
                <a:path w="83" h="83">
                  <a:moveTo>
                    <a:pt x="82" y="44"/>
                  </a:moveTo>
                  <a:cubicBezTo>
                    <a:pt x="80" y="66"/>
                    <a:pt x="61" y="83"/>
                    <a:pt x="39" y="82"/>
                  </a:cubicBezTo>
                  <a:cubicBezTo>
                    <a:pt x="17" y="81"/>
                    <a:pt x="0" y="62"/>
                    <a:pt x="1" y="40"/>
                  </a:cubicBezTo>
                  <a:cubicBezTo>
                    <a:pt x="2" y="17"/>
                    <a:pt x="21" y="0"/>
                    <a:pt x="43" y="1"/>
                  </a:cubicBezTo>
                  <a:cubicBezTo>
                    <a:pt x="66" y="3"/>
                    <a:pt x="83" y="22"/>
                    <a:pt x="82" y="4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fontScale="70000" lnSpcReduction="20000"/>
            </a:bodyPr>
            <a:lstStyle/>
            <a:p>
              <a:endParaRPr lang="zh-CN" altLang="en-US"/>
            </a:p>
          </p:txBody>
        </p:sp>
        <p:sp>
          <p:nvSpPr>
            <p:cNvPr id="94" name="Freeform 37"/>
            <p:cNvSpPr/>
            <p:nvPr/>
          </p:nvSpPr>
          <p:spPr bwMode="auto">
            <a:xfrm>
              <a:off x="66" y="56"/>
              <a:ext cx="44" cy="60"/>
            </a:xfrm>
            <a:custGeom>
              <a:avLst/>
              <a:gdLst>
                <a:gd name="T0" fmla="*/ 0 w 44"/>
                <a:gd name="T1" fmla="*/ 0 h 60"/>
                <a:gd name="T2" fmla="*/ 44 w 44"/>
                <a:gd name="T3" fmla="*/ 30 h 60"/>
                <a:gd name="T4" fmla="*/ 0 w 44"/>
                <a:gd name="T5" fmla="*/ 60 h 60"/>
              </a:gdLst>
              <a:ahLst/>
              <a:cxnLst>
                <a:cxn ang="0">
                  <a:pos x="T0" y="T1"/>
                </a:cxn>
                <a:cxn ang="0">
                  <a:pos x="T2" y="T3"/>
                </a:cxn>
                <a:cxn ang="0">
                  <a:pos x="T4" y="T5"/>
                </a:cxn>
              </a:cxnLst>
              <a:rect l="0" t="0" r="r" b="b"/>
              <a:pathLst>
                <a:path w="44" h="60">
                  <a:moveTo>
                    <a:pt x="0" y="0"/>
                  </a:moveTo>
                  <a:lnTo>
                    <a:pt x="44" y="30"/>
                  </a:lnTo>
                  <a:lnTo>
                    <a:pt x="0" y="6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grpSp>
        <p:nvGrpSpPr>
          <p:cNvPr id="95" name="Group 38"/>
          <p:cNvGrpSpPr/>
          <p:nvPr/>
        </p:nvGrpSpPr>
        <p:grpSpPr bwMode="auto">
          <a:xfrm>
            <a:off x="1060207" y="3707860"/>
            <a:ext cx="265244" cy="263765"/>
            <a:chOff x="0" y="0"/>
            <a:chExt cx="167" cy="166"/>
          </a:xfrm>
        </p:grpSpPr>
        <p:sp>
          <p:nvSpPr>
            <p:cNvPr id="96" name="Freeform 39"/>
            <p:cNvSpPr/>
            <p:nvPr/>
          </p:nvSpPr>
          <p:spPr bwMode="auto">
            <a:xfrm>
              <a:off x="0" y="0"/>
              <a:ext cx="167" cy="166"/>
            </a:xfrm>
            <a:custGeom>
              <a:avLst/>
              <a:gdLst>
                <a:gd name="T0" fmla="*/ 1 w 83"/>
                <a:gd name="T1" fmla="*/ 40 h 83"/>
                <a:gd name="T2" fmla="*/ 44 w 83"/>
                <a:gd name="T3" fmla="*/ 1 h 83"/>
                <a:gd name="T4" fmla="*/ 82 w 83"/>
                <a:gd name="T5" fmla="*/ 44 h 83"/>
                <a:gd name="T6" fmla="*/ 40 w 83"/>
                <a:gd name="T7" fmla="*/ 82 h 83"/>
                <a:gd name="T8" fmla="*/ 1 w 83"/>
                <a:gd name="T9" fmla="*/ 40 h 83"/>
              </a:gdLst>
              <a:ahLst/>
              <a:cxnLst>
                <a:cxn ang="0">
                  <a:pos x="T0" y="T1"/>
                </a:cxn>
                <a:cxn ang="0">
                  <a:pos x="T2" y="T3"/>
                </a:cxn>
                <a:cxn ang="0">
                  <a:pos x="T4" y="T5"/>
                </a:cxn>
                <a:cxn ang="0">
                  <a:pos x="T6" y="T7"/>
                </a:cxn>
                <a:cxn ang="0">
                  <a:pos x="T8" y="T9"/>
                </a:cxn>
              </a:cxnLst>
              <a:rect l="0" t="0" r="r" b="b"/>
              <a:pathLst>
                <a:path w="83" h="83">
                  <a:moveTo>
                    <a:pt x="1" y="40"/>
                  </a:moveTo>
                  <a:cubicBezTo>
                    <a:pt x="3" y="17"/>
                    <a:pt x="22" y="0"/>
                    <a:pt x="44" y="1"/>
                  </a:cubicBezTo>
                  <a:cubicBezTo>
                    <a:pt x="66" y="3"/>
                    <a:pt x="83" y="22"/>
                    <a:pt x="82" y="44"/>
                  </a:cubicBezTo>
                  <a:cubicBezTo>
                    <a:pt x="81" y="66"/>
                    <a:pt x="62" y="83"/>
                    <a:pt x="40" y="82"/>
                  </a:cubicBezTo>
                  <a:cubicBezTo>
                    <a:pt x="17" y="81"/>
                    <a:pt x="0" y="62"/>
                    <a:pt x="1" y="40"/>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fontScale="70000" lnSpcReduction="20000"/>
            </a:bodyPr>
            <a:lstStyle/>
            <a:p>
              <a:endParaRPr lang="zh-CN" altLang="en-US"/>
            </a:p>
          </p:txBody>
        </p:sp>
        <p:sp>
          <p:nvSpPr>
            <p:cNvPr id="97" name="Freeform 40"/>
            <p:cNvSpPr/>
            <p:nvPr/>
          </p:nvSpPr>
          <p:spPr bwMode="auto">
            <a:xfrm>
              <a:off x="56" y="52"/>
              <a:ext cx="44" cy="58"/>
            </a:xfrm>
            <a:custGeom>
              <a:avLst/>
              <a:gdLst>
                <a:gd name="T0" fmla="*/ 44 w 44"/>
                <a:gd name="T1" fmla="*/ 58 h 58"/>
                <a:gd name="T2" fmla="*/ 0 w 44"/>
                <a:gd name="T3" fmla="*/ 30 h 58"/>
                <a:gd name="T4" fmla="*/ 44 w 44"/>
                <a:gd name="T5" fmla="*/ 0 h 58"/>
              </a:gdLst>
              <a:ahLst/>
              <a:cxnLst>
                <a:cxn ang="0">
                  <a:pos x="T0" y="T1"/>
                </a:cxn>
                <a:cxn ang="0">
                  <a:pos x="T2" y="T3"/>
                </a:cxn>
                <a:cxn ang="0">
                  <a:pos x="T4" y="T5"/>
                </a:cxn>
              </a:cxnLst>
              <a:rect l="0" t="0" r="r" b="b"/>
              <a:pathLst>
                <a:path w="44" h="58">
                  <a:moveTo>
                    <a:pt x="44" y="58"/>
                  </a:moveTo>
                  <a:lnTo>
                    <a:pt x="0" y="30"/>
                  </a:lnTo>
                  <a:lnTo>
                    <a:pt x="44" y="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sp>
        <p:nvSpPr>
          <p:cNvPr id="98" name="Freeform 30"/>
          <p:cNvSpPr/>
          <p:nvPr/>
        </p:nvSpPr>
        <p:spPr bwMode="auto">
          <a:xfrm>
            <a:off x="1266683" y="1694668"/>
            <a:ext cx="3262353" cy="3270048"/>
          </a:xfrm>
          <a:custGeom>
            <a:avLst/>
            <a:gdLst>
              <a:gd name="T0" fmla="*/ 1048 w 1063"/>
              <a:gd name="T1" fmla="*/ 560 h 1063"/>
              <a:gd name="T2" fmla="*/ 504 w 1063"/>
              <a:gd name="T3" fmla="*/ 1047 h 1063"/>
              <a:gd name="T4" fmla="*/ 16 w 1063"/>
              <a:gd name="T5" fmla="*/ 503 h 1063"/>
              <a:gd name="T6" fmla="*/ 560 w 1063"/>
              <a:gd name="T7" fmla="*/ 16 h 1063"/>
              <a:gd name="T8" fmla="*/ 1048 w 1063"/>
              <a:gd name="T9" fmla="*/ 560 h 1063"/>
            </a:gdLst>
            <a:ahLst/>
            <a:cxnLst>
              <a:cxn ang="0">
                <a:pos x="T0" y="T1"/>
              </a:cxn>
              <a:cxn ang="0">
                <a:pos x="T2" y="T3"/>
              </a:cxn>
              <a:cxn ang="0">
                <a:pos x="T4" y="T5"/>
              </a:cxn>
              <a:cxn ang="0">
                <a:pos x="T6" y="T7"/>
              </a:cxn>
              <a:cxn ang="0">
                <a:pos x="T8" y="T9"/>
              </a:cxn>
            </a:cxnLst>
            <a:rect l="0" t="0" r="r" b="b"/>
            <a:pathLst>
              <a:path w="1063" h="1063">
                <a:moveTo>
                  <a:pt x="1048" y="560"/>
                </a:moveTo>
                <a:cubicBezTo>
                  <a:pt x="1032" y="844"/>
                  <a:pt x="789" y="1063"/>
                  <a:pt x="504" y="1047"/>
                </a:cubicBezTo>
                <a:cubicBezTo>
                  <a:pt x="219" y="1032"/>
                  <a:pt x="0" y="788"/>
                  <a:pt x="16" y="503"/>
                </a:cubicBezTo>
                <a:cubicBezTo>
                  <a:pt x="31" y="219"/>
                  <a:pt x="275" y="0"/>
                  <a:pt x="560" y="16"/>
                </a:cubicBezTo>
                <a:cubicBezTo>
                  <a:pt x="845" y="31"/>
                  <a:pt x="1063" y="275"/>
                  <a:pt x="1048" y="560"/>
                </a:cubicBezTo>
                <a:close/>
              </a:path>
            </a:pathLst>
          </a:custGeom>
          <a:solidFill>
            <a:schemeClr val="accent2"/>
          </a:solidFill>
          <a:ln>
            <a:noFill/>
          </a:ln>
        </p:spPr>
        <p:txBody>
          <a:bodyPr vert="horz" wrap="square" lIns="90000" tIns="46800" rIns="90000" bIns="46800">
            <a:normAutofit/>
          </a:bodyPr>
          <a:lstStyle/>
          <a:p>
            <a:endParaRPr lang="zh-CN" altLang="en-US"/>
          </a:p>
        </p:txBody>
      </p:sp>
      <p:sp>
        <p:nvSpPr>
          <p:cNvPr id="99" name="Freeform 31" descr="240382-14100Q5344339"/>
          <p:cNvSpPr/>
          <p:nvPr/>
        </p:nvSpPr>
        <p:spPr bwMode="auto">
          <a:xfrm>
            <a:off x="1376277" y="1858325"/>
            <a:ext cx="3052698" cy="3057129"/>
          </a:xfrm>
          <a:custGeom>
            <a:avLst/>
            <a:gdLst>
              <a:gd name="T0" fmla="*/ 972 w 987"/>
              <a:gd name="T1" fmla="*/ 519 h 986"/>
              <a:gd name="T2" fmla="*/ 467 w 987"/>
              <a:gd name="T3" fmla="*/ 972 h 986"/>
              <a:gd name="T4" fmla="*/ 15 w 987"/>
              <a:gd name="T5" fmla="*/ 467 h 986"/>
              <a:gd name="T6" fmla="*/ 519 w 987"/>
              <a:gd name="T7" fmla="*/ 14 h 986"/>
              <a:gd name="T8" fmla="*/ 972 w 987"/>
              <a:gd name="T9" fmla="*/ 519 h 986"/>
            </a:gdLst>
            <a:ahLst/>
            <a:cxnLst>
              <a:cxn ang="0">
                <a:pos x="T0" y="T1"/>
              </a:cxn>
              <a:cxn ang="0">
                <a:pos x="T2" y="T3"/>
              </a:cxn>
              <a:cxn ang="0">
                <a:pos x="T4" y="T5"/>
              </a:cxn>
              <a:cxn ang="0">
                <a:pos x="T6" y="T7"/>
              </a:cxn>
              <a:cxn ang="0">
                <a:pos x="T8" y="T9"/>
              </a:cxn>
            </a:cxnLst>
            <a:rect l="0" t="0" r="r" b="b"/>
            <a:pathLst>
              <a:path w="987" h="986">
                <a:moveTo>
                  <a:pt x="972" y="519"/>
                </a:moveTo>
                <a:cubicBezTo>
                  <a:pt x="958" y="783"/>
                  <a:pt x="732" y="986"/>
                  <a:pt x="467" y="972"/>
                </a:cubicBezTo>
                <a:cubicBezTo>
                  <a:pt x="203" y="957"/>
                  <a:pt x="0" y="731"/>
                  <a:pt x="15" y="467"/>
                </a:cubicBezTo>
                <a:cubicBezTo>
                  <a:pt x="29" y="203"/>
                  <a:pt x="255" y="0"/>
                  <a:pt x="519" y="14"/>
                </a:cubicBezTo>
                <a:cubicBezTo>
                  <a:pt x="784" y="29"/>
                  <a:pt x="987" y="255"/>
                  <a:pt x="972" y="519"/>
                </a:cubicBezTo>
                <a:close/>
              </a:path>
            </a:pathLst>
          </a:custGeom>
          <a:blipFill dpi="0" rotWithShape="1">
            <a:blip r:embed="rId3" cstate="print">
              <a:extLst>
                <a:ext uri="{28A0092B-C50C-407E-A947-70E740481C1C}">
                  <a14:useLocalDpi xmlns:a14="http://schemas.microsoft.com/office/drawing/2010/main" xmlns="" val="0"/>
                </a:ext>
              </a:extLst>
            </a:blip>
            <a:srcRect/>
            <a:stretch>
              <a:fillRect/>
            </a:stretch>
          </a:blipFill>
          <a:ln w="25400" cmpd="sng">
            <a:solidFill>
              <a:schemeClr val="accent2">
                <a:lumMod val="20000"/>
                <a:lumOff val="80000"/>
              </a:schemeClr>
            </a:solidFill>
            <a:round/>
          </a:ln>
        </p:spPr>
        <p:txBody>
          <a:bodyPr vert="horz" wrap="square" lIns="90000" tIns="46800" rIns="90000" bIns="46800">
            <a:normAutofit/>
          </a:bodyPr>
          <a:lstStyle/>
          <a:p>
            <a:endParaRPr lang="zh-CN" altLang="en-US"/>
          </a:p>
        </p:txBody>
      </p:sp>
      <p:sp>
        <p:nvSpPr>
          <p:cNvPr id="43" name="矩形 42"/>
          <p:cNvSpPr/>
          <p:nvPr/>
        </p:nvSpPr>
        <p:spPr bwMode="auto">
          <a:xfrm>
            <a:off x="-7247" y="0"/>
            <a:ext cx="9153000" cy="96040"/>
          </a:xfrm>
          <a:prstGeom prst="rect">
            <a:avLst/>
          </a:prstGeom>
          <a:solidFill>
            <a:schemeClr val="accent2"/>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normAutofit fontScale="25000" lnSpcReduction="20000"/>
          </a:bodyPr>
          <a:lstStyle/>
          <a:p>
            <a:pPr marL="0" marR="0" indent="0" algn="l" defTabSz="1295400" rtl="0" eaLnBrk="1" fontAlgn="base" latinLnBrk="0" hangingPunct="1">
              <a:spcBef>
                <a:spcPct val="0"/>
              </a:spcBef>
              <a:spcAft>
                <a:spcPct val="0"/>
              </a:spcAft>
              <a:buClrTx/>
              <a:buSzTx/>
              <a:buFont typeface="Arial" panose="020B0604020202020204" pitchFamily="34" charset="0"/>
              <a:buNone/>
            </a:pPr>
            <a:endParaRPr kumimoji="0" lang="zh-CN" altLang="en-US" sz="25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4" name="矩形 43"/>
          <p:cNvSpPr/>
          <p:nvPr/>
        </p:nvSpPr>
        <p:spPr bwMode="auto">
          <a:xfrm>
            <a:off x="-7247" y="6639916"/>
            <a:ext cx="9153000" cy="218084"/>
          </a:xfrm>
          <a:prstGeom prst="rect">
            <a:avLst/>
          </a:prstGeom>
          <a:solidFill>
            <a:schemeClr val="accent2"/>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normAutofit fontScale="40000" lnSpcReduction="20000"/>
          </a:bodyPr>
          <a:lstStyle/>
          <a:p>
            <a:pPr marL="0" marR="0" indent="0" algn="l" defTabSz="1295400" rtl="0" eaLnBrk="1" fontAlgn="base" latinLnBrk="0" hangingPunct="1">
              <a:spcBef>
                <a:spcPct val="0"/>
              </a:spcBef>
              <a:spcAft>
                <a:spcPct val="0"/>
              </a:spcAft>
              <a:buClrTx/>
              <a:buSzTx/>
              <a:buFont typeface="Arial" panose="020B0604020202020204" pitchFamily="34" charset="0"/>
              <a:buNone/>
            </a:pPr>
            <a:endParaRPr kumimoji="0" lang="zh-CN" altLang="en-US" sz="25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 name="标题 1"/>
          <p:cNvSpPr>
            <a:spLocks noGrp="1"/>
          </p:cNvSpPr>
          <p:nvPr>
            <p:ph type="title" hasCustomPrompt="1"/>
          </p:nvPr>
        </p:nvSpPr>
        <p:spPr>
          <a:xfrm>
            <a:off x="4712426" y="2582022"/>
            <a:ext cx="4166100" cy="918725"/>
          </a:xfrm>
        </p:spPr>
        <p:txBody>
          <a:bodyPr lIns="90000" tIns="46800" rIns="90000" bIns="46800" anchor="b" anchorCtr="0">
            <a:noAutofit/>
          </a:bodyPr>
          <a:lstStyle>
            <a:lvl1pPr algn="l">
              <a:defRPr sz="3600" b="1">
                <a:solidFill>
                  <a:schemeClr val="accent2"/>
                </a:solidFill>
              </a:defRPr>
            </a:lvl1pPr>
          </a:lstStyle>
          <a:p>
            <a:r>
              <a:rPr lang="zh-CN" altLang="en-US" dirty="0"/>
              <a:t>单击此处添加标题</a:t>
            </a:r>
          </a:p>
        </p:txBody>
      </p:sp>
      <p:sp>
        <p:nvSpPr>
          <p:cNvPr id="3" name="日期占位符 2"/>
          <p:cNvSpPr>
            <a:spLocks noGrp="1"/>
          </p:cNvSpPr>
          <p:nvPr>
            <p:ph type="dt" sz="half" idx="10"/>
          </p:nvPr>
        </p:nvSpPr>
        <p:spPr/>
        <p:txBody>
          <a:bodyPr lIns="90000" tIns="46800" rIns="90000" bIns="46800">
            <a:normAutofit/>
          </a:bodyPr>
          <a:lstStyle/>
          <a:p>
            <a:endParaRPr lang="zh-CN" altLang="zh-CN"/>
          </a:p>
        </p:txBody>
      </p:sp>
      <p:sp>
        <p:nvSpPr>
          <p:cNvPr id="4" name="页脚占位符 3"/>
          <p:cNvSpPr>
            <a:spLocks noGrp="1"/>
          </p:cNvSpPr>
          <p:nvPr>
            <p:ph type="ftr" sz="quarter" idx="11"/>
          </p:nvPr>
        </p:nvSpPr>
        <p:spPr/>
        <p:txBody>
          <a:bodyPr lIns="90000" tIns="46800" rIns="90000" bIns="46800">
            <a:normAutofit/>
          </a:bodyPr>
          <a:lstStyle/>
          <a:p>
            <a:endParaRPr lang="zh-CN" altLang="zh-CN"/>
          </a:p>
        </p:txBody>
      </p:sp>
      <p:sp>
        <p:nvSpPr>
          <p:cNvPr id="5" name="灯片编号占位符 4"/>
          <p:cNvSpPr>
            <a:spLocks noGrp="1"/>
          </p:cNvSpPr>
          <p:nvPr>
            <p:ph type="sldNum" sz="quarter" idx="12"/>
          </p:nvPr>
        </p:nvSpPr>
        <p:spPr/>
        <p:txBody>
          <a:bodyPr lIns="90000" tIns="46800" rIns="90000" bIns="46800">
            <a:normAutofit/>
          </a:bodyPr>
          <a:lstStyle/>
          <a:p>
            <a:fld id="{D73975F7-37ED-4445-BBF3-D95E76A6F842}" type="slidenum">
              <a:rPr lang="zh-CN" altLang="zh-CN" smtClean="0"/>
              <a:pPr/>
              <a:t>‹#›</a:t>
            </a:fld>
            <a:endParaRPr lang="zh-CN" altLang="zh-CN"/>
          </a:p>
        </p:txBody>
      </p:sp>
      <p:sp>
        <p:nvSpPr>
          <p:cNvPr id="48" name="内容占位符 47"/>
          <p:cNvSpPr>
            <a:spLocks noGrp="1"/>
          </p:cNvSpPr>
          <p:nvPr>
            <p:ph sz="quarter" idx="13" hasCustomPrompt="1"/>
          </p:nvPr>
        </p:nvSpPr>
        <p:spPr>
          <a:xfrm>
            <a:off x="4712426" y="3530321"/>
            <a:ext cx="4166100" cy="442800"/>
          </a:xfrm>
        </p:spPr>
        <p:txBody>
          <a:bodyPr lIns="90000" tIns="46800" rIns="90000" bIns="46800">
            <a:normAutofit/>
          </a:bodyPr>
          <a:lstStyle>
            <a:lvl1pPr marL="0" marR="0" indent="0" algn="l" defTabSz="685800" rtl="0" eaLnBrk="1" fontAlgn="base" latinLnBrk="0" hangingPunct="1">
              <a:spcBef>
                <a:spcPct val="20000"/>
              </a:spcBef>
              <a:spcAft>
                <a:spcPct val="0"/>
              </a:spcAft>
              <a:buClr>
                <a:schemeClr val="accent1"/>
              </a:buClr>
              <a:buSzTx/>
              <a:buFont typeface="Arial" panose="020B0604020202020204" pitchFamily="34" charset="0"/>
              <a:buNone/>
              <a:defRPr>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685800" rtl="0" eaLnBrk="1" fontAlgn="base" latinLnBrk="0" hangingPunct="1">
              <a:spcBef>
                <a:spcPct val="20000"/>
              </a:spcBef>
              <a:spcAft>
                <a:spcPct val="0"/>
              </a:spcAft>
              <a:buClr>
                <a:schemeClr val="accent1"/>
              </a:buClr>
              <a:buSzTx/>
              <a:buFont typeface="Arial" panose="020B0604020202020204" pitchFamily="34" charset="0"/>
              <a:buNone/>
              <a:defRPr/>
            </a:pPr>
            <a:r>
              <a:rPr lang="zh-CN" altLang="en-US" dirty="0"/>
              <a:t>单击此处添加副标题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zh-CN"/>
          </a:p>
        </p:txBody>
      </p:sp>
      <p:sp>
        <p:nvSpPr>
          <p:cNvPr id="4" name="页脚占位符 3"/>
          <p:cNvSpPr>
            <a:spLocks noGrp="1"/>
          </p:cNvSpPr>
          <p:nvPr>
            <p:ph type="ftr" sz="quarter" idx="11"/>
          </p:nvPr>
        </p:nvSpPr>
        <p:spPr/>
        <p:txBody>
          <a:bodyPr/>
          <a:lstStyle/>
          <a:p>
            <a:endParaRPr lang="zh-CN" altLang="zh-CN"/>
          </a:p>
        </p:txBody>
      </p:sp>
      <p:sp>
        <p:nvSpPr>
          <p:cNvPr id="5" name="灯片编号占位符 4"/>
          <p:cNvSpPr>
            <a:spLocks noGrp="1"/>
          </p:cNvSpPr>
          <p:nvPr>
            <p:ph type="sldNum" sz="quarter" idx="12"/>
          </p:nvPr>
        </p:nvSpPr>
        <p:spPr/>
        <p:txBody>
          <a:bodyPr/>
          <a:lstStyle/>
          <a:p>
            <a:fld id="{D73975F7-37ED-4445-BBF3-D95E76A6F842}" type="slidenum">
              <a:rPr lang="zh-CN" altLang="zh-CN" smtClean="0"/>
              <a:pPr/>
              <a:t>‹#›</a:t>
            </a:fld>
            <a:endParaRPr lang="zh-CN" altLang="zh-CN"/>
          </a:p>
        </p:txBody>
      </p:sp>
      <p:sp>
        <p:nvSpPr>
          <p:cNvPr id="7" name="内容占位符 6"/>
          <p:cNvSpPr>
            <a:spLocks noGrp="1"/>
          </p:cNvSpPr>
          <p:nvPr>
            <p:ph sz="quarter" idx="13"/>
          </p:nvPr>
        </p:nvSpPr>
        <p:spPr>
          <a:xfrm>
            <a:off x="457200" y="584570"/>
            <a:ext cx="8229602" cy="5411785"/>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TextBox 3"/>
          <p:cNvSpPr/>
          <p:nvPr>
            <p:custDataLst>
              <p:tags r:id="rId1"/>
            </p:custDataLst>
          </p:nvPr>
        </p:nvSpPr>
        <p:spPr bwMode="auto">
          <a:xfrm>
            <a:off x="389056" y="1501107"/>
            <a:ext cx="8316889" cy="4175643"/>
          </a:xfrm>
          <a:prstGeom prst="rect">
            <a:avLst/>
          </a:prstGeom>
          <a:solidFill>
            <a:schemeClr val="bg1">
              <a:lumMod val="85000"/>
              <a:alpha val="20000"/>
            </a:schemeClr>
          </a:solidFill>
          <a:ln w="6350">
            <a:solidFill>
              <a:schemeClr val="bg1">
                <a:lumMod val="95000"/>
              </a:schemeClr>
            </a:solidFill>
            <a:miter lim="800000"/>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7500" tIns="35100" rIns="67500" bIns="35100" anchor="ctr">
            <a:normAutofit/>
          </a:bodyPr>
          <a:lstStyle/>
          <a:p>
            <a:endParaRPr lang="zh-CN" altLang="en-US" sz="955">
              <a:latin typeface="+mn-ea"/>
            </a:endParaRPr>
          </a:p>
        </p:txBody>
      </p:sp>
      <p:sp>
        <p:nvSpPr>
          <p:cNvPr id="9" name="TextBox 1"/>
          <p:cNvSpPr/>
          <p:nvPr>
            <p:custDataLst>
              <p:tags r:id="rId2"/>
            </p:custDataLst>
          </p:nvPr>
        </p:nvSpPr>
        <p:spPr bwMode="auto">
          <a:xfrm>
            <a:off x="389056" y="5627295"/>
            <a:ext cx="8316889" cy="49455"/>
          </a:xfrm>
          <a:prstGeom prst="rect">
            <a:avLst/>
          </a:prstGeom>
          <a:solidFill>
            <a:schemeClr val="accent1"/>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7500" tIns="35100" rIns="67500" bIns="35100" anchor="ctr">
            <a:normAutofit fontScale="25000" lnSpcReduction="20000"/>
          </a:bodyPr>
          <a:lstStyle/>
          <a:p>
            <a:endParaRPr lang="zh-CN" altLang="en-US" sz="955">
              <a:latin typeface="+mn-ea"/>
            </a:endParaRPr>
          </a:p>
        </p:txBody>
      </p:sp>
      <p:sp>
        <p:nvSpPr>
          <p:cNvPr id="2" name="标题 1"/>
          <p:cNvSpPr>
            <a:spLocks noGrp="1"/>
          </p:cNvSpPr>
          <p:nvPr>
            <p:ph type="title" hasCustomPrompt="1"/>
          </p:nvPr>
        </p:nvSpPr>
        <p:spPr>
          <a:xfrm>
            <a:off x="633046" y="246722"/>
            <a:ext cx="4592687" cy="490962"/>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chorCtr="0">
            <a:normAutofit/>
          </a:bodyPr>
          <a:lstStyle>
            <a:lvl1pPr algn="l">
              <a:defRPr lang="zh-CN" altLang="en-US" sz="2400">
                <a:solidFill>
                  <a:schemeClr val="tx1">
                    <a:lumMod val="75000"/>
                    <a:lumOff val="25000"/>
                  </a:schemeClr>
                </a:solidFill>
                <a:latin typeface="+mn-ea"/>
                <a:ea typeface="+mn-ea"/>
                <a:cs typeface="+mn-cs"/>
              </a:defRPr>
            </a:lvl1pPr>
          </a:lstStyle>
          <a:p>
            <a:pPr lvl="0" algn="l">
              <a:buFont typeface="Arial" panose="020B0604020202020204" pitchFamily="34" charset="0"/>
            </a:pPr>
            <a:r>
              <a:rPr lang="zh-CN" altLang="en-US" dirty="0"/>
              <a:t>编辑标题</a:t>
            </a:r>
            <a:endParaRPr lang="en-US" altLang="zh-CN" dirty="0"/>
          </a:p>
        </p:txBody>
      </p:sp>
      <p:sp>
        <p:nvSpPr>
          <p:cNvPr id="4" name="日期占位符 3"/>
          <p:cNvSpPr>
            <a:spLocks noGrp="1"/>
          </p:cNvSpPr>
          <p:nvPr>
            <p:ph type="dt" sz="half" idx="10"/>
          </p:nvPr>
        </p:nvSpPr>
        <p:spPr/>
        <p:txBody>
          <a:bodyPr vert="horz" wrap="square" lIns="90000" tIns="46800" rIns="90000" bIns="46800">
            <a:normAutofit/>
          </a:bodyPr>
          <a:lstStyle>
            <a:lvl1pPr>
              <a:defRPr/>
            </a:lvl1pPr>
          </a:lstStyle>
          <a:p>
            <a:endParaRPr lang="zh-CN" altLang="zh-CN"/>
          </a:p>
        </p:txBody>
      </p:sp>
      <p:sp>
        <p:nvSpPr>
          <p:cNvPr id="5" name="页脚占位符 4"/>
          <p:cNvSpPr>
            <a:spLocks noGrp="1"/>
          </p:cNvSpPr>
          <p:nvPr>
            <p:ph type="ftr" sz="quarter" idx="11"/>
          </p:nvPr>
        </p:nvSpPr>
        <p:spPr/>
        <p:txBody>
          <a:bodyPr vert="horz" wrap="square" lIns="90000" tIns="46800" rIns="90000" bIns="46800">
            <a:normAutofit/>
          </a:bodyPr>
          <a:lstStyle>
            <a:lvl1pPr>
              <a:defRPr/>
            </a:lvl1pPr>
          </a:lstStyle>
          <a:p>
            <a:endParaRPr lang="zh-CN" altLang="zh-CN"/>
          </a:p>
        </p:txBody>
      </p:sp>
      <p:sp>
        <p:nvSpPr>
          <p:cNvPr id="6" name="灯片编号占位符 5"/>
          <p:cNvSpPr>
            <a:spLocks noGrp="1"/>
          </p:cNvSpPr>
          <p:nvPr>
            <p:ph type="sldNum" sz="quarter" idx="12"/>
          </p:nvPr>
        </p:nvSpPr>
        <p:spPr/>
        <p:txBody>
          <a:bodyPr vert="horz" wrap="square" lIns="90000" tIns="46800" rIns="90000" bIns="46800">
            <a:normAutofit/>
          </a:bodyPr>
          <a:lstStyle>
            <a:lvl1pPr>
              <a:defRPr/>
            </a:lvl1pPr>
          </a:lstStyle>
          <a:p>
            <a:fld id="{2D76A4E1-6AA3-4924-8867-08286931E9A9}" type="slidenum">
              <a:rPr lang="zh-CN" altLang="zh-CN"/>
              <a:pPr/>
              <a:t>‹#›</a:t>
            </a:fld>
            <a:endParaRPr lang="zh-CN" altLang="zh-CN"/>
          </a:p>
        </p:txBody>
      </p:sp>
      <p:sp>
        <p:nvSpPr>
          <p:cNvPr id="12" name="内容占位符 11"/>
          <p:cNvSpPr>
            <a:spLocks noGrp="1"/>
          </p:cNvSpPr>
          <p:nvPr>
            <p:ph sz="quarter" idx="13"/>
          </p:nvPr>
        </p:nvSpPr>
        <p:spPr>
          <a:xfrm>
            <a:off x="453425" y="1573200"/>
            <a:ext cx="8233377" cy="4600800"/>
          </a:xfrm>
        </p:spPr>
        <p:txBody>
          <a:bodyPr vert="horz" wrap="square" lIns="90000" tIns="46800" rIns="90000" bIns="46800">
            <a:normAutofit/>
          </a:bodyPr>
          <a:lstStyle>
            <a:lvl1pPr>
              <a:buClr>
                <a:schemeClr val="accent1"/>
              </a:buCl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5" name="Freeform 2"/>
          <p:cNvSpPr/>
          <p:nvPr/>
        </p:nvSpPr>
        <p:spPr bwMode="auto">
          <a:xfrm>
            <a:off x="469" y="246722"/>
            <a:ext cx="554222" cy="490962"/>
          </a:xfrm>
          <a:custGeom>
            <a:avLst/>
            <a:gdLst>
              <a:gd name="T0" fmla="*/ 185 w 278"/>
              <a:gd name="T1" fmla="*/ 0 h 185"/>
              <a:gd name="T2" fmla="*/ 185 w 278"/>
              <a:gd name="T3" fmla="*/ 0 h 185"/>
              <a:gd name="T4" fmla="*/ 185 w 278"/>
              <a:gd name="T5" fmla="*/ 0 h 185"/>
              <a:gd name="T6" fmla="*/ 0 w 278"/>
              <a:gd name="T7" fmla="*/ 0 h 185"/>
              <a:gd name="T8" fmla="*/ 0 w 278"/>
              <a:gd name="T9" fmla="*/ 185 h 185"/>
              <a:gd name="T10" fmla="*/ 185 w 278"/>
              <a:gd name="T11" fmla="*/ 185 h 185"/>
              <a:gd name="T12" fmla="*/ 185 w 278"/>
              <a:gd name="T13" fmla="*/ 185 h 185"/>
              <a:gd name="T14" fmla="*/ 185 w 278"/>
              <a:gd name="T15" fmla="*/ 185 h 185"/>
              <a:gd name="T16" fmla="*/ 278 w 278"/>
              <a:gd name="T17" fmla="*/ 92 h 185"/>
              <a:gd name="T18" fmla="*/ 185 w 278"/>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 h="185">
                <a:moveTo>
                  <a:pt x="185" y="0"/>
                </a:moveTo>
                <a:cubicBezTo>
                  <a:pt x="185" y="0"/>
                  <a:pt x="185" y="0"/>
                  <a:pt x="185" y="0"/>
                </a:cubicBezTo>
                <a:cubicBezTo>
                  <a:pt x="185" y="0"/>
                  <a:pt x="185" y="0"/>
                  <a:pt x="185" y="0"/>
                </a:cubicBezTo>
                <a:cubicBezTo>
                  <a:pt x="0" y="0"/>
                  <a:pt x="0" y="0"/>
                  <a:pt x="0" y="0"/>
                </a:cubicBezTo>
                <a:cubicBezTo>
                  <a:pt x="0" y="185"/>
                  <a:pt x="0" y="185"/>
                  <a:pt x="0" y="185"/>
                </a:cubicBezTo>
                <a:cubicBezTo>
                  <a:pt x="185" y="185"/>
                  <a:pt x="185" y="185"/>
                  <a:pt x="185" y="185"/>
                </a:cubicBezTo>
                <a:cubicBezTo>
                  <a:pt x="185" y="185"/>
                  <a:pt x="185" y="185"/>
                  <a:pt x="185" y="185"/>
                </a:cubicBezTo>
                <a:cubicBezTo>
                  <a:pt x="185" y="185"/>
                  <a:pt x="185" y="185"/>
                  <a:pt x="185" y="185"/>
                </a:cubicBezTo>
                <a:cubicBezTo>
                  <a:pt x="237" y="185"/>
                  <a:pt x="278" y="143"/>
                  <a:pt x="278" y="92"/>
                </a:cubicBezTo>
                <a:cubicBezTo>
                  <a:pt x="278" y="41"/>
                  <a:pt x="237" y="0"/>
                  <a:pt x="185" y="0"/>
                </a:cubicBezTo>
                <a:close/>
              </a:path>
            </a:pathLst>
          </a:custGeom>
          <a:solidFill>
            <a:schemeClr val="accent1"/>
          </a:solidFill>
          <a:ln>
            <a:noFill/>
          </a:ln>
        </p:spPr>
        <p:txBody>
          <a:bodyPr vert="horz" wrap="square" lIns="90000" tIns="46800" rIns="90000" bIns="46800">
            <a:normAutofit/>
          </a:bodyPr>
          <a:lstStyle/>
          <a:p>
            <a:endParaRPr lang="zh-CN" altLang="en-US" sz="955">
              <a:latin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59" name="AutoShape 2"/>
          <p:cNvSpPr>
            <a:spLocks noChangeArrowheads="1"/>
          </p:cNvSpPr>
          <p:nvPr/>
        </p:nvSpPr>
        <p:spPr bwMode="auto">
          <a:xfrm>
            <a:off x="2973685" y="2843229"/>
            <a:ext cx="5154204" cy="1153579"/>
          </a:xfrm>
          <a:prstGeom prst="roundRect">
            <a:avLst>
              <a:gd name="adj" fmla="val 16667"/>
            </a:avLst>
          </a:prstGeom>
          <a:noFill/>
          <a:ln w="6350" cmpd="sng">
            <a:solidFill>
              <a:schemeClr val="accent2">
                <a:lumMod val="20000"/>
                <a:lumOff val="80000"/>
              </a:schemeClr>
            </a:solidFill>
            <a:rou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ormAutofit/>
          </a:bodyPr>
          <a:lstStyle/>
          <a:p>
            <a:endParaRPr lang="zh-CN" altLang="en-US" sz="1350"/>
          </a:p>
        </p:txBody>
      </p:sp>
      <p:sp>
        <p:nvSpPr>
          <p:cNvPr id="40" name="任意多边形 33"/>
          <p:cNvSpPr/>
          <p:nvPr/>
        </p:nvSpPr>
        <p:spPr bwMode="auto">
          <a:xfrm>
            <a:off x="2048847" y="-9144"/>
            <a:ext cx="459157" cy="6867144"/>
          </a:xfrm>
          <a:custGeom>
            <a:avLst/>
            <a:gdLst>
              <a:gd name="connsiteX0" fmla="*/ 365760 w 459157"/>
              <a:gd name="connsiteY0" fmla="*/ 0 h 6839712"/>
              <a:gd name="connsiteX1" fmla="*/ 384048 w 459157"/>
              <a:gd name="connsiteY1" fmla="*/ 896112 h 6839712"/>
              <a:gd name="connsiteX2" fmla="*/ 402336 w 459157"/>
              <a:gd name="connsiteY2" fmla="*/ 1865376 h 6839712"/>
              <a:gd name="connsiteX3" fmla="*/ 448056 w 459157"/>
              <a:gd name="connsiteY3" fmla="*/ 3035808 h 6839712"/>
              <a:gd name="connsiteX4" fmla="*/ 438912 w 459157"/>
              <a:gd name="connsiteY4" fmla="*/ 4288536 h 6839712"/>
              <a:gd name="connsiteX5" fmla="*/ 237744 w 459157"/>
              <a:gd name="connsiteY5" fmla="*/ 5797296 h 6839712"/>
              <a:gd name="connsiteX6" fmla="*/ 0 w 459157"/>
              <a:gd name="connsiteY6" fmla="*/ 6839712 h 683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9157" h="6839712">
                <a:moveTo>
                  <a:pt x="365760" y="0"/>
                </a:moveTo>
                <a:cubicBezTo>
                  <a:pt x="371856" y="292608"/>
                  <a:pt x="377952" y="585216"/>
                  <a:pt x="384048" y="896112"/>
                </a:cubicBezTo>
                <a:cubicBezTo>
                  <a:pt x="390144" y="1207008"/>
                  <a:pt x="391668" y="1508760"/>
                  <a:pt x="402336" y="1865376"/>
                </a:cubicBezTo>
                <a:cubicBezTo>
                  <a:pt x="413004" y="2221992"/>
                  <a:pt x="441960" y="2631948"/>
                  <a:pt x="448056" y="3035808"/>
                </a:cubicBezTo>
                <a:cubicBezTo>
                  <a:pt x="454152" y="3439668"/>
                  <a:pt x="473964" y="3828288"/>
                  <a:pt x="438912" y="4288536"/>
                </a:cubicBezTo>
                <a:cubicBezTo>
                  <a:pt x="403860" y="4748784"/>
                  <a:pt x="310896" y="5372100"/>
                  <a:pt x="237744" y="5797296"/>
                </a:cubicBezTo>
                <a:cubicBezTo>
                  <a:pt x="164592" y="6222492"/>
                  <a:pt x="82296" y="6531102"/>
                  <a:pt x="0" y="6839712"/>
                </a:cubicBez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1" name="任意多边形 34"/>
          <p:cNvSpPr/>
          <p:nvPr/>
        </p:nvSpPr>
        <p:spPr bwMode="auto">
          <a:xfrm>
            <a:off x="1397697" y="9144"/>
            <a:ext cx="1110307" cy="6848856"/>
          </a:xfrm>
          <a:custGeom>
            <a:avLst/>
            <a:gdLst>
              <a:gd name="connsiteX0" fmla="*/ 1110307 w 1110307"/>
              <a:gd name="connsiteY0" fmla="*/ 0 h 6968889"/>
              <a:gd name="connsiteX1" fmla="*/ 973147 w 1110307"/>
              <a:gd name="connsiteY1" fmla="*/ 813816 h 6968889"/>
              <a:gd name="connsiteX2" fmla="*/ 753691 w 1110307"/>
              <a:gd name="connsiteY2" fmla="*/ 2194560 h 6968889"/>
              <a:gd name="connsiteX3" fmla="*/ 598243 w 1110307"/>
              <a:gd name="connsiteY3" fmla="*/ 3191256 h 6968889"/>
              <a:gd name="connsiteX4" fmla="*/ 323923 w 1110307"/>
              <a:gd name="connsiteY4" fmla="*/ 4937760 h 6968889"/>
              <a:gd name="connsiteX5" fmla="*/ 31315 w 1110307"/>
              <a:gd name="connsiteY5" fmla="*/ 6757416 h 6968889"/>
              <a:gd name="connsiteX6" fmla="*/ 22171 w 1110307"/>
              <a:gd name="connsiteY6" fmla="*/ 6858000 h 6968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0307" h="6968889">
                <a:moveTo>
                  <a:pt x="1110307" y="0"/>
                </a:moveTo>
                <a:cubicBezTo>
                  <a:pt x="1071445" y="224028"/>
                  <a:pt x="1032583" y="448056"/>
                  <a:pt x="973147" y="813816"/>
                </a:cubicBezTo>
                <a:cubicBezTo>
                  <a:pt x="913711" y="1179576"/>
                  <a:pt x="816175" y="1798320"/>
                  <a:pt x="753691" y="2194560"/>
                </a:cubicBezTo>
                <a:cubicBezTo>
                  <a:pt x="691207" y="2590800"/>
                  <a:pt x="669871" y="2734056"/>
                  <a:pt x="598243" y="3191256"/>
                </a:cubicBezTo>
                <a:cubicBezTo>
                  <a:pt x="526615" y="3648456"/>
                  <a:pt x="418411" y="4343400"/>
                  <a:pt x="323923" y="4937760"/>
                </a:cubicBezTo>
                <a:cubicBezTo>
                  <a:pt x="229435" y="5532120"/>
                  <a:pt x="81607" y="6437376"/>
                  <a:pt x="31315" y="6757416"/>
                </a:cubicBezTo>
                <a:cubicBezTo>
                  <a:pt x="-18977" y="7077456"/>
                  <a:pt x="1597" y="6967728"/>
                  <a:pt x="22171" y="6858000"/>
                </a:cubicBez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2" name="任意多边形 35"/>
          <p:cNvSpPr/>
          <p:nvPr/>
        </p:nvSpPr>
        <p:spPr bwMode="auto">
          <a:xfrm>
            <a:off x="1427055" y="-9144"/>
            <a:ext cx="2268166" cy="6867144"/>
          </a:xfrm>
          <a:custGeom>
            <a:avLst/>
            <a:gdLst>
              <a:gd name="connsiteX0" fmla="*/ 0 w 2268166"/>
              <a:gd name="connsiteY0" fmla="*/ 0 h 6867144"/>
              <a:gd name="connsiteX1" fmla="*/ 100584 w 2268166"/>
              <a:gd name="connsiteY1" fmla="*/ 438912 h 6867144"/>
              <a:gd name="connsiteX2" fmla="*/ 292608 w 2268166"/>
              <a:gd name="connsiteY2" fmla="*/ 1060704 h 6867144"/>
              <a:gd name="connsiteX3" fmla="*/ 576072 w 2268166"/>
              <a:gd name="connsiteY3" fmla="*/ 1856232 h 6867144"/>
              <a:gd name="connsiteX4" fmla="*/ 932688 w 2268166"/>
              <a:gd name="connsiteY4" fmla="*/ 2660904 h 6867144"/>
              <a:gd name="connsiteX5" fmla="*/ 1106424 w 2268166"/>
              <a:gd name="connsiteY5" fmla="*/ 3099816 h 6867144"/>
              <a:gd name="connsiteX6" fmla="*/ 1865376 w 2268166"/>
              <a:gd name="connsiteY6" fmla="*/ 5239512 h 6867144"/>
              <a:gd name="connsiteX7" fmla="*/ 2203704 w 2268166"/>
              <a:gd name="connsiteY7" fmla="*/ 6574536 h 6867144"/>
              <a:gd name="connsiteX8" fmla="*/ 2267712 w 2268166"/>
              <a:gd name="connsiteY8" fmla="*/ 6867144 h 686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8166" h="6867144">
                <a:moveTo>
                  <a:pt x="0" y="0"/>
                </a:moveTo>
                <a:cubicBezTo>
                  <a:pt x="25908" y="131064"/>
                  <a:pt x="51816" y="262128"/>
                  <a:pt x="100584" y="438912"/>
                </a:cubicBezTo>
                <a:cubicBezTo>
                  <a:pt x="149352" y="615696"/>
                  <a:pt x="213360" y="824484"/>
                  <a:pt x="292608" y="1060704"/>
                </a:cubicBezTo>
                <a:cubicBezTo>
                  <a:pt x="371856" y="1296924"/>
                  <a:pt x="469392" y="1589532"/>
                  <a:pt x="576072" y="1856232"/>
                </a:cubicBezTo>
                <a:cubicBezTo>
                  <a:pt x="682752" y="2122932"/>
                  <a:pt x="844296" y="2453640"/>
                  <a:pt x="932688" y="2660904"/>
                </a:cubicBezTo>
                <a:cubicBezTo>
                  <a:pt x="1021080" y="2868168"/>
                  <a:pt x="950976" y="2670048"/>
                  <a:pt x="1106424" y="3099816"/>
                </a:cubicBezTo>
                <a:cubicBezTo>
                  <a:pt x="1261872" y="3529584"/>
                  <a:pt x="1682496" y="4660392"/>
                  <a:pt x="1865376" y="5239512"/>
                </a:cubicBezTo>
                <a:cubicBezTo>
                  <a:pt x="2048256" y="5818632"/>
                  <a:pt x="2136648" y="6303264"/>
                  <a:pt x="2203704" y="6574536"/>
                </a:cubicBezTo>
                <a:cubicBezTo>
                  <a:pt x="2270760" y="6845808"/>
                  <a:pt x="2269236" y="6856476"/>
                  <a:pt x="2267712" y="6867144"/>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3" name="任意多边形 36"/>
          <p:cNvSpPr/>
          <p:nvPr/>
        </p:nvSpPr>
        <p:spPr bwMode="auto">
          <a:xfrm>
            <a:off x="1551017" y="0"/>
            <a:ext cx="1448806" cy="6858000"/>
          </a:xfrm>
          <a:custGeom>
            <a:avLst/>
            <a:gdLst>
              <a:gd name="connsiteX0" fmla="*/ 13198 w 1448806"/>
              <a:gd name="connsiteY0" fmla="*/ 15712 h 6882856"/>
              <a:gd name="connsiteX1" fmla="*/ 13198 w 1448806"/>
              <a:gd name="connsiteY1" fmla="*/ 70576 h 6882856"/>
              <a:gd name="connsiteX2" fmla="*/ 150358 w 1448806"/>
              <a:gd name="connsiteY2" fmla="*/ 573496 h 6882856"/>
              <a:gd name="connsiteX3" fmla="*/ 333238 w 1448806"/>
              <a:gd name="connsiteY3" fmla="*/ 1524472 h 6882856"/>
              <a:gd name="connsiteX4" fmla="*/ 452110 w 1448806"/>
              <a:gd name="connsiteY4" fmla="*/ 2164552 h 6882856"/>
              <a:gd name="connsiteX5" fmla="*/ 671566 w 1448806"/>
              <a:gd name="connsiteY5" fmla="*/ 3161248 h 6882856"/>
              <a:gd name="connsiteX6" fmla="*/ 900166 w 1448806"/>
              <a:gd name="connsiteY6" fmla="*/ 4249384 h 6882856"/>
              <a:gd name="connsiteX7" fmla="*/ 1064758 w 1448806"/>
              <a:gd name="connsiteY7" fmla="*/ 5172928 h 6882856"/>
              <a:gd name="connsiteX8" fmla="*/ 1284214 w 1448806"/>
              <a:gd name="connsiteY8" fmla="*/ 6133048 h 6882856"/>
              <a:gd name="connsiteX9" fmla="*/ 1448806 w 1448806"/>
              <a:gd name="connsiteY9" fmla="*/ 6882856 h 688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8806" h="6882856">
                <a:moveTo>
                  <a:pt x="13198" y="15712"/>
                </a:moveTo>
                <a:cubicBezTo>
                  <a:pt x="1768" y="-3338"/>
                  <a:pt x="-9662" y="-22388"/>
                  <a:pt x="13198" y="70576"/>
                </a:cubicBezTo>
                <a:cubicBezTo>
                  <a:pt x="36058" y="163540"/>
                  <a:pt x="97018" y="331180"/>
                  <a:pt x="150358" y="573496"/>
                </a:cubicBezTo>
                <a:cubicBezTo>
                  <a:pt x="203698" y="815812"/>
                  <a:pt x="282946" y="1259296"/>
                  <a:pt x="333238" y="1524472"/>
                </a:cubicBezTo>
                <a:cubicBezTo>
                  <a:pt x="383530" y="1789648"/>
                  <a:pt x="395722" y="1891756"/>
                  <a:pt x="452110" y="2164552"/>
                </a:cubicBezTo>
                <a:cubicBezTo>
                  <a:pt x="508498" y="2437348"/>
                  <a:pt x="596890" y="2813776"/>
                  <a:pt x="671566" y="3161248"/>
                </a:cubicBezTo>
                <a:cubicBezTo>
                  <a:pt x="746242" y="3508720"/>
                  <a:pt x="834634" y="3914104"/>
                  <a:pt x="900166" y="4249384"/>
                </a:cubicBezTo>
                <a:cubicBezTo>
                  <a:pt x="965698" y="4584664"/>
                  <a:pt x="1000750" y="4858984"/>
                  <a:pt x="1064758" y="5172928"/>
                </a:cubicBezTo>
                <a:cubicBezTo>
                  <a:pt x="1128766" y="5486872"/>
                  <a:pt x="1220206" y="5848060"/>
                  <a:pt x="1284214" y="6133048"/>
                </a:cubicBezTo>
                <a:cubicBezTo>
                  <a:pt x="1348222" y="6418036"/>
                  <a:pt x="1398514" y="6650446"/>
                  <a:pt x="1448806" y="6882856"/>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4" name="任意多边形 37"/>
          <p:cNvSpPr/>
          <p:nvPr/>
        </p:nvSpPr>
        <p:spPr bwMode="auto">
          <a:xfrm>
            <a:off x="2570055" y="0"/>
            <a:ext cx="365760" cy="6848856"/>
          </a:xfrm>
          <a:custGeom>
            <a:avLst/>
            <a:gdLst>
              <a:gd name="connsiteX0" fmla="*/ 365760 w 365760"/>
              <a:gd name="connsiteY0" fmla="*/ 0 h 6848856"/>
              <a:gd name="connsiteX1" fmla="*/ 310896 w 365760"/>
              <a:gd name="connsiteY1" fmla="*/ 347472 h 6848856"/>
              <a:gd name="connsiteX2" fmla="*/ 246888 w 365760"/>
              <a:gd name="connsiteY2" fmla="*/ 685800 h 6848856"/>
              <a:gd name="connsiteX3" fmla="*/ 173736 w 365760"/>
              <a:gd name="connsiteY3" fmla="*/ 1124712 h 6848856"/>
              <a:gd name="connsiteX4" fmla="*/ 128016 w 365760"/>
              <a:gd name="connsiteY4" fmla="*/ 1810512 h 6848856"/>
              <a:gd name="connsiteX5" fmla="*/ 155448 w 365760"/>
              <a:gd name="connsiteY5" fmla="*/ 2660904 h 6848856"/>
              <a:gd name="connsiteX6" fmla="*/ 146304 w 365760"/>
              <a:gd name="connsiteY6" fmla="*/ 3410712 h 6848856"/>
              <a:gd name="connsiteX7" fmla="*/ 137160 w 365760"/>
              <a:gd name="connsiteY7" fmla="*/ 4306824 h 6848856"/>
              <a:gd name="connsiteX8" fmla="*/ 118872 w 365760"/>
              <a:gd name="connsiteY8" fmla="*/ 5239512 h 6848856"/>
              <a:gd name="connsiteX9" fmla="*/ 82296 w 365760"/>
              <a:gd name="connsiteY9" fmla="*/ 5870448 h 6848856"/>
              <a:gd name="connsiteX10" fmla="*/ 36576 w 365760"/>
              <a:gd name="connsiteY10" fmla="*/ 6400800 h 6848856"/>
              <a:gd name="connsiteX11" fmla="*/ 0 w 365760"/>
              <a:gd name="connsiteY11" fmla="*/ 6848856 h 684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5760" h="6848856">
                <a:moveTo>
                  <a:pt x="365760" y="0"/>
                </a:moveTo>
                <a:cubicBezTo>
                  <a:pt x="348234" y="116586"/>
                  <a:pt x="330708" y="233172"/>
                  <a:pt x="310896" y="347472"/>
                </a:cubicBezTo>
                <a:cubicBezTo>
                  <a:pt x="291084" y="461772"/>
                  <a:pt x="269748" y="556260"/>
                  <a:pt x="246888" y="685800"/>
                </a:cubicBezTo>
                <a:cubicBezTo>
                  <a:pt x="224028" y="815340"/>
                  <a:pt x="193548" y="937260"/>
                  <a:pt x="173736" y="1124712"/>
                </a:cubicBezTo>
                <a:cubicBezTo>
                  <a:pt x="153924" y="1312164"/>
                  <a:pt x="131064" y="1554480"/>
                  <a:pt x="128016" y="1810512"/>
                </a:cubicBezTo>
                <a:cubicBezTo>
                  <a:pt x="124968" y="2066544"/>
                  <a:pt x="152400" y="2394204"/>
                  <a:pt x="155448" y="2660904"/>
                </a:cubicBezTo>
                <a:cubicBezTo>
                  <a:pt x="158496" y="2927604"/>
                  <a:pt x="149352" y="3136392"/>
                  <a:pt x="146304" y="3410712"/>
                </a:cubicBezTo>
                <a:cubicBezTo>
                  <a:pt x="143256" y="3685032"/>
                  <a:pt x="141732" y="4002024"/>
                  <a:pt x="137160" y="4306824"/>
                </a:cubicBezTo>
                <a:cubicBezTo>
                  <a:pt x="132588" y="4611624"/>
                  <a:pt x="128016" y="4978908"/>
                  <a:pt x="118872" y="5239512"/>
                </a:cubicBezTo>
                <a:cubicBezTo>
                  <a:pt x="109728" y="5500116"/>
                  <a:pt x="96012" y="5676900"/>
                  <a:pt x="82296" y="5870448"/>
                </a:cubicBezTo>
                <a:cubicBezTo>
                  <a:pt x="68580" y="6063996"/>
                  <a:pt x="50292" y="6237732"/>
                  <a:pt x="36576" y="6400800"/>
                </a:cubicBezTo>
                <a:cubicBezTo>
                  <a:pt x="22860" y="6563868"/>
                  <a:pt x="11430" y="6706362"/>
                  <a:pt x="0" y="6848856"/>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5" name="任意多边形 38"/>
          <p:cNvSpPr/>
          <p:nvPr/>
        </p:nvSpPr>
        <p:spPr bwMode="auto">
          <a:xfrm>
            <a:off x="1884255" y="0"/>
            <a:ext cx="1207008" cy="6867144"/>
          </a:xfrm>
          <a:custGeom>
            <a:avLst/>
            <a:gdLst>
              <a:gd name="connsiteX0" fmla="*/ 1207008 w 1207008"/>
              <a:gd name="connsiteY0" fmla="*/ 0 h 6867144"/>
              <a:gd name="connsiteX1" fmla="*/ 1115568 w 1207008"/>
              <a:gd name="connsiteY1" fmla="*/ 539496 h 6867144"/>
              <a:gd name="connsiteX2" fmla="*/ 987552 w 1207008"/>
              <a:gd name="connsiteY2" fmla="*/ 1197864 h 6867144"/>
              <a:gd name="connsiteX3" fmla="*/ 877824 w 1207008"/>
              <a:gd name="connsiteY3" fmla="*/ 1892808 h 6867144"/>
              <a:gd name="connsiteX4" fmla="*/ 777240 w 1207008"/>
              <a:gd name="connsiteY4" fmla="*/ 2368296 h 6867144"/>
              <a:gd name="connsiteX5" fmla="*/ 649224 w 1207008"/>
              <a:gd name="connsiteY5" fmla="*/ 3099816 h 6867144"/>
              <a:gd name="connsiteX6" fmla="*/ 466344 w 1207008"/>
              <a:gd name="connsiteY6" fmla="*/ 4142232 h 6867144"/>
              <a:gd name="connsiteX7" fmla="*/ 228600 w 1207008"/>
              <a:gd name="connsiteY7" fmla="*/ 5449824 h 6867144"/>
              <a:gd name="connsiteX8" fmla="*/ 0 w 1207008"/>
              <a:gd name="connsiteY8" fmla="*/ 6867144 h 686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7008" h="6867144">
                <a:moveTo>
                  <a:pt x="1207008" y="0"/>
                </a:moveTo>
                <a:cubicBezTo>
                  <a:pt x="1179576" y="169926"/>
                  <a:pt x="1152144" y="339852"/>
                  <a:pt x="1115568" y="539496"/>
                </a:cubicBezTo>
                <a:cubicBezTo>
                  <a:pt x="1078992" y="739140"/>
                  <a:pt x="1027176" y="972312"/>
                  <a:pt x="987552" y="1197864"/>
                </a:cubicBezTo>
                <a:cubicBezTo>
                  <a:pt x="947928" y="1423416"/>
                  <a:pt x="912876" y="1697736"/>
                  <a:pt x="877824" y="1892808"/>
                </a:cubicBezTo>
                <a:cubicBezTo>
                  <a:pt x="842772" y="2087880"/>
                  <a:pt x="815340" y="2167128"/>
                  <a:pt x="777240" y="2368296"/>
                </a:cubicBezTo>
                <a:cubicBezTo>
                  <a:pt x="739140" y="2569464"/>
                  <a:pt x="649224" y="3099816"/>
                  <a:pt x="649224" y="3099816"/>
                </a:cubicBezTo>
                <a:cubicBezTo>
                  <a:pt x="597408" y="3395472"/>
                  <a:pt x="536448" y="3750564"/>
                  <a:pt x="466344" y="4142232"/>
                </a:cubicBezTo>
                <a:cubicBezTo>
                  <a:pt x="396240" y="4533900"/>
                  <a:pt x="306324" y="4995672"/>
                  <a:pt x="228600" y="5449824"/>
                </a:cubicBezTo>
                <a:cubicBezTo>
                  <a:pt x="150876" y="5903976"/>
                  <a:pt x="75438" y="6385560"/>
                  <a:pt x="0" y="6867144"/>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6" name="任意多边形 86"/>
          <p:cNvSpPr/>
          <p:nvPr/>
        </p:nvSpPr>
        <p:spPr bwMode="auto">
          <a:xfrm>
            <a:off x="3121186" y="-36555"/>
            <a:ext cx="517073" cy="384018"/>
          </a:xfrm>
          <a:custGeom>
            <a:avLst/>
            <a:gdLst>
              <a:gd name="connsiteX0" fmla="*/ 33900 w 517073"/>
              <a:gd name="connsiteY0" fmla="*/ 0 h 384018"/>
              <a:gd name="connsiteX1" fmla="*/ 478108 w 517073"/>
              <a:gd name="connsiteY1" fmla="*/ 0 h 384018"/>
              <a:gd name="connsiteX2" fmla="*/ 500543 w 517073"/>
              <a:gd name="connsiteY2" fmla="*/ 37822 h 384018"/>
              <a:gd name="connsiteX3" fmla="*/ 516950 w 517073"/>
              <a:gd name="connsiteY3" fmla="*/ 139177 h 384018"/>
              <a:gd name="connsiteX4" fmla="*/ 243766 w 517073"/>
              <a:gd name="connsiteY4" fmla="*/ 383555 h 384018"/>
              <a:gd name="connsiteX5" fmla="*/ 462 w 517073"/>
              <a:gd name="connsiteY5" fmla="*/ 109166 h 384018"/>
              <a:gd name="connsiteX6" fmla="*/ 26340 w 517073"/>
              <a:gd name="connsiteY6" fmla="*/ 10088 h 384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7073" h="384018">
                <a:moveTo>
                  <a:pt x="33900" y="0"/>
                </a:moveTo>
                <a:lnTo>
                  <a:pt x="478108" y="0"/>
                </a:lnTo>
                <a:lnTo>
                  <a:pt x="500543" y="37822"/>
                </a:lnTo>
                <a:cubicBezTo>
                  <a:pt x="512148" y="69508"/>
                  <a:pt x="518017" y="103807"/>
                  <a:pt x="516950" y="139177"/>
                </a:cubicBezTo>
                <a:cubicBezTo>
                  <a:pt x="508413" y="280659"/>
                  <a:pt x="384626" y="392130"/>
                  <a:pt x="243766" y="383555"/>
                </a:cubicBezTo>
                <a:cubicBezTo>
                  <a:pt x="102906" y="374981"/>
                  <a:pt x="-8075" y="254935"/>
                  <a:pt x="462" y="109166"/>
                </a:cubicBezTo>
                <a:cubicBezTo>
                  <a:pt x="2597" y="73795"/>
                  <a:pt x="11667" y="40300"/>
                  <a:pt x="26340" y="10088"/>
                </a:cubicBezTo>
                <a:close/>
              </a:path>
            </a:pathLst>
          </a:custGeom>
          <a:solidFill>
            <a:schemeClr val="accent1"/>
          </a:solidFill>
          <a:ln>
            <a:noFill/>
          </a:ln>
        </p:spPr>
        <p:txBody>
          <a:bodyPr vert="horz" wrap="square" lIns="90000" tIns="46800" rIns="90000" bIns="46800">
            <a:normAutofit/>
          </a:bodyPr>
          <a:lstStyle/>
          <a:p>
            <a:endParaRPr lang="zh-CN" altLang="en-US"/>
          </a:p>
        </p:txBody>
      </p:sp>
      <p:sp>
        <p:nvSpPr>
          <p:cNvPr id="47" name="任意多边形 94"/>
          <p:cNvSpPr/>
          <p:nvPr/>
        </p:nvSpPr>
        <p:spPr bwMode="auto">
          <a:xfrm>
            <a:off x="3358107" y="6472285"/>
            <a:ext cx="542989" cy="385715"/>
          </a:xfrm>
          <a:custGeom>
            <a:avLst/>
            <a:gdLst>
              <a:gd name="connsiteX0" fmla="*/ 286435 w 542989"/>
              <a:gd name="connsiteY0" fmla="*/ 448 h 385715"/>
              <a:gd name="connsiteX1" fmla="*/ 542544 w 542989"/>
              <a:gd name="connsiteY1" fmla="*/ 287638 h 385715"/>
              <a:gd name="connsiteX2" fmla="*/ 519226 w 542989"/>
              <a:gd name="connsiteY2" fmla="*/ 385715 h 385715"/>
              <a:gd name="connsiteX3" fmla="*/ 26804 w 542989"/>
              <a:gd name="connsiteY3" fmla="*/ 385715 h 385715"/>
              <a:gd name="connsiteX4" fmla="*/ 15853 w 542989"/>
              <a:gd name="connsiteY4" fmla="*/ 367071 h 385715"/>
              <a:gd name="connsiteX5" fmla="*/ 446 w 542989"/>
              <a:gd name="connsiteY5" fmla="*/ 257633 h 385715"/>
              <a:gd name="connsiteX6" fmla="*/ 286435 w 542989"/>
              <a:gd name="connsiteY6" fmla="*/ 448 h 385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89" h="385715">
                <a:moveTo>
                  <a:pt x="286435" y="448"/>
                </a:moveTo>
                <a:cubicBezTo>
                  <a:pt x="435832" y="9021"/>
                  <a:pt x="551081" y="137613"/>
                  <a:pt x="542544" y="287638"/>
                </a:cubicBezTo>
                <a:lnTo>
                  <a:pt x="519226" y="385715"/>
                </a:lnTo>
                <a:lnTo>
                  <a:pt x="26804" y="385715"/>
                </a:lnTo>
                <a:lnTo>
                  <a:pt x="15853" y="367071"/>
                </a:lnTo>
                <a:cubicBezTo>
                  <a:pt x="3914" y="333181"/>
                  <a:pt x="-1688" y="296211"/>
                  <a:pt x="446" y="257633"/>
                </a:cubicBezTo>
                <a:cubicBezTo>
                  <a:pt x="8983" y="107608"/>
                  <a:pt x="137038" y="-8125"/>
                  <a:pt x="286435" y="448"/>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48" name="Freeform 7"/>
          <p:cNvSpPr/>
          <p:nvPr/>
        </p:nvSpPr>
        <p:spPr bwMode="auto">
          <a:xfrm>
            <a:off x="1081310" y="1884321"/>
            <a:ext cx="354285" cy="360836"/>
          </a:xfrm>
          <a:custGeom>
            <a:avLst/>
            <a:gdLst>
              <a:gd name="T0" fmla="*/ 82 w 83"/>
              <a:gd name="T1" fmla="*/ 44 h 84"/>
              <a:gd name="T2" fmla="*/ 39 w 83"/>
              <a:gd name="T3" fmla="*/ 82 h 84"/>
              <a:gd name="T4" fmla="*/ 1 w 83"/>
              <a:gd name="T5" fmla="*/ 40 h 84"/>
              <a:gd name="T6" fmla="*/ 44 w 83"/>
              <a:gd name="T7" fmla="*/ 1 h 84"/>
              <a:gd name="T8" fmla="*/ 82 w 83"/>
              <a:gd name="T9" fmla="*/ 44 h 84"/>
            </a:gdLst>
            <a:ahLst/>
            <a:cxnLst>
              <a:cxn ang="0">
                <a:pos x="T0" y="T1"/>
              </a:cxn>
              <a:cxn ang="0">
                <a:pos x="T2" y="T3"/>
              </a:cxn>
              <a:cxn ang="0">
                <a:pos x="T4" y="T5"/>
              </a:cxn>
              <a:cxn ang="0">
                <a:pos x="T6" y="T7"/>
              </a:cxn>
              <a:cxn ang="0">
                <a:pos x="T8" y="T9"/>
              </a:cxn>
            </a:cxnLst>
            <a:rect l="0" t="0" r="r" b="b"/>
            <a:pathLst>
              <a:path w="83" h="84">
                <a:moveTo>
                  <a:pt x="82" y="44"/>
                </a:moveTo>
                <a:cubicBezTo>
                  <a:pt x="81" y="66"/>
                  <a:pt x="62" y="84"/>
                  <a:pt x="39" y="82"/>
                </a:cubicBezTo>
                <a:cubicBezTo>
                  <a:pt x="17" y="81"/>
                  <a:pt x="0" y="62"/>
                  <a:pt x="1" y="40"/>
                </a:cubicBezTo>
                <a:cubicBezTo>
                  <a:pt x="2" y="17"/>
                  <a:pt x="22" y="0"/>
                  <a:pt x="44" y="1"/>
                </a:cubicBezTo>
                <a:cubicBezTo>
                  <a:pt x="66" y="3"/>
                  <a:pt x="83" y="22"/>
                  <a:pt x="82" y="44"/>
                </a:cubicBezTo>
                <a:close/>
              </a:path>
            </a:pathLst>
          </a:custGeom>
          <a:solidFill>
            <a:schemeClr val="accent1"/>
          </a:solidFill>
          <a:ln>
            <a:noFill/>
          </a:ln>
        </p:spPr>
        <p:txBody>
          <a:bodyPr vert="horz" wrap="square" lIns="90000" tIns="46800" rIns="90000" bIns="46800">
            <a:normAutofit lnSpcReduction="10000"/>
          </a:bodyPr>
          <a:lstStyle/>
          <a:p>
            <a:endParaRPr lang="zh-CN" altLang="en-US"/>
          </a:p>
        </p:txBody>
      </p:sp>
      <p:sp>
        <p:nvSpPr>
          <p:cNvPr id="49" name="Freeform 8"/>
          <p:cNvSpPr/>
          <p:nvPr/>
        </p:nvSpPr>
        <p:spPr bwMode="auto">
          <a:xfrm>
            <a:off x="1318213" y="4939686"/>
            <a:ext cx="554904" cy="561537"/>
          </a:xfrm>
          <a:custGeom>
            <a:avLst/>
            <a:gdLst>
              <a:gd name="T0" fmla="*/ 128 w 130"/>
              <a:gd name="T1" fmla="*/ 69 h 131"/>
              <a:gd name="T2" fmla="*/ 61 w 130"/>
              <a:gd name="T3" fmla="*/ 129 h 131"/>
              <a:gd name="T4" fmla="*/ 1 w 130"/>
              <a:gd name="T5" fmla="*/ 62 h 131"/>
              <a:gd name="T6" fmla="*/ 68 w 130"/>
              <a:gd name="T7" fmla="*/ 2 h 131"/>
              <a:gd name="T8" fmla="*/ 128 w 130"/>
              <a:gd name="T9" fmla="*/ 69 h 131"/>
            </a:gdLst>
            <a:ahLst/>
            <a:cxnLst>
              <a:cxn ang="0">
                <a:pos x="T0" y="T1"/>
              </a:cxn>
              <a:cxn ang="0">
                <a:pos x="T2" y="T3"/>
              </a:cxn>
              <a:cxn ang="0">
                <a:pos x="T4" y="T5"/>
              </a:cxn>
              <a:cxn ang="0">
                <a:pos x="T6" y="T7"/>
              </a:cxn>
              <a:cxn ang="0">
                <a:pos x="T8" y="T9"/>
              </a:cxn>
            </a:cxnLst>
            <a:rect l="0" t="0" r="r" b="b"/>
            <a:pathLst>
              <a:path w="130" h="131">
                <a:moveTo>
                  <a:pt x="128" y="69"/>
                </a:moveTo>
                <a:cubicBezTo>
                  <a:pt x="126" y="104"/>
                  <a:pt x="96" y="131"/>
                  <a:pt x="61" y="129"/>
                </a:cubicBezTo>
                <a:cubicBezTo>
                  <a:pt x="26" y="127"/>
                  <a:pt x="0" y="97"/>
                  <a:pt x="1" y="62"/>
                </a:cubicBezTo>
                <a:cubicBezTo>
                  <a:pt x="3" y="27"/>
                  <a:pt x="33" y="0"/>
                  <a:pt x="68" y="2"/>
                </a:cubicBezTo>
                <a:cubicBezTo>
                  <a:pt x="103" y="4"/>
                  <a:pt x="130" y="34"/>
                  <a:pt x="128" y="69"/>
                </a:cubicBezTo>
                <a:close/>
              </a:path>
            </a:pathLst>
          </a:custGeom>
          <a:solidFill>
            <a:schemeClr val="accent2">
              <a:lumMod val="20000"/>
              <a:lumOff val="80000"/>
            </a:schemeClr>
          </a:solidFill>
          <a:ln>
            <a:noFill/>
          </a:ln>
        </p:spPr>
        <p:txBody>
          <a:bodyPr vert="horz" wrap="square" lIns="90000" tIns="46800" rIns="90000" bIns="46800">
            <a:normAutofit/>
          </a:bodyPr>
          <a:lstStyle/>
          <a:p>
            <a:endParaRPr lang="zh-CN" altLang="en-US"/>
          </a:p>
        </p:txBody>
      </p:sp>
      <p:sp>
        <p:nvSpPr>
          <p:cNvPr id="50" name="Freeform 9"/>
          <p:cNvSpPr/>
          <p:nvPr/>
        </p:nvSpPr>
        <p:spPr bwMode="auto">
          <a:xfrm>
            <a:off x="3791802" y="4692012"/>
            <a:ext cx="414043" cy="409943"/>
          </a:xfrm>
          <a:custGeom>
            <a:avLst/>
            <a:gdLst>
              <a:gd name="T0" fmla="*/ 95 w 97"/>
              <a:gd name="T1" fmla="*/ 51 h 96"/>
              <a:gd name="T2" fmla="*/ 46 w 97"/>
              <a:gd name="T3" fmla="*/ 95 h 96"/>
              <a:gd name="T4" fmla="*/ 2 w 97"/>
              <a:gd name="T5" fmla="*/ 46 h 96"/>
              <a:gd name="T6" fmla="*/ 51 w 97"/>
              <a:gd name="T7" fmla="*/ 2 h 96"/>
              <a:gd name="T8" fmla="*/ 95 w 97"/>
              <a:gd name="T9" fmla="*/ 51 h 96"/>
            </a:gdLst>
            <a:ahLst/>
            <a:cxnLst>
              <a:cxn ang="0">
                <a:pos x="T0" y="T1"/>
              </a:cxn>
              <a:cxn ang="0">
                <a:pos x="T2" y="T3"/>
              </a:cxn>
              <a:cxn ang="0">
                <a:pos x="T4" y="T5"/>
              </a:cxn>
              <a:cxn ang="0">
                <a:pos x="T6" y="T7"/>
              </a:cxn>
              <a:cxn ang="0">
                <a:pos x="T8" y="T9"/>
              </a:cxn>
            </a:cxnLst>
            <a:rect l="0" t="0" r="r" b="b"/>
            <a:pathLst>
              <a:path w="97" h="96">
                <a:moveTo>
                  <a:pt x="95" y="51"/>
                </a:moveTo>
                <a:cubicBezTo>
                  <a:pt x="94" y="77"/>
                  <a:pt x="72" y="96"/>
                  <a:pt x="46" y="95"/>
                </a:cubicBezTo>
                <a:cubicBezTo>
                  <a:pt x="20" y="94"/>
                  <a:pt x="0" y="72"/>
                  <a:pt x="2" y="46"/>
                </a:cubicBezTo>
                <a:cubicBezTo>
                  <a:pt x="3" y="20"/>
                  <a:pt x="25" y="0"/>
                  <a:pt x="51" y="2"/>
                </a:cubicBezTo>
                <a:cubicBezTo>
                  <a:pt x="77" y="3"/>
                  <a:pt x="97" y="25"/>
                  <a:pt x="95" y="51"/>
                </a:cubicBezTo>
                <a:close/>
              </a:path>
            </a:pathLst>
          </a:custGeom>
          <a:solidFill>
            <a:schemeClr val="accent2">
              <a:lumMod val="40000"/>
              <a:lumOff val="60000"/>
            </a:schemeClr>
          </a:solidFill>
          <a:ln>
            <a:noFill/>
          </a:ln>
        </p:spPr>
        <p:txBody>
          <a:bodyPr vert="horz" wrap="square" lIns="90000" tIns="46800" rIns="90000" bIns="46800">
            <a:normAutofit/>
          </a:bodyPr>
          <a:lstStyle/>
          <a:p>
            <a:endParaRPr lang="zh-CN" altLang="en-US"/>
          </a:p>
        </p:txBody>
      </p:sp>
      <p:sp>
        <p:nvSpPr>
          <p:cNvPr id="51" name="Freeform 10"/>
          <p:cNvSpPr/>
          <p:nvPr/>
        </p:nvSpPr>
        <p:spPr bwMode="auto">
          <a:xfrm>
            <a:off x="3211289" y="914981"/>
            <a:ext cx="226230" cy="226323"/>
          </a:xfrm>
          <a:custGeom>
            <a:avLst/>
            <a:gdLst>
              <a:gd name="T0" fmla="*/ 52 w 53"/>
              <a:gd name="T1" fmla="*/ 28 h 53"/>
              <a:gd name="T2" fmla="*/ 25 w 53"/>
              <a:gd name="T3" fmla="*/ 53 h 53"/>
              <a:gd name="T4" fmla="*/ 0 w 53"/>
              <a:gd name="T5" fmla="*/ 25 h 53"/>
              <a:gd name="T6" fmla="*/ 28 w 53"/>
              <a:gd name="T7" fmla="*/ 1 h 53"/>
              <a:gd name="T8" fmla="*/ 52 w 53"/>
              <a:gd name="T9" fmla="*/ 28 h 53"/>
            </a:gdLst>
            <a:ahLst/>
            <a:cxnLst>
              <a:cxn ang="0">
                <a:pos x="T0" y="T1"/>
              </a:cxn>
              <a:cxn ang="0">
                <a:pos x="T2" y="T3"/>
              </a:cxn>
              <a:cxn ang="0">
                <a:pos x="T4" y="T5"/>
              </a:cxn>
              <a:cxn ang="0">
                <a:pos x="T6" y="T7"/>
              </a:cxn>
              <a:cxn ang="0">
                <a:pos x="T8" y="T9"/>
              </a:cxn>
            </a:cxnLst>
            <a:rect l="0" t="0" r="r" b="b"/>
            <a:pathLst>
              <a:path w="53" h="53">
                <a:moveTo>
                  <a:pt x="52" y="28"/>
                </a:moveTo>
                <a:cubicBezTo>
                  <a:pt x="51" y="42"/>
                  <a:pt x="39" y="53"/>
                  <a:pt x="25" y="53"/>
                </a:cubicBezTo>
                <a:cubicBezTo>
                  <a:pt x="11" y="52"/>
                  <a:pt x="0" y="40"/>
                  <a:pt x="0" y="25"/>
                </a:cubicBezTo>
                <a:cubicBezTo>
                  <a:pt x="1" y="11"/>
                  <a:pt x="13" y="0"/>
                  <a:pt x="28" y="1"/>
                </a:cubicBezTo>
                <a:cubicBezTo>
                  <a:pt x="42" y="2"/>
                  <a:pt x="53" y="14"/>
                  <a:pt x="52" y="28"/>
                </a:cubicBezTo>
                <a:close/>
              </a:path>
            </a:pathLst>
          </a:custGeom>
          <a:solidFill>
            <a:schemeClr val="accent2">
              <a:lumMod val="20000"/>
              <a:lumOff val="80000"/>
            </a:schemeClr>
          </a:solidFill>
          <a:ln>
            <a:noFill/>
          </a:ln>
        </p:spPr>
        <p:txBody>
          <a:bodyPr vert="horz" wrap="square" lIns="90000" tIns="46800" rIns="90000" bIns="46800">
            <a:normAutofit fontScale="55000" lnSpcReduction="20000"/>
          </a:bodyPr>
          <a:lstStyle/>
          <a:p>
            <a:endParaRPr lang="zh-CN" altLang="en-US"/>
          </a:p>
        </p:txBody>
      </p:sp>
      <p:sp>
        <p:nvSpPr>
          <p:cNvPr id="52" name="Freeform 20"/>
          <p:cNvSpPr/>
          <p:nvPr/>
        </p:nvSpPr>
        <p:spPr bwMode="auto">
          <a:xfrm>
            <a:off x="1915249" y="2105525"/>
            <a:ext cx="1749046" cy="1751750"/>
          </a:xfrm>
          <a:custGeom>
            <a:avLst/>
            <a:gdLst>
              <a:gd name="T0" fmla="*/ 434 w 440"/>
              <a:gd name="T1" fmla="*/ 231 h 440"/>
              <a:gd name="T2" fmla="*/ 209 w 440"/>
              <a:gd name="T3" fmla="*/ 433 h 440"/>
              <a:gd name="T4" fmla="*/ 7 w 440"/>
              <a:gd name="T5" fmla="*/ 208 h 440"/>
              <a:gd name="T6" fmla="*/ 232 w 440"/>
              <a:gd name="T7" fmla="*/ 6 h 440"/>
              <a:gd name="T8" fmla="*/ 434 w 440"/>
              <a:gd name="T9" fmla="*/ 231 h 440"/>
            </a:gdLst>
            <a:ahLst/>
            <a:cxnLst>
              <a:cxn ang="0">
                <a:pos x="T0" y="T1"/>
              </a:cxn>
              <a:cxn ang="0">
                <a:pos x="T2" y="T3"/>
              </a:cxn>
              <a:cxn ang="0">
                <a:pos x="T4" y="T5"/>
              </a:cxn>
              <a:cxn ang="0">
                <a:pos x="T6" y="T7"/>
              </a:cxn>
              <a:cxn ang="0">
                <a:pos x="T8" y="T9"/>
              </a:cxn>
            </a:cxnLst>
            <a:rect l="0" t="0" r="r" b="b"/>
            <a:pathLst>
              <a:path w="440" h="440">
                <a:moveTo>
                  <a:pt x="434" y="231"/>
                </a:moveTo>
                <a:cubicBezTo>
                  <a:pt x="427" y="349"/>
                  <a:pt x="327" y="440"/>
                  <a:pt x="209" y="433"/>
                </a:cubicBezTo>
                <a:cubicBezTo>
                  <a:pt x="91" y="427"/>
                  <a:pt x="0" y="326"/>
                  <a:pt x="7" y="208"/>
                </a:cubicBezTo>
                <a:cubicBezTo>
                  <a:pt x="13" y="90"/>
                  <a:pt x="114" y="0"/>
                  <a:pt x="232" y="6"/>
                </a:cubicBezTo>
                <a:cubicBezTo>
                  <a:pt x="350" y="13"/>
                  <a:pt x="440" y="113"/>
                  <a:pt x="434" y="231"/>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3" name="Freeform 12"/>
          <p:cNvSpPr/>
          <p:nvPr/>
        </p:nvSpPr>
        <p:spPr bwMode="auto">
          <a:xfrm>
            <a:off x="1279796" y="739896"/>
            <a:ext cx="554904" cy="557268"/>
          </a:xfrm>
          <a:custGeom>
            <a:avLst/>
            <a:gdLst>
              <a:gd name="T0" fmla="*/ 129 w 130"/>
              <a:gd name="T1" fmla="*/ 67 h 130"/>
              <a:gd name="T2" fmla="*/ 63 w 130"/>
              <a:gd name="T3" fmla="*/ 128 h 130"/>
              <a:gd name="T4" fmla="*/ 2 w 130"/>
              <a:gd name="T5" fmla="*/ 62 h 130"/>
              <a:gd name="T6" fmla="*/ 68 w 130"/>
              <a:gd name="T7" fmla="*/ 1 h 130"/>
              <a:gd name="T8" fmla="*/ 129 w 130"/>
              <a:gd name="T9" fmla="*/ 67 h 130"/>
            </a:gdLst>
            <a:ahLst/>
            <a:cxnLst>
              <a:cxn ang="0">
                <a:pos x="T0" y="T1"/>
              </a:cxn>
              <a:cxn ang="0">
                <a:pos x="T2" y="T3"/>
              </a:cxn>
              <a:cxn ang="0">
                <a:pos x="T4" y="T5"/>
              </a:cxn>
              <a:cxn ang="0">
                <a:pos x="T6" y="T7"/>
              </a:cxn>
              <a:cxn ang="0">
                <a:pos x="T8" y="T9"/>
              </a:cxn>
            </a:cxnLst>
            <a:rect l="0" t="0" r="r" b="b"/>
            <a:pathLst>
              <a:path w="130" h="130">
                <a:moveTo>
                  <a:pt x="129" y="67"/>
                </a:moveTo>
                <a:cubicBezTo>
                  <a:pt x="127" y="102"/>
                  <a:pt x="98" y="130"/>
                  <a:pt x="63" y="128"/>
                </a:cubicBezTo>
                <a:cubicBezTo>
                  <a:pt x="28" y="127"/>
                  <a:pt x="0" y="97"/>
                  <a:pt x="2" y="62"/>
                </a:cubicBezTo>
                <a:cubicBezTo>
                  <a:pt x="3" y="27"/>
                  <a:pt x="33" y="0"/>
                  <a:pt x="68" y="1"/>
                </a:cubicBezTo>
                <a:cubicBezTo>
                  <a:pt x="103" y="3"/>
                  <a:pt x="130" y="32"/>
                  <a:pt x="129" y="67"/>
                </a:cubicBezTo>
                <a:close/>
              </a:path>
            </a:pathLst>
          </a:custGeom>
          <a:solidFill>
            <a:schemeClr val="accent2">
              <a:lumMod val="40000"/>
              <a:lumOff val="60000"/>
            </a:schemeClr>
          </a:solidFill>
          <a:ln>
            <a:noFill/>
          </a:ln>
        </p:spPr>
        <p:txBody>
          <a:bodyPr vert="horz" wrap="square" lIns="90000" tIns="46800" rIns="90000" bIns="46800">
            <a:normAutofit/>
          </a:bodyPr>
          <a:lstStyle/>
          <a:p>
            <a:endParaRPr lang="zh-CN" altLang="en-US"/>
          </a:p>
        </p:txBody>
      </p:sp>
      <p:sp>
        <p:nvSpPr>
          <p:cNvPr id="54" name="Freeform 13"/>
          <p:cNvSpPr/>
          <p:nvPr/>
        </p:nvSpPr>
        <p:spPr bwMode="auto">
          <a:xfrm>
            <a:off x="1856042" y="238147"/>
            <a:ext cx="283854" cy="288241"/>
          </a:xfrm>
          <a:custGeom>
            <a:avLst/>
            <a:gdLst>
              <a:gd name="T0" fmla="*/ 83 w 84"/>
              <a:gd name="T1" fmla="*/ 45 h 85"/>
              <a:gd name="T2" fmla="*/ 40 w 84"/>
              <a:gd name="T3" fmla="*/ 84 h 85"/>
              <a:gd name="T4" fmla="*/ 1 w 84"/>
              <a:gd name="T5" fmla="*/ 40 h 85"/>
              <a:gd name="T6" fmla="*/ 44 w 84"/>
              <a:gd name="T7" fmla="*/ 1 h 85"/>
              <a:gd name="T8" fmla="*/ 83 w 84"/>
              <a:gd name="T9" fmla="*/ 45 h 85"/>
            </a:gdLst>
            <a:ahLst/>
            <a:cxnLst>
              <a:cxn ang="0">
                <a:pos x="T0" y="T1"/>
              </a:cxn>
              <a:cxn ang="0">
                <a:pos x="T2" y="T3"/>
              </a:cxn>
              <a:cxn ang="0">
                <a:pos x="T4" y="T5"/>
              </a:cxn>
              <a:cxn ang="0">
                <a:pos x="T6" y="T7"/>
              </a:cxn>
              <a:cxn ang="0">
                <a:pos x="T8" y="T9"/>
              </a:cxn>
            </a:cxnLst>
            <a:rect l="0" t="0" r="r" b="b"/>
            <a:pathLst>
              <a:path w="84" h="85">
                <a:moveTo>
                  <a:pt x="83" y="45"/>
                </a:moveTo>
                <a:cubicBezTo>
                  <a:pt x="82" y="67"/>
                  <a:pt x="63" y="85"/>
                  <a:pt x="40" y="84"/>
                </a:cubicBezTo>
                <a:cubicBezTo>
                  <a:pt x="17" y="82"/>
                  <a:pt x="0" y="63"/>
                  <a:pt x="1" y="40"/>
                </a:cubicBezTo>
                <a:cubicBezTo>
                  <a:pt x="2" y="18"/>
                  <a:pt x="22" y="0"/>
                  <a:pt x="44" y="1"/>
                </a:cubicBezTo>
                <a:cubicBezTo>
                  <a:pt x="67" y="3"/>
                  <a:pt x="84" y="22"/>
                  <a:pt x="83" y="45"/>
                </a:cubicBezTo>
                <a:close/>
              </a:path>
            </a:pathLst>
          </a:custGeom>
          <a:solidFill>
            <a:schemeClr val="accent2">
              <a:lumMod val="20000"/>
              <a:lumOff val="80000"/>
            </a:schemeClr>
          </a:solidFill>
          <a:ln>
            <a:noFill/>
          </a:ln>
        </p:spPr>
        <p:txBody>
          <a:bodyPr vert="horz" wrap="square" lIns="90000" tIns="46800" rIns="90000" bIns="46800">
            <a:normAutofit fontScale="85000" lnSpcReduction="20000"/>
          </a:bodyPr>
          <a:lstStyle/>
          <a:p>
            <a:endParaRPr lang="zh-CN" altLang="en-US"/>
          </a:p>
        </p:txBody>
      </p:sp>
      <p:sp>
        <p:nvSpPr>
          <p:cNvPr id="55" name="Freeform 14"/>
          <p:cNvSpPr/>
          <p:nvPr/>
        </p:nvSpPr>
        <p:spPr bwMode="auto">
          <a:xfrm>
            <a:off x="3211287" y="1495734"/>
            <a:ext cx="132323" cy="132378"/>
          </a:xfrm>
          <a:custGeom>
            <a:avLst/>
            <a:gdLst>
              <a:gd name="T0" fmla="*/ 30 w 31"/>
              <a:gd name="T1" fmla="*/ 16 h 31"/>
              <a:gd name="T2" fmla="*/ 14 w 31"/>
              <a:gd name="T3" fmla="*/ 30 h 31"/>
              <a:gd name="T4" fmla="*/ 0 w 31"/>
              <a:gd name="T5" fmla="*/ 14 h 31"/>
              <a:gd name="T6" fmla="*/ 16 w 31"/>
              <a:gd name="T7" fmla="*/ 0 h 31"/>
              <a:gd name="T8" fmla="*/ 30 w 31"/>
              <a:gd name="T9" fmla="*/ 16 h 31"/>
            </a:gdLst>
            <a:ahLst/>
            <a:cxnLst>
              <a:cxn ang="0">
                <a:pos x="T0" y="T1"/>
              </a:cxn>
              <a:cxn ang="0">
                <a:pos x="T2" y="T3"/>
              </a:cxn>
              <a:cxn ang="0">
                <a:pos x="T4" y="T5"/>
              </a:cxn>
              <a:cxn ang="0">
                <a:pos x="T6" y="T7"/>
              </a:cxn>
              <a:cxn ang="0">
                <a:pos x="T8" y="T9"/>
              </a:cxn>
            </a:cxnLst>
            <a:rect l="0" t="0" r="r" b="b"/>
            <a:pathLst>
              <a:path w="31" h="31">
                <a:moveTo>
                  <a:pt x="30" y="16"/>
                </a:moveTo>
                <a:cubicBezTo>
                  <a:pt x="30" y="24"/>
                  <a:pt x="23" y="31"/>
                  <a:pt x="14" y="30"/>
                </a:cubicBezTo>
                <a:cubicBezTo>
                  <a:pt x="6" y="30"/>
                  <a:pt x="0" y="23"/>
                  <a:pt x="0" y="14"/>
                </a:cubicBezTo>
                <a:cubicBezTo>
                  <a:pt x="1" y="6"/>
                  <a:pt x="8" y="0"/>
                  <a:pt x="16" y="0"/>
                </a:cubicBezTo>
                <a:cubicBezTo>
                  <a:pt x="24" y="0"/>
                  <a:pt x="31" y="8"/>
                  <a:pt x="30" y="16"/>
                </a:cubicBezTo>
                <a:close/>
              </a:path>
            </a:pathLst>
          </a:custGeom>
          <a:solidFill>
            <a:schemeClr val="accent1"/>
          </a:solidFill>
          <a:ln>
            <a:noFill/>
          </a:ln>
        </p:spPr>
        <p:txBody>
          <a:bodyPr vert="horz" wrap="square" lIns="90000" tIns="46800" rIns="90000" bIns="46800">
            <a:normAutofit fontScale="25000" lnSpcReduction="20000"/>
          </a:bodyPr>
          <a:lstStyle/>
          <a:p>
            <a:endParaRPr lang="zh-CN" altLang="en-US"/>
          </a:p>
        </p:txBody>
      </p:sp>
      <p:grpSp>
        <p:nvGrpSpPr>
          <p:cNvPr id="56" name="Group 15"/>
          <p:cNvGrpSpPr/>
          <p:nvPr/>
        </p:nvGrpSpPr>
        <p:grpSpPr bwMode="auto">
          <a:xfrm>
            <a:off x="3157931" y="2670051"/>
            <a:ext cx="354285" cy="354431"/>
            <a:chOff x="0" y="0"/>
            <a:chExt cx="166" cy="166"/>
          </a:xfrm>
        </p:grpSpPr>
        <p:sp>
          <p:nvSpPr>
            <p:cNvPr id="57" name="Freeform 16"/>
            <p:cNvSpPr/>
            <p:nvPr/>
          </p:nvSpPr>
          <p:spPr bwMode="auto">
            <a:xfrm>
              <a:off x="0" y="0"/>
              <a:ext cx="166" cy="166"/>
            </a:xfrm>
            <a:custGeom>
              <a:avLst/>
              <a:gdLst>
                <a:gd name="T0" fmla="*/ 82 w 83"/>
                <a:gd name="T1" fmla="*/ 44 h 83"/>
                <a:gd name="T2" fmla="*/ 39 w 83"/>
                <a:gd name="T3" fmla="*/ 82 h 83"/>
                <a:gd name="T4" fmla="*/ 1 w 83"/>
                <a:gd name="T5" fmla="*/ 40 h 83"/>
                <a:gd name="T6" fmla="*/ 43 w 83"/>
                <a:gd name="T7" fmla="*/ 1 h 83"/>
                <a:gd name="T8" fmla="*/ 82 w 83"/>
                <a:gd name="T9" fmla="*/ 44 h 83"/>
              </a:gdLst>
              <a:ahLst/>
              <a:cxnLst>
                <a:cxn ang="0">
                  <a:pos x="T0" y="T1"/>
                </a:cxn>
                <a:cxn ang="0">
                  <a:pos x="T2" y="T3"/>
                </a:cxn>
                <a:cxn ang="0">
                  <a:pos x="T4" y="T5"/>
                </a:cxn>
                <a:cxn ang="0">
                  <a:pos x="T6" y="T7"/>
                </a:cxn>
                <a:cxn ang="0">
                  <a:pos x="T8" y="T9"/>
                </a:cxn>
              </a:cxnLst>
              <a:rect l="0" t="0" r="r" b="b"/>
              <a:pathLst>
                <a:path w="83" h="83">
                  <a:moveTo>
                    <a:pt x="82" y="44"/>
                  </a:moveTo>
                  <a:cubicBezTo>
                    <a:pt x="80" y="66"/>
                    <a:pt x="61" y="83"/>
                    <a:pt x="39" y="82"/>
                  </a:cubicBezTo>
                  <a:cubicBezTo>
                    <a:pt x="17" y="81"/>
                    <a:pt x="0" y="62"/>
                    <a:pt x="1" y="40"/>
                  </a:cubicBezTo>
                  <a:cubicBezTo>
                    <a:pt x="2" y="17"/>
                    <a:pt x="21" y="0"/>
                    <a:pt x="43" y="1"/>
                  </a:cubicBezTo>
                  <a:cubicBezTo>
                    <a:pt x="66" y="3"/>
                    <a:pt x="83" y="22"/>
                    <a:pt x="82" y="4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lnSpcReduction="10000"/>
            </a:bodyPr>
            <a:lstStyle/>
            <a:p>
              <a:endParaRPr lang="zh-CN" altLang="en-US"/>
            </a:p>
          </p:txBody>
        </p:sp>
        <p:sp>
          <p:nvSpPr>
            <p:cNvPr id="58" name="Freeform 17"/>
            <p:cNvSpPr/>
            <p:nvPr/>
          </p:nvSpPr>
          <p:spPr bwMode="auto">
            <a:xfrm>
              <a:off x="66" y="56"/>
              <a:ext cx="44" cy="60"/>
            </a:xfrm>
            <a:custGeom>
              <a:avLst/>
              <a:gdLst>
                <a:gd name="T0" fmla="*/ 0 w 44"/>
                <a:gd name="T1" fmla="*/ 0 h 60"/>
                <a:gd name="T2" fmla="*/ 44 w 44"/>
                <a:gd name="T3" fmla="*/ 30 h 60"/>
                <a:gd name="T4" fmla="*/ 0 w 44"/>
                <a:gd name="T5" fmla="*/ 60 h 60"/>
              </a:gdLst>
              <a:ahLst/>
              <a:cxnLst>
                <a:cxn ang="0">
                  <a:pos x="T0" y="T1"/>
                </a:cxn>
                <a:cxn ang="0">
                  <a:pos x="T2" y="T3"/>
                </a:cxn>
                <a:cxn ang="0">
                  <a:pos x="T4" y="T5"/>
                </a:cxn>
              </a:cxnLst>
              <a:rect l="0" t="0" r="r" b="b"/>
              <a:pathLst>
                <a:path w="44" h="60">
                  <a:moveTo>
                    <a:pt x="0" y="0"/>
                  </a:moveTo>
                  <a:lnTo>
                    <a:pt x="44" y="30"/>
                  </a:lnTo>
                  <a:lnTo>
                    <a:pt x="0" y="6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grpSp>
        <p:nvGrpSpPr>
          <p:cNvPr id="60" name="Group 18"/>
          <p:cNvGrpSpPr/>
          <p:nvPr/>
        </p:nvGrpSpPr>
        <p:grpSpPr bwMode="auto">
          <a:xfrm>
            <a:off x="1772808" y="3592424"/>
            <a:ext cx="356420" cy="354431"/>
            <a:chOff x="0" y="0"/>
            <a:chExt cx="167" cy="166"/>
          </a:xfrm>
        </p:grpSpPr>
        <p:sp>
          <p:nvSpPr>
            <p:cNvPr id="61" name="Freeform 19"/>
            <p:cNvSpPr/>
            <p:nvPr/>
          </p:nvSpPr>
          <p:spPr bwMode="auto">
            <a:xfrm>
              <a:off x="0" y="0"/>
              <a:ext cx="167" cy="166"/>
            </a:xfrm>
            <a:custGeom>
              <a:avLst/>
              <a:gdLst>
                <a:gd name="T0" fmla="*/ 1 w 83"/>
                <a:gd name="T1" fmla="*/ 40 h 83"/>
                <a:gd name="T2" fmla="*/ 44 w 83"/>
                <a:gd name="T3" fmla="*/ 1 h 83"/>
                <a:gd name="T4" fmla="*/ 82 w 83"/>
                <a:gd name="T5" fmla="*/ 44 h 83"/>
                <a:gd name="T6" fmla="*/ 40 w 83"/>
                <a:gd name="T7" fmla="*/ 82 h 83"/>
                <a:gd name="T8" fmla="*/ 1 w 83"/>
                <a:gd name="T9" fmla="*/ 40 h 83"/>
              </a:gdLst>
              <a:ahLst/>
              <a:cxnLst>
                <a:cxn ang="0">
                  <a:pos x="T0" y="T1"/>
                </a:cxn>
                <a:cxn ang="0">
                  <a:pos x="T2" y="T3"/>
                </a:cxn>
                <a:cxn ang="0">
                  <a:pos x="T4" y="T5"/>
                </a:cxn>
                <a:cxn ang="0">
                  <a:pos x="T6" y="T7"/>
                </a:cxn>
                <a:cxn ang="0">
                  <a:pos x="T8" y="T9"/>
                </a:cxn>
              </a:cxnLst>
              <a:rect l="0" t="0" r="r" b="b"/>
              <a:pathLst>
                <a:path w="83" h="83">
                  <a:moveTo>
                    <a:pt x="1" y="40"/>
                  </a:moveTo>
                  <a:cubicBezTo>
                    <a:pt x="3" y="17"/>
                    <a:pt x="22" y="0"/>
                    <a:pt x="44" y="1"/>
                  </a:cubicBezTo>
                  <a:cubicBezTo>
                    <a:pt x="66" y="3"/>
                    <a:pt x="83" y="22"/>
                    <a:pt x="82" y="44"/>
                  </a:cubicBezTo>
                  <a:cubicBezTo>
                    <a:pt x="81" y="66"/>
                    <a:pt x="62" y="83"/>
                    <a:pt x="40" y="82"/>
                  </a:cubicBezTo>
                  <a:cubicBezTo>
                    <a:pt x="17" y="81"/>
                    <a:pt x="0" y="62"/>
                    <a:pt x="1" y="40"/>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lnSpcReduction="10000"/>
            </a:bodyPr>
            <a:lstStyle/>
            <a:p>
              <a:endParaRPr lang="zh-CN" altLang="en-US"/>
            </a:p>
          </p:txBody>
        </p:sp>
        <p:sp>
          <p:nvSpPr>
            <p:cNvPr id="62" name="Freeform 20"/>
            <p:cNvSpPr/>
            <p:nvPr/>
          </p:nvSpPr>
          <p:spPr bwMode="auto">
            <a:xfrm>
              <a:off x="56" y="52"/>
              <a:ext cx="44" cy="58"/>
            </a:xfrm>
            <a:custGeom>
              <a:avLst/>
              <a:gdLst>
                <a:gd name="T0" fmla="*/ 44 w 44"/>
                <a:gd name="T1" fmla="*/ 58 h 58"/>
                <a:gd name="T2" fmla="*/ 0 w 44"/>
                <a:gd name="T3" fmla="*/ 30 h 58"/>
                <a:gd name="T4" fmla="*/ 44 w 44"/>
                <a:gd name="T5" fmla="*/ 0 h 58"/>
              </a:gdLst>
              <a:ahLst/>
              <a:cxnLst>
                <a:cxn ang="0">
                  <a:pos x="T0" y="T1"/>
                </a:cxn>
                <a:cxn ang="0">
                  <a:pos x="T2" y="T3"/>
                </a:cxn>
                <a:cxn ang="0">
                  <a:pos x="T4" y="T5"/>
                </a:cxn>
              </a:cxnLst>
              <a:rect l="0" t="0" r="r" b="b"/>
              <a:pathLst>
                <a:path w="44" h="58">
                  <a:moveTo>
                    <a:pt x="44" y="58"/>
                  </a:moveTo>
                  <a:lnTo>
                    <a:pt x="0" y="30"/>
                  </a:lnTo>
                  <a:lnTo>
                    <a:pt x="44" y="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sp>
        <p:nvSpPr>
          <p:cNvPr id="63" name="Freeform 22"/>
          <p:cNvSpPr/>
          <p:nvPr/>
        </p:nvSpPr>
        <p:spPr bwMode="auto">
          <a:xfrm rot="5400000">
            <a:off x="1901600" y="2611663"/>
            <a:ext cx="1603476" cy="1613490"/>
          </a:xfrm>
          <a:custGeom>
            <a:avLst/>
            <a:gdLst>
              <a:gd name="T0" fmla="*/ 366 w 371"/>
              <a:gd name="T1" fmla="*/ 196 h 372"/>
              <a:gd name="T2" fmla="*/ 176 w 371"/>
              <a:gd name="T3" fmla="*/ 367 h 372"/>
              <a:gd name="T4" fmla="*/ 5 w 371"/>
              <a:gd name="T5" fmla="*/ 176 h 372"/>
              <a:gd name="T6" fmla="*/ 195 w 371"/>
              <a:gd name="T7" fmla="*/ 6 h 372"/>
              <a:gd name="T8" fmla="*/ 366 w 371"/>
              <a:gd name="T9" fmla="*/ 196 h 372"/>
            </a:gdLst>
            <a:ahLst/>
            <a:cxnLst>
              <a:cxn ang="0">
                <a:pos x="T0" y="T1"/>
              </a:cxn>
              <a:cxn ang="0">
                <a:pos x="T2" y="T3"/>
              </a:cxn>
              <a:cxn ang="0">
                <a:pos x="T4" y="T5"/>
              </a:cxn>
              <a:cxn ang="0">
                <a:pos x="T6" y="T7"/>
              </a:cxn>
              <a:cxn ang="0">
                <a:pos x="T8" y="T9"/>
              </a:cxn>
            </a:cxnLst>
            <a:rect l="0" t="0" r="r" b="b"/>
            <a:pathLst>
              <a:path w="371" h="372">
                <a:moveTo>
                  <a:pt x="366" y="196"/>
                </a:moveTo>
                <a:cubicBezTo>
                  <a:pt x="361" y="296"/>
                  <a:pt x="275" y="372"/>
                  <a:pt x="176" y="367"/>
                </a:cubicBezTo>
                <a:cubicBezTo>
                  <a:pt x="76" y="361"/>
                  <a:pt x="0" y="276"/>
                  <a:pt x="5" y="176"/>
                </a:cubicBezTo>
                <a:cubicBezTo>
                  <a:pt x="10" y="77"/>
                  <a:pt x="96" y="0"/>
                  <a:pt x="195" y="6"/>
                </a:cubicBezTo>
                <a:cubicBezTo>
                  <a:pt x="295" y="11"/>
                  <a:pt x="371" y="96"/>
                  <a:pt x="366" y="196"/>
                </a:cubicBezTo>
                <a:close/>
              </a:path>
            </a:pathLst>
          </a:custGeom>
          <a:solidFill>
            <a:schemeClr val="accent2"/>
          </a:solidFill>
          <a:ln>
            <a:noFill/>
          </a:ln>
        </p:spPr>
        <p:txBody>
          <a:bodyPr vert="horz" wrap="square" lIns="90000" tIns="46800" rIns="90000" bIns="46800">
            <a:normAutofit/>
          </a:bodyPr>
          <a:lstStyle/>
          <a:p>
            <a:endParaRPr lang="zh-CN" altLang="en-US"/>
          </a:p>
        </p:txBody>
      </p:sp>
      <p:grpSp>
        <p:nvGrpSpPr>
          <p:cNvPr id="64" name="Group 23"/>
          <p:cNvGrpSpPr/>
          <p:nvPr/>
        </p:nvGrpSpPr>
        <p:grpSpPr bwMode="auto">
          <a:xfrm>
            <a:off x="2524060" y="4982385"/>
            <a:ext cx="354285" cy="356565"/>
            <a:chOff x="0" y="0"/>
            <a:chExt cx="166" cy="167"/>
          </a:xfrm>
        </p:grpSpPr>
        <p:sp>
          <p:nvSpPr>
            <p:cNvPr id="69" name="Freeform 24"/>
            <p:cNvSpPr/>
            <p:nvPr/>
          </p:nvSpPr>
          <p:spPr bwMode="auto">
            <a:xfrm>
              <a:off x="0" y="0"/>
              <a:ext cx="166" cy="167"/>
            </a:xfrm>
            <a:custGeom>
              <a:avLst/>
              <a:gdLst>
                <a:gd name="T0" fmla="*/ 82 w 83"/>
                <a:gd name="T1" fmla="*/ 44 h 83"/>
                <a:gd name="T2" fmla="*/ 39 w 83"/>
                <a:gd name="T3" fmla="*/ 82 h 83"/>
                <a:gd name="T4" fmla="*/ 1 w 83"/>
                <a:gd name="T5" fmla="*/ 40 h 83"/>
                <a:gd name="T6" fmla="*/ 44 w 83"/>
                <a:gd name="T7" fmla="*/ 1 h 83"/>
                <a:gd name="T8" fmla="*/ 82 w 83"/>
                <a:gd name="T9" fmla="*/ 44 h 83"/>
              </a:gdLst>
              <a:ahLst/>
              <a:cxnLst>
                <a:cxn ang="0">
                  <a:pos x="T0" y="T1"/>
                </a:cxn>
                <a:cxn ang="0">
                  <a:pos x="T2" y="T3"/>
                </a:cxn>
                <a:cxn ang="0">
                  <a:pos x="T4" y="T5"/>
                </a:cxn>
                <a:cxn ang="0">
                  <a:pos x="T6" y="T7"/>
                </a:cxn>
                <a:cxn ang="0">
                  <a:pos x="T8" y="T9"/>
                </a:cxn>
              </a:cxnLst>
              <a:rect l="0" t="0" r="r" b="b"/>
              <a:pathLst>
                <a:path w="83" h="83">
                  <a:moveTo>
                    <a:pt x="82" y="44"/>
                  </a:moveTo>
                  <a:cubicBezTo>
                    <a:pt x="81" y="66"/>
                    <a:pt x="61" y="83"/>
                    <a:pt x="39" y="82"/>
                  </a:cubicBezTo>
                  <a:cubicBezTo>
                    <a:pt x="17" y="81"/>
                    <a:pt x="0" y="62"/>
                    <a:pt x="1" y="40"/>
                  </a:cubicBezTo>
                  <a:cubicBezTo>
                    <a:pt x="2" y="17"/>
                    <a:pt x="21" y="0"/>
                    <a:pt x="44" y="1"/>
                  </a:cubicBezTo>
                  <a:cubicBezTo>
                    <a:pt x="66" y="3"/>
                    <a:pt x="83" y="22"/>
                    <a:pt x="82" y="44"/>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ormAutofit lnSpcReduction="10000"/>
            </a:bodyPr>
            <a:lstStyle/>
            <a:p>
              <a:endParaRPr lang="zh-CN" altLang="en-US"/>
            </a:p>
          </p:txBody>
        </p:sp>
        <p:sp>
          <p:nvSpPr>
            <p:cNvPr id="75" name="Freeform 25"/>
            <p:cNvSpPr/>
            <p:nvPr/>
          </p:nvSpPr>
          <p:spPr bwMode="auto">
            <a:xfrm>
              <a:off x="66" y="57"/>
              <a:ext cx="44" cy="60"/>
            </a:xfrm>
            <a:custGeom>
              <a:avLst/>
              <a:gdLst>
                <a:gd name="T0" fmla="*/ 0 w 44"/>
                <a:gd name="T1" fmla="*/ 0 h 60"/>
                <a:gd name="T2" fmla="*/ 44 w 44"/>
                <a:gd name="T3" fmla="*/ 30 h 60"/>
                <a:gd name="T4" fmla="*/ 0 w 44"/>
                <a:gd name="T5" fmla="*/ 60 h 60"/>
              </a:gdLst>
              <a:ahLst/>
              <a:cxnLst>
                <a:cxn ang="0">
                  <a:pos x="T0" y="T1"/>
                </a:cxn>
                <a:cxn ang="0">
                  <a:pos x="T2" y="T3"/>
                </a:cxn>
                <a:cxn ang="0">
                  <a:pos x="T4" y="T5"/>
                </a:cxn>
              </a:cxnLst>
              <a:rect l="0" t="0" r="r" b="b"/>
              <a:pathLst>
                <a:path w="44" h="60">
                  <a:moveTo>
                    <a:pt x="0" y="0"/>
                  </a:moveTo>
                  <a:lnTo>
                    <a:pt x="44" y="30"/>
                  </a:lnTo>
                  <a:lnTo>
                    <a:pt x="0" y="60"/>
                  </a:lnTo>
                </a:path>
              </a:pathLst>
            </a:custGeom>
            <a:noFill/>
            <a:ln w="12700" cap="flat" cmpd="sng">
              <a:solidFill>
                <a:srgbClr val="FFFFFF"/>
              </a:solidFill>
              <a:round/>
            </a:ln>
            <a:extLst>
              <a:ext uri="{909E8E84-426E-40DD-AFC4-6F175D3DCCD1}">
                <a14:hiddenFill xmlns:a14="http://schemas.microsoft.com/office/drawing/2010/main" xmlns="">
                  <a:solidFill>
                    <a:srgbClr val="FFFFFF"/>
                  </a:solidFill>
                </a14:hiddenFill>
              </a:ext>
            </a:extLst>
          </p:spPr>
          <p:txBody>
            <a:bodyPr vert="horz" wrap="square" lIns="90000" tIns="46800" rIns="90000" bIns="46800">
              <a:normAutofit fontScale="25000" lnSpcReduction="20000"/>
            </a:bodyPr>
            <a:lstStyle/>
            <a:p>
              <a:endParaRPr lang="zh-CN" altLang="en-US"/>
            </a:p>
          </p:txBody>
        </p:sp>
      </p:grpSp>
      <p:sp>
        <p:nvSpPr>
          <p:cNvPr id="79" name="Freeform 26"/>
          <p:cNvSpPr/>
          <p:nvPr/>
        </p:nvSpPr>
        <p:spPr bwMode="auto">
          <a:xfrm>
            <a:off x="2084404" y="2729834"/>
            <a:ext cx="1410737" cy="1402777"/>
          </a:xfrm>
          <a:custGeom>
            <a:avLst/>
            <a:gdLst>
              <a:gd name="T0" fmla="*/ 340 w 345"/>
              <a:gd name="T1" fmla="*/ 182 h 345"/>
              <a:gd name="T2" fmla="*/ 163 w 345"/>
              <a:gd name="T3" fmla="*/ 340 h 345"/>
              <a:gd name="T4" fmla="*/ 5 w 345"/>
              <a:gd name="T5" fmla="*/ 164 h 345"/>
              <a:gd name="T6" fmla="*/ 181 w 345"/>
              <a:gd name="T7" fmla="*/ 5 h 345"/>
              <a:gd name="T8" fmla="*/ 340 w 345"/>
              <a:gd name="T9" fmla="*/ 182 h 345"/>
            </a:gdLst>
            <a:ahLst/>
            <a:cxnLst>
              <a:cxn ang="0">
                <a:pos x="T0" y="T1"/>
              </a:cxn>
              <a:cxn ang="0">
                <a:pos x="T2" y="T3"/>
              </a:cxn>
              <a:cxn ang="0">
                <a:pos x="T4" y="T5"/>
              </a:cxn>
              <a:cxn ang="0">
                <a:pos x="T6" y="T7"/>
              </a:cxn>
              <a:cxn ang="0">
                <a:pos x="T8" y="T9"/>
              </a:cxn>
            </a:cxnLst>
            <a:rect l="0" t="0" r="r" b="b"/>
            <a:pathLst>
              <a:path w="345" h="345">
                <a:moveTo>
                  <a:pt x="340" y="182"/>
                </a:moveTo>
                <a:cubicBezTo>
                  <a:pt x="335" y="274"/>
                  <a:pt x="256" y="345"/>
                  <a:pt x="163" y="340"/>
                </a:cubicBezTo>
                <a:cubicBezTo>
                  <a:pt x="71" y="335"/>
                  <a:pt x="0" y="256"/>
                  <a:pt x="5" y="164"/>
                </a:cubicBezTo>
                <a:cubicBezTo>
                  <a:pt x="10" y="71"/>
                  <a:pt x="89" y="0"/>
                  <a:pt x="181" y="5"/>
                </a:cubicBezTo>
                <a:cubicBezTo>
                  <a:pt x="274" y="10"/>
                  <a:pt x="345" y="89"/>
                  <a:pt x="340" y="182"/>
                </a:cubicBezTo>
                <a:close/>
              </a:path>
            </a:pathLst>
          </a:custGeom>
          <a:solidFill>
            <a:schemeClr val="accent1"/>
          </a:solidFill>
          <a:ln>
            <a:noFill/>
          </a:ln>
        </p:spPr>
        <p:txBody>
          <a:bodyPr vert="horz" wrap="square" lIns="90000" tIns="46800" rIns="90000" bIns="46800">
            <a:normAutofit/>
          </a:bodyPr>
          <a:lstStyle/>
          <a:p>
            <a:endParaRPr lang="zh-CN" altLang="en-US"/>
          </a:p>
        </p:txBody>
      </p:sp>
      <p:sp>
        <p:nvSpPr>
          <p:cNvPr id="2" name="标题 1"/>
          <p:cNvSpPr>
            <a:spLocks noGrp="1"/>
          </p:cNvSpPr>
          <p:nvPr>
            <p:ph type="title" hasCustomPrompt="1"/>
          </p:nvPr>
        </p:nvSpPr>
        <p:spPr>
          <a:xfrm>
            <a:off x="3825875" y="2894744"/>
            <a:ext cx="4275138" cy="578955"/>
          </a:xfrm>
        </p:spPr>
        <p:txBody>
          <a:bodyPr vert="horz" wrap="square" lIns="90000" tIns="46800" rIns="90000" bIns="46800" anchor="b">
            <a:normAutofit/>
          </a:bodyPr>
          <a:lstStyle>
            <a:lvl1pPr algn="l" rtl="0" fontAlgn="base">
              <a:spcBef>
                <a:spcPct val="0"/>
              </a:spcBef>
              <a:spcAft>
                <a:spcPct val="0"/>
              </a:spcAft>
              <a:buFont typeface="Arial" panose="020B0604020202020204" pitchFamily="34" charset="0"/>
              <a:defRPr lang="zh-CN" altLang="en-US" sz="2400" b="1" kern="1200" dirty="0">
                <a:solidFill>
                  <a:schemeClr val="accent2"/>
                </a:solidFill>
                <a:latin typeface="微软雅黑" panose="020B0503020204020204" charset="-122"/>
                <a:ea typeface="微软雅黑" panose="020B0503020204020204" charset="-122"/>
                <a:cs typeface="+mn-cs"/>
              </a:defRPr>
            </a:lvl1pPr>
          </a:lstStyle>
          <a:p>
            <a:r>
              <a:rPr lang="zh-CN" altLang="en-US" dirty="0"/>
              <a:t>单击此处添加标题文本</a:t>
            </a:r>
          </a:p>
        </p:txBody>
      </p:sp>
      <p:sp>
        <p:nvSpPr>
          <p:cNvPr id="3" name="文本占位符 2"/>
          <p:cNvSpPr>
            <a:spLocks noGrp="1"/>
          </p:cNvSpPr>
          <p:nvPr>
            <p:ph type="body" idx="1"/>
          </p:nvPr>
        </p:nvSpPr>
        <p:spPr>
          <a:xfrm>
            <a:off x="3825877" y="3559834"/>
            <a:ext cx="4275137" cy="376501"/>
          </a:xfrm>
        </p:spPr>
        <p:txBody>
          <a:bodyPr vert="horz" wrap="square" lIns="90000" tIns="46800" rIns="90000" bIns="46800">
            <a:normAutofit/>
          </a:bodyPr>
          <a:lstStyle>
            <a:lvl1pPr marL="0" indent="0">
              <a:buNone/>
              <a:defRPr sz="1800">
                <a:solidFill>
                  <a:schemeClr val="accent2">
                    <a:lumMod val="40000"/>
                    <a:lumOff val="60000"/>
                  </a:schemeClr>
                </a:solidFill>
              </a:defRPr>
            </a:lvl1pPr>
            <a:lvl2pPr marL="457200" indent="0">
              <a:buNone/>
              <a:defRPr sz="2010"/>
            </a:lvl2pPr>
            <a:lvl3pPr marL="914400" indent="0">
              <a:buNone/>
              <a:defRPr sz="1800"/>
            </a:lvl3pPr>
            <a:lvl4pPr marL="1371600" indent="0">
              <a:buNone/>
              <a:defRPr sz="1585"/>
            </a:lvl4pPr>
            <a:lvl5pPr marL="1828800" indent="0">
              <a:buNone/>
              <a:defRPr sz="1585"/>
            </a:lvl5pPr>
            <a:lvl6pPr marL="2286000" indent="0">
              <a:buNone/>
              <a:defRPr sz="1585"/>
            </a:lvl6pPr>
            <a:lvl7pPr marL="2743200" indent="0">
              <a:buNone/>
              <a:defRPr sz="1585"/>
            </a:lvl7pPr>
            <a:lvl8pPr marL="3200400" indent="0">
              <a:buNone/>
              <a:defRPr sz="1585"/>
            </a:lvl8pPr>
            <a:lvl9pPr marL="3657600" indent="0">
              <a:buNone/>
              <a:defRPr sz="1585"/>
            </a:lvl9pPr>
          </a:lstStyle>
          <a:p>
            <a:pPr lvl="0"/>
            <a:r>
              <a:rPr lang="zh-CN" altLang="en-US" dirty="0"/>
              <a:t>单击此处编辑母版文本样式</a:t>
            </a:r>
          </a:p>
        </p:txBody>
      </p:sp>
      <p:sp>
        <p:nvSpPr>
          <p:cNvPr id="4" name="日期占位符 3"/>
          <p:cNvSpPr>
            <a:spLocks noGrp="1"/>
          </p:cNvSpPr>
          <p:nvPr>
            <p:ph type="dt" sz="half" idx="10"/>
          </p:nvPr>
        </p:nvSpPr>
        <p:spPr/>
        <p:txBody>
          <a:bodyPr lIns="90000" tIns="46800" rIns="90000" bIns="46800">
            <a:normAutofit/>
          </a:bodyPr>
          <a:lstStyle/>
          <a:p>
            <a:endParaRPr lang="zh-CN" altLang="zh-CN"/>
          </a:p>
        </p:txBody>
      </p:sp>
      <p:sp>
        <p:nvSpPr>
          <p:cNvPr id="5" name="页脚占位符 4"/>
          <p:cNvSpPr>
            <a:spLocks noGrp="1"/>
          </p:cNvSpPr>
          <p:nvPr>
            <p:ph type="ftr" sz="quarter" idx="11"/>
          </p:nvPr>
        </p:nvSpPr>
        <p:spPr/>
        <p:txBody>
          <a:bodyPr lIns="90000" tIns="46800" rIns="90000" bIns="46800">
            <a:normAutofit/>
          </a:bodyPr>
          <a:lstStyle/>
          <a:p>
            <a:endParaRPr lang="zh-CN" altLang="zh-CN"/>
          </a:p>
        </p:txBody>
      </p:sp>
      <p:sp>
        <p:nvSpPr>
          <p:cNvPr id="6" name="灯片编号占位符 5"/>
          <p:cNvSpPr>
            <a:spLocks noGrp="1"/>
          </p:cNvSpPr>
          <p:nvPr>
            <p:ph type="sldNum" sz="quarter" idx="12"/>
          </p:nvPr>
        </p:nvSpPr>
        <p:spPr/>
        <p:txBody>
          <a:bodyPr lIns="90000" tIns="46800" rIns="90000" bIns="46800">
            <a:normAutofit/>
          </a:bodyPr>
          <a:lstStyle/>
          <a:p>
            <a:fld id="{D73975F7-37ED-4445-BBF3-D95E76A6F842}" type="slidenum">
              <a:rPr lang="zh-CN" altLang="zh-CN" smtClean="0"/>
              <a:pPr/>
              <a:t>‹#›</a:t>
            </a:fld>
            <a:endParaRPr lang="zh-CN"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100"/>
                                  </p:stCondLst>
                                  <p:iterate type="lt">
                                    <p:tmPct val="5333"/>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1100"/>
                                  </p:stCondLst>
                                  <p:iterate type="lt">
                                    <p:tmPct val="5333"/>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tmplLst>
          <p:tmpl>
            <p:tnLst>
              <p:par>
                <p:cTn presetID="53" presetClass="entr" presetSubtype="16" fill="hold" nodeType="withEffect">
                  <p:stCondLst>
                    <p:cond delay="1100"/>
                  </p:stCondLst>
                  <p:iterate type="lt">
                    <p:tmPct val="5333"/>
                  </p:iterate>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10" name="TextBox 4"/>
          <p:cNvSpPr/>
          <p:nvPr>
            <p:custDataLst>
              <p:tags r:id="rId1"/>
            </p:custDataLst>
          </p:nvPr>
        </p:nvSpPr>
        <p:spPr bwMode="auto">
          <a:xfrm>
            <a:off x="400257" y="1571296"/>
            <a:ext cx="4095542" cy="4602622"/>
          </a:xfrm>
          <a:prstGeom prst="rect">
            <a:avLst/>
          </a:prstGeom>
          <a:solidFill>
            <a:schemeClr val="bg1">
              <a:lumMod val="85000"/>
              <a:alpha val="20000"/>
            </a:schemeClr>
          </a:solidFill>
          <a:ln w="6350">
            <a:solidFill>
              <a:schemeClr val="bg1">
                <a:lumMod val="95000"/>
              </a:schemeClr>
            </a:solidFill>
            <a:miter lim="800000"/>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sz="955">
              <a:latin typeface="+mn-ea"/>
            </a:endParaRPr>
          </a:p>
        </p:txBody>
      </p:sp>
      <p:sp>
        <p:nvSpPr>
          <p:cNvPr id="11" name="TextBox 14"/>
          <p:cNvSpPr/>
          <p:nvPr>
            <p:custDataLst>
              <p:tags r:id="rId2"/>
            </p:custDataLst>
          </p:nvPr>
        </p:nvSpPr>
        <p:spPr bwMode="auto">
          <a:xfrm>
            <a:off x="4627026" y="1571296"/>
            <a:ext cx="4095542" cy="4602622"/>
          </a:xfrm>
          <a:prstGeom prst="rect">
            <a:avLst/>
          </a:prstGeom>
          <a:solidFill>
            <a:schemeClr val="bg1">
              <a:lumMod val="85000"/>
              <a:alpha val="20000"/>
            </a:schemeClr>
          </a:solidFill>
          <a:ln w="6350">
            <a:solidFill>
              <a:schemeClr val="bg1">
                <a:lumMod val="95000"/>
              </a:schemeClr>
            </a:solidFill>
            <a:miter lim="800000"/>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sz="955">
              <a:latin typeface="+mn-ea"/>
            </a:endParaRPr>
          </a:p>
        </p:txBody>
      </p:sp>
      <p:sp>
        <p:nvSpPr>
          <p:cNvPr id="12" name="TextBox 1"/>
          <p:cNvSpPr/>
          <p:nvPr>
            <p:custDataLst>
              <p:tags r:id="rId3"/>
            </p:custDataLst>
          </p:nvPr>
        </p:nvSpPr>
        <p:spPr bwMode="auto">
          <a:xfrm>
            <a:off x="400257" y="6131132"/>
            <a:ext cx="4095542" cy="49451"/>
          </a:xfrm>
          <a:prstGeom prst="rect">
            <a:avLst/>
          </a:prstGeom>
          <a:solidFill>
            <a:schemeClr val="accent1"/>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sz="955">
              <a:latin typeface="+mn-ea"/>
            </a:endParaRPr>
          </a:p>
        </p:txBody>
      </p:sp>
      <p:sp>
        <p:nvSpPr>
          <p:cNvPr id="13" name="TextBox 13"/>
          <p:cNvSpPr/>
          <p:nvPr>
            <p:custDataLst>
              <p:tags r:id="rId4"/>
            </p:custDataLst>
          </p:nvPr>
        </p:nvSpPr>
        <p:spPr bwMode="auto">
          <a:xfrm>
            <a:off x="4627026" y="6131132"/>
            <a:ext cx="4095542" cy="49451"/>
          </a:xfrm>
          <a:prstGeom prst="rect">
            <a:avLst/>
          </a:prstGeom>
          <a:solidFill>
            <a:schemeClr val="accent1"/>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sz="955">
              <a:latin typeface="+mn-ea"/>
            </a:endParaRPr>
          </a:p>
        </p:txBody>
      </p:sp>
      <p:sp>
        <p:nvSpPr>
          <p:cNvPr id="20" name="内容占位符 19"/>
          <p:cNvSpPr>
            <a:spLocks noGrp="1"/>
          </p:cNvSpPr>
          <p:nvPr>
            <p:ph sz="quarter" idx="13"/>
          </p:nvPr>
        </p:nvSpPr>
        <p:spPr>
          <a:xfrm>
            <a:off x="457200" y="1571612"/>
            <a:ext cx="3945900" cy="4602307"/>
          </a:xfrm>
        </p:spPr>
        <p:txBody>
          <a:bodyPr vert="horz" wrap="square"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标题 1"/>
          <p:cNvSpPr>
            <a:spLocks noGrp="1"/>
          </p:cNvSpPr>
          <p:nvPr>
            <p:ph type="title" hasCustomPrompt="1"/>
          </p:nvPr>
        </p:nvSpPr>
        <p:spPr>
          <a:xfrm>
            <a:off x="634500" y="248400"/>
            <a:ext cx="4592700" cy="489600"/>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lvl1pPr algn="l">
              <a:defRPr lang="zh-CN" altLang="en-US" sz="2400">
                <a:solidFill>
                  <a:schemeClr val="tx1">
                    <a:lumMod val="75000"/>
                    <a:lumOff val="25000"/>
                  </a:schemeClr>
                </a:solidFill>
                <a:latin typeface="+mn-ea"/>
                <a:ea typeface="+mn-ea"/>
                <a:cs typeface="+mn-cs"/>
              </a:defRPr>
            </a:lvl1pPr>
          </a:lstStyle>
          <a:p>
            <a:pPr lvl="0" algn="l">
              <a:buFont typeface="Arial" panose="020B0604020202020204" pitchFamily="34" charset="0"/>
            </a:pPr>
            <a:r>
              <a:rPr lang="zh-CN" altLang="en-US" dirty="0"/>
              <a:t>编辑标题</a:t>
            </a:r>
            <a:endParaRPr lang="en-US" altLang="zh-CN" dirty="0"/>
          </a:p>
        </p:txBody>
      </p:sp>
      <p:sp>
        <p:nvSpPr>
          <p:cNvPr id="5" name="日期占位符 4"/>
          <p:cNvSpPr>
            <a:spLocks noGrp="1"/>
          </p:cNvSpPr>
          <p:nvPr>
            <p:ph type="dt" sz="half" idx="10"/>
          </p:nvPr>
        </p:nvSpPr>
        <p:spPr/>
        <p:txBody>
          <a:bodyPr vert="horz" wrap="square" lIns="90000" tIns="46800" rIns="90000" bIns="46800">
            <a:normAutofit/>
          </a:bodyPr>
          <a:lstStyle>
            <a:lvl1pPr>
              <a:defRPr/>
            </a:lvl1pPr>
          </a:lstStyle>
          <a:p>
            <a:endParaRPr lang="zh-CN" altLang="zh-CN"/>
          </a:p>
        </p:txBody>
      </p:sp>
      <p:sp>
        <p:nvSpPr>
          <p:cNvPr id="6" name="页脚占位符 5"/>
          <p:cNvSpPr>
            <a:spLocks noGrp="1"/>
          </p:cNvSpPr>
          <p:nvPr>
            <p:ph type="ftr" sz="quarter" idx="11"/>
          </p:nvPr>
        </p:nvSpPr>
        <p:spPr/>
        <p:txBody>
          <a:bodyPr vert="horz" wrap="square" lIns="90000" tIns="46800" rIns="90000" bIns="46800">
            <a:normAutofit/>
          </a:bodyPr>
          <a:lstStyle>
            <a:lvl1pPr>
              <a:defRPr/>
            </a:lvl1pPr>
          </a:lstStyle>
          <a:p>
            <a:endParaRPr lang="zh-CN" altLang="zh-CN"/>
          </a:p>
        </p:txBody>
      </p:sp>
      <p:sp>
        <p:nvSpPr>
          <p:cNvPr id="7" name="灯片编号占位符 6"/>
          <p:cNvSpPr>
            <a:spLocks noGrp="1"/>
          </p:cNvSpPr>
          <p:nvPr>
            <p:ph type="sldNum" sz="quarter" idx="12"/>
          </p:nvPr>
        </p:nvSpPr>
        <p:spPr/>
        <p:txBody>
          <a:bodyPr vert="horz" wrap="square" lIns="90000" tIns="46800" rIns="90000" bIns="46800">
            <a:normAutofit/>
          </a:bodyPr>
          <a:lstStyle>
            <a:lvl1pPr>
              <a:defRPr/>
            </a:lvl1pPr>
          </a:lstStyle>
          <a:p>
            <a:fld id="{0D509EFE-97F1-408F-864D-844AD0477DF1}" type="slidenum">
              <a:rPr lang="zh-CN" altLang="zh-CN"/>
              <a:pPr/>
              <a:t>‹#›</a:t>
            </a:fld>
            <a:endParaRPr lang="zh-CN" altLang="zh-CN"/>
          </a:p>
        </p:txBody>
      </p:sp>
      <p:sp>
        <p:nvSpPr>
          <p:cNvPr id="23" name="内容占位符 22"/>
          <p:cNvSpPr>
            <a:spLocks noGrp="1"/>
          </p:cNvSpPr>
          <p:nvPr>
            <p:ph sz="quarter" idx="14"/>
          </p:nvPr>
        </p:nvSpPr>
        <p:spPr>
          <a:xfrm>
            <a:off x="4807429" y="1577030"/>
            <a:ext cx="3879373" cy="4596888"/>
          </a:xfrm>
        </p:spPr>
        <p:txBody>
          <a:bodyPr vert="horz" wrap="square"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Freeform 2"/>
          <p:cNvSpPr/>
          <p:nvPr/>
        </p:nvSpPr>
        <p:spPr bwMode="auto">
          <a:xfrm>
            <a:off x="469" y="246722"/>
            <a:ext cx="554222" cy="490962"/>
          </a:xfrm>
          <a:custGeom>
            <a:avLst/>
            <a:gdLst>
              <a:gd name="T0" fmla="*/ 185 w 278"/>
              <a:gd name="T1" fmla="*/ 0 h 185"/>
              <a:gd name="T2" fmla="*/ 185 w 278"/>
              <a:gd name="T3" fmla="*/ 0 h 185"/>
              <a:gd name="T4" fmla="*/ 185 w 278"/>
              <a:gd name="T5" fmla="*/ 0 h 185"/>
              <a:gd name="T6" fmla="*/ 0 w 278"/>
              <a:gd name="T7" fmla="*/ 0 h 185"/>
              <a:gd name="T8" fmla="*/ 0 w 278"/>
              <a:gd name="T9" fmla="*/ 185 h 185"/>
              <a:gd name="T10" fmla="*/ 185 w 278"/>
              <a:gd name="T11" fmla="*/ 185 h 185"/>
              <a:gd name="T12" fmla="*/ 185 w 278"/>
              <a:gd name="T13" fmla="*/ 185 h 185"/>
              <a:gd name="T14" fmla="*/ 185 w 278"/>
              <a:gd name="T15" fmla="*/ 185 h 185"/>
              <a:gd name="T16" fmla="*/ 278 w 278"/>
              <a:gd name="T17" fmla="*/ 92 h 185"/>
              <a:gd name="T18" fmla="*/ 185 w 278"/>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 h="185">
                <a:moveTo>
                  <a:pt x="185" y="0"/>
                </a:moveTo>
                <a:cubicBezTo>
                  <a:pt x="185" y="0"/>
                  <a:pt x="185" y="0"/>
                  <a:pt x="185" y="0"/>
                </a:cubicBezTo>
                <a:cubicBezTo>
                  <a:pt x="185" y="0"/>
                  <a:pt x="185" y="0"/>
                  <a:pt x="185" y="0"/>
                </a:cubicBezTo>
                <a:cubicBezTo>
                  <a:pt x="0" y="0"/>
                  <a:pt x="0" y="0"/>
                  <a:pt x="0" y="0"/>
                </a:cubicBezTo>
                <a:cubicBezTo>
                  <a:pt x="0" y="185"/>
                  <a:pt x="0" y="185"/>
                  <a:pt x="0" y="185"/>
                </a:cubicBezTo>
                <a:cubicBezTo>
                  <a:pt x="185" y="185"/>
                  <a:pt x="185" y="185"/>
                  <a:pt x="185" y="185"/>
                </a:cubicBezTo>
                <a:cubicBezTo>
                  <a:pt x="185" y="185"/>
                  <a:pt x="185" y="185"/>
                  <a:pt x="185" y="185"/>
                </a:cubicBezTo>
                <a:cubicBezTo>
                  <a:pt x="185" y="185"/>
                  <a:pt x="185" y="185"/>
                  <a:pt x="185" y="185"/>
                </a:cubicBezTo>
                <a:cubicBezTo>
                  <a:pt x="237" y="185"/>
                  <a:pt x="278" y="143"/>
                  <a:pt x="278" y="92"/>
                </a:cubicBezTo>
                <a:cubicBezTo>
                  <a:pt x="278" y="41"/>
                  <a:pt x="237" y="0"/>
                  <a:pt x="185" y="0"/>
                </a:cubicBezTo>
                <a:close/>
              </a:path>
            </a:pathLst>
          </a:custGeom>
          <a:solidFill>
            <a:schemeClr val="accent1"/>
          </a:solidFill>
          <a:ln>
            <a:noFill/>
          </a:ln>
        </p:spPr>
        <p:txBody>
          <a:bodyPr wrap="square" lIns="90000" tIns="46800" rIns="90000" bIns="46800">
            <a:normAutofit/>
          </a:bodyPr>
          <a:lstStyle/>
          <a:p>
            <a:endParaRPr lang="zh-CN" altLang="en-US" sz="955">
              <a:latin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64179"/>
            <a:ext cx="8229602" cy="1259817"/>
          </a:xfrm>
        </p:spPr>
        <p:txBody>
          <a:bodyPr>
            <a:normAutofit/>
          </a:bodyPr>
          <a:lstStyle/>
          <a:p>
            <a:r>
              <a:rPr lang="zh-CN" altLang="en-US" dirty="0"/>
              <a:t>单击此处编辑母版标题样式</a:t>
            </a:r>
          </a:p>
        </p:txBody>
      </p:sp>
      <p:sp>
        <p:nvSpPr>
          <p:cNvPr id="3" name="文本占位符 2"/>
          <p:cNvSpPr>
            <a:spLocks noGrp="1"/>
          </p:cNvSpPr>
          <p:nvPr>
            <p:ph type="body" idx="1"/>
          </p:nvPr>
        </p:nvSpPr>
        <p:spPr>
          <a:xfrm>
            <a:off x="457200" y="1681157"/>
            <a:ext cx="4041776" cy="823638"/>
          </a:xfrm>
        </p:spPr>
        <p:txBody>
          <a:bodyPr anchor="b">
            <a:normAutofit/>
          </a:bodyPr>
          <a:lstStyle>
            <a:lvl1pPr marL="0" indent="0">
              <a:buNone/>
              <a:defRPr sz="2380" b="1"/>
            </a:lvl1pPr>
            <a:lvl2pPr marL="457200" indent="0">
              <a:buNone/>
              <a:defRPr sz="2010" b="1"/>
            </a:lvl2pPr>
            <a:lvl3pPr marL="914400" indent="0">
              <a:buNone/>
              <a:defRPr sz="1800" b="1"/>
            </a:lvl3pPr>
            <a:lvl4pPr marL="1371600" indent="0">
              <a:buNone/>
              <a:defRPr sz="1585" b="1"/>
            </a:lvl4pPr>
            <a:lvl5pPr marL="1828800" indent="0">
              <a:buNone/>
              <a:defRPr sz="1585" b="1"/>
            </a:lvl5pPr>
            <a:lvl6pPr marL="2286000" indent="0">
              <a:buNone/>
              <a:defRPr sz="1585" b="1"/>
            </a:lvl6pPr>
            <a:lvl7pPr marL="2743200" indent="0">
              <a:buNone/>
              <a:defRPr sz="1585" b="1"/>
            </a:lvl7pPr>
            <a:lvl8pPr marL="3200400" indent="0">
              <a:buNone/>
              <a:defRPr sz="1585" b="1"/>
            </a:lvl8pPr>
            <a:lvl9pPr marL="3657600" indent="0">
              <a:buNone/>
              <a:defRPr sz="1585" b="1"/>
            </a:lvl9pPr>
          </a:lstStyle>
          <a:p>
            <a:pPr lvl="0"/>
            <a:r>
              <a:rPr lang="zh-CN" altLang="en-US" dirty="0"/>
              <a:t>单击此处编辑母版文本样式</a:t>
            </a:r>
          </a:p>
        </p:txBody>
      </p:sp>
      <p:sp>
        <p:nvSpPr>
          <p:cNvPr id="4" name="内容占位符 3"/>
          <p:cNvSpPr>
            <a:spLocks noGrp="1"/>
          </p:cNvSpPr>
          <p:nvPr>
            <p:ph sz="half" idx="2"/>
          </p:nvPr>
        </p:nvSpPr>
        <p:spPr>
          <a:xfrm>
            <a:off x="457200" y="2504796"/>
            <a:ext cx="4041776" cy="3684137"/>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2" y="1681157"/>
            <a:ext cx="4057650" cy="823638"/>
          </a:xfrm>
        </p:spPr>
        <p:txBody>
          <a:bodyPr anchor="b">
            <a:normAutofit/>
          </a:bodyPr>
          <a:lstStyle>
            <a:lvl1pPr marL="0" indent="0">
              <a:buNone/>
              <a:defRPr sz="2380" b="1"/>
            </a:lvl1pPr>
            <a:lvl2pPr marL="457200" indent="0">
              <a:buNone/>
              <a:defRPr sz="2010" b="1"/>
            </a:lvl2pPr>
            <a:lvl3pPr marL="914400" indent="0">
              <a:buNone/>
              <a:defRPr sz="1800" b="1"/>
            </a:lvl3pPr>
            <a:lvl4pPr marL="1371600" indent="0">
              <a:buNone/>
              <a:defRPr sz="1585" b="1"/>
            </a:lvl4pPr>
            <a:lvl5pPr marL="1828800" indent="0">
              <a:buNone/>
              <a:defRPr sz="1585" b="1"/>
            </a:lvl5pPr>
            <a:lvl6pPr marL="2286000" indent="0">
              <a:buNone/>
              <a:defRPr sz="1585" b="1"/>
            </a:lvl6pPr>
            <a:lvl7pPr marL="2743200" indent="0">
              <a:buNone/>
              <a:defRPr sz="1585" b="1"/>
            </a:lvl7pPr>
            <a:lvl8pPr marL="3200400" indent="0">
              <a:buNone/>
              <a:defRPr sz="1585" b="1"/>
            </a:lvl8pPr>
            <a:lvl9pPr marL="3657600" indent="0">
              <a:buNone/>
              <a:defRPr sz="1585" b="1"/>
            </a:lvl9pPr>
          </a:lstStyle>
          <a:p>
            <a:pPr lvl="0"/>
            <a:r>
              <a:rPr lang="zh-CN" altLang="en-US" dirty="0"/>
              <a:t>单击此处编辑母版文本样式</a:t>
            </a:r>
          </a:p>
        </p:txBody>
      </p:sp>
      <p:sp>
        <p:nvSpPr>
          <p:cNvPr id="6" name="内容占位符 5"/>
          <p:cNvSpPr>
            <a:spLocks noGrp="1"/>
          </p:cNvSpPr>
          <p:nvPr>
            <p:ph sz="quarter" idx="4"/>
          </p:nvPr>
        </p:nvSpPr>
        <p:spPr>
          <a:xfrm>
            <a:off x="4629152" y="2504796"/>
            <a:ext cx="4057650" cy="3684137"/>
          </a:xfrm>
        </p:spPr>
        <p:txBody>
          <a:bodyPr>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normAutofit/>
          </a:bodyPr>
          <a:lstStyle>
            <a:lvl1pPr>
              <a:defRPr/>
            </a:lvl1pPr>
          </a:lstStyle>
          <a:p>
            <a:endParaRPr lang="zh-CN" altLang="zh-CN"/>
          </a:p>
        </p:txBody>
      </p:sp>
      <p:sp>
        <p:nvSpPr>
          <p:cNvPr id="8" name="页脚占位符 7"/>
          <p:cNvSpPr>
            <a:spLocks noGrp="1"/>
          </p:cNvSpPr>
          <p:nvPr>
            <p:ph type="ftr" sz="quarter" idx="11"/>
          </p:nvPr>
        </p:nvSpPr>
        <p:spPr/>
        <p:txBody>
          <a:bodyPr>
            <a:normAutofit/>
          </a:bodyPr>
          <a:lstStyle>
            <a:lvl1pPr>
              <a:defRPr/>
            </a:lvl1pPr>
          </a:lstStyle>
          <a:p>
            <a:endParaRPr lang="zh-CN" altLang="zh-CN"/>
          </a:p>
        </p:txBody>
      </p:sp>
      <p:sp>
        <p:nvSpPr>
          <p:cNvPr id="9" name="灯片编号占位符 8"/>
          <p:cNvSpPr>
            <a:spLocks noGrp="1"/>
          </p:cNvSpPr>
          <p:nvPr>
            <p:ph type="sldNum" sz="quarter" idx="12"/>
          </p:nvPr>
        </p:nvSpPr>
        <p:spPr/>
        <p:txBody>
          <a:bodyPr>
            <a:normAutofit/>
          </a:bodyPr>
          <a:lstStyle>
            <a:lvl1pPr>
              <a:defRPr/>
            </a:lvl1pPr>
          </a:lstStyle>
          <a:p>
            <a:fld id="{EB847600-5B58-4110-984A-3196A83001BE}" type="slidenum">
              <a:rPr lang="zh-CN" altLang="zh-CN"/>
              <a:pPr/>
              <a:t>‹#›</a:t>
            </a:fld>
            <a:endParaRPr lang="zh-CN"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41" name="任意多边形 34"/>
          <p:cNvSpPr/>
          <p:nvPr/>
        </p:nvSpPr>
        <p:spPr bwMode="auto">
          <a:xfrm>
            <a:off x="1" y="2599651"/>
            <a:ext cx="9137437" cy="897123"/>
          </a:xfrm>
          <a:custGeom>
            <a:avLst/>
            <a:gdLst>
              <a:gd name="connsiteX0" fmla="*/ 0 w 12207240"/>
              <a:gd name="connsiteY0" fmla="*/ 41124 h 1196724"/>
              <a:gd name="connsiteX1" fmla="*/ 402336 w 12207240"/>
              <a:gd name="connsiteY1" fmla="*/ 22836 h 1196724"/>
              <a:gd name="connsiteX2" fmla="*/ 1737360 w 12207240"/>
              <a:gd name="connsiteY2" fmla="*/ 4548 h 1196724"/>
              <a:gd name="connsiteX3" fmla="*/ 4142232 w 12207240"/>
              <a:gd name="connsiteY3" fmla="*/ 114276 h 1196724"/>
              <a:gd name="connsiteX4" fmla="*/ 6382512 w 12207240"/>
              <a:gd name="connsiteY4" fmla="*/ 370308 h 1196724"/>
              <a:gd name="connsiteX5" fmla="*/ 8202168 w 12207240"/>
              <a:gd name="connsiteY5" fmla="*/ 672060 h 1196724"/>
              <a:gd name="connsiteX6" fmla="*/ 9253728 w 12207240"/>
              <a:gd name="connsiteY6" fmla="*/ 882372 h 1196724"/>
              <a:gd name="connsiteX7" fmla="*/ 10268712 w 12207240"/>
              <a:gd name="connsiteY7" fmla="*/ 1028676 h 1196724"/>
              <a:gd name="connsiteX8" fmla="*/ 11539728 w 12207240"/>
              <a:gd name="connsiteY8" fmla="*/ 1174980 h 1196724"/>
              <a:gd name="connsiteX9" fmla="*/ 12207240 w 12207240"/>
              <a:gd name="connsiteY9" fmla="*/ 1193268 h 119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7240" h="1196724">
                <a:moveTo>
                  <a:pt x="0" y="41124"/>
                </a:moveTo>
                <a:lnTo>
                  <a:pt x="402336" y="22836"/>
                </a:lnTo>
                <a:cubicBezTo>
                  <a:pt x="691896" y="16740"/>
                  <a:pt x="1114044" y="-10692"/>
                  <a:pt x="1737360" y="4548"/>
                </a:cubicBezTo>
                <a:cubicBezTo>
                  <a:pt x="2360676" y="19788"/>
                  <a:pt x="3368040" y="53316"/>
                  <a:pt x="4142232" y="114276"/>
                </a:cubicBezTo>
                <a:cubicBezTo>
                  <a:pt x="4916424" y="175236"/>
                  <a:pt x="5705856" y="277344"/>
                  <a:pt x="6382512" y="370308"/>
                </a:cubicBezTo>
                <a:cubicBezTo>
                  <a:pt x="7059168" y="463272"/>
                  <a:pt x="7723632" y="586716"/>
                  <a:pt x="8202168" y="672060"/>
                </a:cubicBezTo>
                <a:cubicBezTo>
                  <a:pt x="8680704" y="757404"/>
                  <a:pt x="8909304" y="822936"/>
                  <a:pt x="9253728" y="882372"/>
                </a:cubicBezTo>
                <a:cubicBezTo>
                  <a:pt x="9598152" y="941808"/>
                  <a:pt x="9887712" y="979908"/>
                  <a:pt x="10268712" y="1028676"/>
                </a:cubicBezTo>
                <a:cubicBezTo>
                  <a:pt x="10649712" y="1077444"/>
                  <a:pt x="11216640" y="1147548"/>
                  <a:pt x="11539728" y="1174980"/>
                </a:cubicBezTo>
                <a:cubicBezTo>
                  <a:pt x="11862816" y="1202412"/>
                  <a:pt x="12035028" y="1197840"/>
                  <a:pt x="12207240" y="1193268"/>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2" name="任意多边形 35"/>
          <p:cNvSpPr/>
          <p:nvPr/>
        </p:nvSpPr>
        <p:spPr bwMode="auto">
          <a:xfrm>
            <a:off x="1" y="2630480"/>
            <a:ext cx="9137437" cy="829430"/>
          </a:xfrm>
          <a:custGeom>
            <a:avLst/>
            <a:gdLst>
              <a:gd name="connsiteX0" fmla="*/ 0 w 12198096"/>
              <a:gd name="connsiteY0" fmla="*/ 0 h 1106424"/>
              <a:gd name="connsiteX1" fmla="*/ 1527048 w 12198096"/>
              <a:gd name="connsiteY1" fmla="*/ 146304 h 1106424"/>
              <a:gd name="connsiteX2" fmla="*/ 3547872 w 12198096"/>
              <a:gd name="connsiteY2" fmla="*/ 320040 h 1106424"/>
              <a:gd name="connsiteX3" fmla="*/ 5312664 w 12198096"/>
              <a:gd name="connsiteY3" fmla="*/ 475488 h 1106424"/>
              <a:gd name="connsiteX4" fmla="*/ 6958584 w 12198096"/>
              <a:gd name="connsiteY4" fmla="*/ 630936 h 1106424"/>
              <a:gd name="connsiteX5" fmla="*/ 8394192 w 12198096"/>
              <a:gd name="connsiteY5" fmla="*/ 768096 h 1106424"/>
              <a:gd name="connsiteX6" fmla="*/ 9144000 w 12198096"/>
              <a:gd name="connsiteY6" fmla="*/ 841248 h 1106424"/>
              <a:gd name="connsiteX7" fmla="*/ 9930384 w 12198096"/>
              <a:gd name="connsiteY7" fmla="*/ 914400 h 1106424"/>
              <a:gd name="connsiteX8" fmla="*/ 11201400 w 12198096"/>
              <a:gd name="connsiteY8" fmla="*/ 1024128 h 1106424"/>
              <a:gd name="connsiteX9" fmla="*/ 12198096 w 12198096"/>
              <a:gd name="connsiteY9" fmla="*/ 1106424 h 1106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8096" h="1106424">
                <a:moveTo>
                  <a:pt x="0" y="0"/>
                </a:moveTo>
                <a:lnTo>
                  <a:pt x="1527048" y="146304"/>
                </a:lnTo>
                <a:lnTo>
                  <a:pt x="3547872" y="320040"/>
                </a:lnTo>
                <a:lnTo>
                  <a:pt x="5312664" y="475488"/>
                </a:lnTo>
                <a:lnTo>
                  <a:pt x="6958584" y="630936"/>
                </a:lnTo>
                <a:lnTo>
                  <a:pt x="8394192" y="768096"/>
                </a:lnTo>
                <a:lnTo>
                  <a:pt x="9144000" y="841248"/>
                </a:lnTo>
                <a:lnTo>
                  <a:pt x="9930384" y="914400"/>
                </a:lnTo>
                <a:lnTo>
                  <a:pt x="11201400" y="1024128"/>
                </a:lnTo>
                <a:lnTo>
                  <a:pt x="12198096" y="1106424"/>
                </a:ln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3" name="任意多边形 36"/>
          <p:cNvSpPr/>
          <p:nvPr/>
        </p:nvSpPr>
        <p:spPr bwMode="auto">
          <a:xfrm>
            <a:off x="1" y="2603061"/>
            <a:ext cx="9137437" cy="1747972"/>
          </a:xfrm>
          <a:custGeom>
            <a:avLst/>
            <a:gdLst>
              <a:gd name="connsiteX0" fmla="*/ 0 w 12124944"/>
              <a:gd name="connsiteY0" fmla="*/ 2331720 h 2331720"/>
              <a:gd name="connsiteX1" fmla="*/ 832104 w 12124944"/>
              <a:gd name="connsiteY1" fmla="*/ 2176272 h 2331720"/>
              <a:gd name="connsiteX2" fmla="*/ 1856232 w 12124944"/>
              <a:gd name="connsiteY2" fmla="*/ 1975104 h 2331720"/>
              <a:gd name="connsiteX3" fmla="*/ 2688336 w 12124944"/>
              <a:gd name="connsiteY3" fmla="*/ 1819656 h 2331720"/>
              <a:gd name="connsiteX4" fmla="*/ 3831336 w 12124944"/>
              <a:gd name="connsiteY4" fmla="*/ 1600200 h 2331720"/>
              <a:gd name="connsiteX5" fmla="*/ 5404104 w 12124944"/>
              <a:gd name="connsiteY5" fmla="*/ 1280160 h 2331720"/>
              <a:gd name="connsiteX6" fmla="*/ 7424928 w 12124944"/>
              <a:gd name="connsiteY6" fmla="*/ 932688 h 2331720"/>
              <a:gd name="connsiteX7" fmla="*/ 9308592 w 12124944"/>
              <a:gd name="connsiteY7" fmla="*/ 548640 h 2331720"/>
              <a:gd name="connsiteX8" fmla="*/ 10954512 w 12124944"/>
              <a:gd name="connsiteY8" fmla="*/ 219456 h 2331720"/>
              <a:gd name="connsiteX9" fmla="*/ 12124944 w 12124944"/>
              <a:gd name="connsiteY9" fmla="*/ 0 h 2331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24944" h="2331720">
                <a:moveTo>
                  <a:pt x="0" y="2331720"/>
                </a:moveTo>
                <a:lnTo>
                  <a:pt x="832104" y="2176272"/>
                </a:lnTo>
                <a:lnTo>
                  <a:pt x="1856232" y="1975104"/>
                </a:lnTo>
                <a:lnTo>
                  <a:pt x="2688336" y="1819656"/>
                </a:lnTo>
                <a:lnTo>
                  <a:pt x="3831336" y="1600200"/>
                </a:lnTo>
                <a:cubicBezTo>
                  <a:pt x="4283964" y="1510284"/>
                  <a:pt x="4805172" y="1391412"/>
                  <a:pt x="5404104" y="1280160"/>
                </a:cubicBezTo>
                <a:cubicBezTo>
                  <a:pt x="6003036" y="1168908"/>
                  <a:pt x="6774180" y="1054608"/>
                  <a:pt x="7424928" y="932688"/>
                </a:cubicBezTo>
                <a:cubicBezTo>
                  <a:pt x="8075676" y="810768"/>
                  <a:pt x="9308592" y="548640"/>
                  <a:pt x="9308592" y="548640"/>
                </a:cubicBezTo>
                <a:lnTo>
                  <a:pt x="10954512" y="219456"/>
                </a:lnTo>
                <a:lnTo>
                  <a:pt x="12124944" y="0"/>
                </a:ln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5" name="任意多边形 37"/>
          <p:cNvSpPr/>
          <p:nvPr/>
        </p:nvSpPr>
        <p:spPr bwMode="auto">
          <a:xfrm>
            <a:off x="1" y="2470239"/>
            <a:ext cx="9137437" cy="1928777"/>
          </a:xfrm>
          <a:custGeom>
            <a:avLst/>
            <a:gdLst>
              <a:gd name="connsiteX0" fmla="*/ 0 w 12188952"/>
              <a:gd name="connsiteY0" fmla="*/ 2572907 h 2572907"/>
              <a:gd name="connsiteX1" fmla="*/ 777240 w 12188952"/>
              <a:gd name="connsiteY1" fmla="*/ 2490611 h 2572907"/>
              <a:gd name="connsiteX2" fmla="*/ 1645920 w 12188952"/>
              <a:gd name="connsiteY2" fmla="*/ 2335163 h 2572907"/>
              <a:gd name="connsiteX3" fmla="*/ 2569464 w 12188952"/>
              <a:gd name="connsiteY3" fmla="*/ 2106563 h 2572907"/>
              <a:gd name="connsiteX4" fmla="*/ 3209544 w 12188952"/>
              <a:gd name="connsiteY4" fmla="*/ 1868819 h 2572907"/>
              <a:gd name="connsiteX5" fmla="*/ 4069080 w 12188952"/>
              <a:gd name="connsiteY5" fmla="*/ 1539635 h 2572907"/>
              <a:gd name="connsiteX6" fmla="*/ 4992624 w 12188952"/>
              <a:gd name="connsiteY6" fmla="*/ 1192163 h 2572907"/>
              <a:gd name="connsiteX7" fmla="*/ 6035040 w 12188952"/>
              <a:gd name="connsiteY7" fmla="*/ 844691 h 2572907"/>
              <a:gd name="connsiteX8" fmla="*/ 6766560 w 12188952"/>
              <a:gd name="connsiteY8" fmla="*/ 625235 h 2572907"/>
              <a:gd name="connsiteX9" fmla="*/ 7708392 w 12188952"/>
              <a:gd name="connsiteY9" fmla="*/ 378347 h 2572907"/>
              <a:gd name="connsiteX10" fmla="*/ 9217152 w 12188952"/>
              <a:gd name="connsiteY10" fmla="*/ 131459 h 2572907"/>
              <a:gd name="connsiteX11" fmla="*/ 11228832 w 12188952"/>
              <a:gd name="connsiteY11" fmla="*/ 3443 h 2572907"/>
              <a:gd name="connsiteX12" fmla="*/ 12188952 w 12188952"/>
              <a:gd name="connsiteY12" fmla="*/ 49163 h 2572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88952" h="2572907">
                <a:moveTo>
                  <a:pt x="0" y="2572907"/>
                </a:moveTo>
                <a:cubicBezTo>
                  <a:pt x="251460" y="2551571"/>
                  <a:pt x="502920" y="2530235"/>
                  <a:pt x="777240" y="2490611"/>
                </a:cubicBezTo>
                <a:cubicBezTo>
                  <a:pt x="1051560" y="2450987"/>
                  <a:pt x="1347216" y="2399171"/>
                  <a:pt x="1645920" y="2335163"/>
                </a:cubicBezTo>
                <a:cubicBezTo>
                  <a:pt x="1944624" y="2271155"/>
                  <a:pt x="2308860" y="2184287"/>
                  <a:pt x="2569464" y="2106563"/>
                </a:cubicBezTo>
                <a:cubicBezTo>
                  <a:pt x="2830068" y="2028839"/>
                  <a:pt x="3209544" y="1868819"/>
                  <a:pt x="3209544" y="1868819"/>
                </a:cubicBezTo>
                <a:lnTo>
                  <a:pt x="4069080" y="1539635"/>
                </a:lnTo>
                <a:cubicBezTo>
                  <a:pt x="4366260" y="1426859"/>
                  <a:pt x="4664964" y="1307987"/>
                  <a:pt x="4992624" y="1192163"/>
                </a:cubicBezTo>
                <a:cubicBezTo>
                  <a:pt x="5320284" y="1076339"/>
                  <a:pt x="5739384" y="939179"/>
                  <a:pt x="6035040" y="844691"/>
                </a:cubicBezTo>
                <a:cubicBezTo>
                  <a:pt x="6330696" y="750203"/>
                  <a:pt x="6487668" y="702959"/>
                  <a:pt x="6766560" y="625235"/>
                </a:cubicBezTo>
                <a:cubicBezTo>
                  <a:pt x="7045452" y="547511"/>
                  <a:pt x="7299960" y="460643"/>
                  <a:pt x="7708392" y="378347"/>
                </a:cubicBezTo>
                <a:cubicBezTo>
                  <a:pt x="8116824" y="296051"/>
                  <a:pt x="8630412" y="193943"/>
                  <a:pt x="9217152" y="131459"/>
                </a:cubicBezTo>
                <a:cubicBezTo>
                  <a:pt x="9803892" y="68975"/>
                  <a:pt x="10733532" y="17159"/>
                  <a:pt x="11228832" y="3443"/>
                </a:cubicBezTo>
                <a:cubicBezTo>
                  <a:pt x="11724132" y="-10273"/>
                  <a:pt x="11956542" y="19445"/>
                  <a:pt x="12188952" y="49163"/>
                </a:cubicBezTo>
              </a:path>
            </a:pathLst>
          </a:custGeom>
          <a:noFill/>
          <a:ln w="9525" cap="flat" cmpd="sng" algn="ctr">
            <a:solidFill>
              <a:schemeClr val="accent2">
                <a:lumMod val="20000"/>
                <a:lumOff val="8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6" name="任意多边形 38"/>
          <p:cNvSpPr/>
          <p:nvPr/>
        </p:nvSpPr>
        <p:spPr bwMode="auto">
          <a:xfrm>
            <a:off x="1" y="2390562"/>
            <a:ext cx="9137437" cy="1357249"/>
          </a:xfrm>
          <a:custGeom>
            <a:avLst/>
            <a:gdLst>
              <a:gd name="connsiteX0" fmla="*/ 0 w 12188952"/>
              <a:gd name="connsiteY0" fmla="*/ 1810512 h 1810512"/>
              <a:gd name="connsiteX1" fmla="*/ 996696 w 12188952"/>
              <a:gd name="connsiteY1" fmla="*/ 1664208 h 1810512"/>
              <a:gd name="connsiteX2" fmla="*/ 2569464 w 12188952"/>
              <a:gd name="connsiteY2" fmla="*/ 1426464 h 1810512"/>
              <a:gd name="connsiteX3" fmla="*/ 4096512 w 12188952"/>
              <a:gd name="connsiteY3" fmla="*/ 1207008 h 1810512"/>
              <a:gd name="connsiteX4" fmla="*/ 5989320 w 12188952"/>
              <a:gd name="connsiteY4" fmla="*/ 914400 h 1810512"/>
              <a:gd name="connsiteX5" fmla="*/ 7845552 w 12188952"/>
              <a:gd name="connsiteY5" fmla="*/ 640080 h 1810512"/>
              <a:gd name="connsiteX6" fmla="*/ 9610344 w 12188952"/>
              <a:gd name="connsiteY6" fmla="*/ 384048 h 1810512"/>
              <a:gd name="connsiteX7" fmla="*/ 11018520 w 12188952"/>
              <a:gd name="connsiteY7" fmla="*/ 173736 h 1810512"/>
              <a:gd name="connsiteX8" fmla="*/ 12188952 w 12188952"/>
              <a:gd name="connsiteY8"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8952" h="1810512">
                <a:moveTo>
                  <a:pt x="0" y="1810512"/>
                </a:moveTo>
                <a:lnTo>
                  <a:pt x="996696" y="1664208"/>
                </a:lnTo>
                <a:lnTo>
                  <a:pt x="2569464" y="1426464"/>
                </a:lnTo>
                <a:lnTo>
                  <a:pt x="4096512" y="1207008"/>
                </a:lnTo>
                <a:lnTo>
                  <a:pt x="5989320" y="914400"/>
                </a:lnTo>
                <a:lnTo>
                  <a:pt x="7845552" y="640080"/>
                </a:lnTo>
                <a:lnTo>
                  <a:pt x="9610344" y="384048"/>
                </a:lnTo>
                <a:lnTo>
                  <a:pt x="11018520" y="173736"/>
                </a:lnTo>
                <a:lnTo>
                  <a:pt x="12188952" y="0"/>
                </a:ln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7" name="任意多边形 39"/>
          <p:cNvSpPr/>
          <p:nvPr/>
        </p:nvSpPr>
        <p:spPr bwMode="auto">
          <a:xfrm>
            <a:off x="1" y="2235314"/>
            <a:ext cx="9138040" cy="1587900"/>
          </a:xfrm>
          <a:custGeom>
            <a:avLst/>
            <a:gdLst>
              <a:gd name="connsiteX0" fmla="*/ 0 w 12189757"/>
              <a:gd name="connsiteY0" fmla="*/ 2118191 h 2118191"/>
              <a:gd name="connsiteX1" fmla="*/ 1033272 w 12189757"/>
              <a:gd name="connsiteY1" fmla="*/ 2035895 h 2118191"/>
              <a:gd name="connsiteX2" fmla="*/ 2121408 w 12189757"/>
              <a:gd name="connsiteY2" fmla="*/ 1843871 h 2118191"/>
              <a:gd name="connsiteX3" fmla="*/ 2999232 w 12189757"/>
              <a:gd name="connsiteY3" fmla="*/ 1615271 h 2118191"/>
              <a:gd name="connsiteX4" fmla="*/ 3922776 w 12189757"/>
              <a:gd name="connsiteY4" fmla="*/ 1313519 h 2118191"/>
              <a:gd name="connsiteX5" fmla="*/ 4974336 w 12189757"/>
              <a:gd name="connsiteY5" fmla="*/ 966047 h 2118191"/>
              <a:gd name="connsiteX6" fmla="*/ 6199632 w 12189757"/>
              <a:gd name="connsiteY6" fmla="*/ 554567 h 2118191"/>
              <a:gd name="connsiteX7" fmla="*/ 7360920 w 12189757"/>
              <a:gd name="connsiteY7" fmla="*/ 261959 h 2118191"/>
              <a:gd name="connsiteX8" fmla="*/ 8759952 w 12189757"/>
              <a:gd name="connsiteY8" fmla="*/ 69935 h 2118191"/>
              <a:gd name="connsiteX9" fmla="*/ 10168128 w 12189757"/>
              <a:gd name="connsiteY9" fmla="*/ 5927 h 2118191"/>
              <a:gd name="connsiteX10" fmla="*/ 11859768 w 12189757"/>
              <a:gd name="connsiteY10" fmla="*/ 5927 h 2118191"/>
              <a:gd name="connsiteX11" fmla="*/ 12188952 w 12189757"/>
              <a:gd name="connsiteY11" fmla="*/ 33359 h 211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9757" h="2118191">
                <a:moveTo>
                  <a:pt x="0" y="2118191"/>
                </a:moveTo>
                <a:cubicBezTo>
                  <a:pt x="339852" y="2099903"/>
                  <a:pt x="679704" y="2081615"/>
                  <a:pt x="1033272" y="2035895"/>
                </a:cubicBezTo>
                <a:cubicBezTo>
                  <a:pt x="1386840" y="1990175"/>
                  <a:pt x="1793748" y="1913975"/>
                  <a:pt x="2121408" y="1843871"/>
                </a:cubicBezTo>
                <a:cubicBezTo>
                  <a:pt x="2449068" y="1773767"/>
                  <a:pt x="2699004" y="1703663"/>
                  <a:pt x="2999232" y="1615271"/>
                </a:cubicBezTo>
                <a:cubicBezTo>
                  <a:pt x="3299460" y="1526879"/>
                  <a:pt x="3922776" y="1313519"/>
                  <a:pt x="3922776" y="1313519"/>
                </a:cubicBezTo>
                <a:lnTo>
                  <a:pt x="4974336" y="966047"/>
                </a:lnTo>
                <a:cubicBezTo>
                  <a:pt x="5353812" y="839555"/>
                  <a:pt x="5801868" y="671915"/>
                  <a:pt x="6199632" y="554567"/>
                </a:cubicBezTo>
                <a:cubicBezTo>
                  <a:pt x="6597396" y="437219"/>
                  <a:pt x="6934200" y="342731"/>
                  <a:pt x="7360920" y="261959"/>
                </a:cubicBezTo>
                <a:cubicBezTo>
                  <a:pt x="7787640" y="181187"/>
                  <a:pt x="8292084" y="112607"/>
                  <a:pt x="8759952" y="69935"/>
                </a:cubicBezTo>
                <a:cubicBezTo>
                  <a:pt x="9227820" y="27263"/>
                  <a:pt x="9651492" y="16595"/>
                  <a:pt x="10168128" y="5927"/>
                </a:cubicBezTo>
                <a:cubicBezTo>
                  <a:pt x="10684764" y="-4741"/>
                  <a:pt x="11522964" y="1355"/>
                  <a:pt x="11859768" y="5927"/>
                </a:cubicBezTo>
                <a:cubicBezTo>
                  <a:pt x="12196572" y="10499"/>
                  <a:pt x="12192762" y="21929"/>
                  <a:pt x="12188952" y="33359"/>
                </a:cubicBezTo>
              </a:path>
            </a:pathLst>
          </a:custGeom>
          <a:no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rtlCol="0" anchor="t" anchorCtr="0" compatLnSpc="1">
            <a:normAutofit/>
          </a:bodyPr>
          <a:lstStyle/>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8" name="Freeform 6"/>
          <p:cNvSpPr/>
          <p:nvPr/>
        </p:nvSpPr>
        <p:spPr bwMode="auto">
          <a:xfrm>
            <a:off x="4128459" y="2525855"/>
            <a:ext cx="393476" cy="398399"/>
          </a:xfrm>
          <a:custGeom>
            <a:avLst/>
            <a:gdLst>
              <a:gd name="T0" fmla="*/ 123 w 124"/>
              <a:gd name="T1" fmla="*/ 66 h 125"/>
              <a:gd name="T2" fmla="*/ 59 w 124"/>
              <a:gd name="T3" fmla="*/ 123 h 125"/>
              <a:gd name="T4" fmla="*/ 2 w 124"/>
              <a:gd name="T5" fmla="*/ 59 h 125"/>
              <a:gd name="T6" fmla="*/ 66 w 124"/>
              <a:gd name="T7" fmla="*/ 2 h 125"/>
              <a:gd name="T8" fmla="*/ 123 w 124"/>
              <a:gd name="T9" fmla="*/ 66 h 125"/>
            </a:gdLst>
            <a:ahLst/>
            <a:cxnLst>
              <a:cxn ang="0">
                <a:pos x="T0" y="T1"/>
              </a:cxn>
              <a:cxn ang="0">
                <a:pos x="T2" y="T3"/>
              </a:cxn>
              <a:cxn ang="0">
                <a:pos x="T4" y="T5"/>
              </a:cxn>
              <a:cxn ang="0">
                <a:pos x="T6" y="T7"/>
              </a:cxn>
              <a:cxn ang="0">
                <a:pos x="T8" y="T9"/>
              </a:cxn>
            </a:cxnLst>
            <a:rect l="0" t="0" r="r" b="b"/>
            <a:pathLst>
              <a:path w="124" h="125">
                <a:moveTo>
                  <a:pt x="123" y="66"/>
                </a:moveTo>
                <a:cubicBezTo>
                  <a:pt x="121" y="99"/>
                  <a:pt x="92" y="125"/>
                  <a:pt x="59" y="123"/>
                </a:cubicBezTo>
                <a:cubicBezTo>
                  <a:pt x="26" y="121"/>
                  <a:pt x="0" y="93"/>
                  <a:pt x="2" y="59"/>
                </a:cubicBezTo>
                <a:cubicBezTo>
                  <a:pt x="4" y="26"/>
                  <a:pt x="32" y="0"/>
                  <a:pt x="66" y="2"/>
                </a:cubicBezTo>
                <a:cubicBezTo>
                  <a:pt x="99" y="4"/>
                  <a:pt x="124" y="33"/>
                  <a:pt x="123" y="66"/>
                </a:cubicBezTo>
                <a:close/>
              </a:path>
            </a:pathLst>
          </a:custGeom>
          <a:solidFill>
            <a:schemeClr val="accent1"/>
          </a:solidFill>
          <a:ln>
            <a:noFill/>
          </a:ln>
        </p:spPr>
        <p:txBody>
          <a:bodyPr vert="horz" wrap="square" lIns="90000" tIns="46800" rIns="90000" bIns="46800" anchor="ctr" anchorCtr="0">
            <a:normAutofit/>
          </a:bodyPr>
          <a:lstStyle/>
          <a:p>
            <a:endParaRPr lang="zh-CN" altLang="en-US" sz="1270">
              <a:latin typeface="+mn-ea"/>
            </a:endParaRPr>
          </a:p>
        </p:txBody>
      </p:sp>
      <p:sp>
        <p:nvSpPr>
          <p:cNvPr id="49" name="Freeform 7"/>
          <p:cNvSpPr/>
          <p:nvPr/>
        </p:nvSpPr>
        <p:spPr bwMode="auto">
          <a:xfrm>
            <a:off x="229758" y="4076595"/>
            <a:ext cx="415689" cy="420621"/>
          </a:xfrm>
          <a:custGeom>
            <a:avLst/>
            <a:gdLst>
              <a:gd name="T0" fmla="*/ 129 w 131"/>
              <a:gd name="T1" fmla="*/ 69 h 132"/>
              <a:gd name="T2" fmla="*/ 62 w 131"/>
              <a:gd name="T3" fmla="*/ 130 h 132"/>
              <a:gd name="T4" fmla="*/ 2 w 131"/>
              <a:gd name="T5" fmla="*/ 62 h 132"/>
              <a:gd name="T6" fmla="*/ 69 w 131"/>
              <a:gd name="T7" fmla="*/ 2 h 132"/>
              <a:gd name="T8" fmla="*/ 129 w 131"/>
              <a:gd name="T9" fmla="*/ 69 h 132"/>
            </a:gdLst>
            <a:ahLst/>
            <a:cxnLst>
              <a:cxn ang="0">
                <a:pos x="T0" y="T1"/>
              </a:cxn>
              <a:cxn ang="0">
                <a:pos x="T2" y="T3"/>
              </a:cxn>
              <a:cxn ang="0">
                <a:pos x="T4" y="T5"/>
              </a:cxn>
              <a:cxn ang="0">
                <a:pos x="T6" y="T7"/>
              </a:cxn>
              <a:cxn ang="0">
                <a:pos x="T8" y="T9"/>
              </a:cxn>
            </a:cxnLst>
            <a:rect l="0" t="0" r="r" b="b"/>
            <a:pathLst>
              <a:path w="131" h="132">
                <a:moveTo>
                  <a:pt x="129" y="69"/>
                </a:moveTo>
                <a:cubicBezTo>
                  <a:pt x="128" y="105"/>
                  <a:pt x="97" y="132"/>
                  <a:pt x="62" y="130"/>
                </a:cubicBezTo>
                <a:cubicBezTo>
                  <a:pt x="27" y="128"/>
                  <a:pt x="0" y="98"/>
                  <a:pt x="2" y="62"/>
                </a:cubicBezTo>
                <a:cubicBezTo>
                  <a:pt x="4" y="27"/>
                  <a:pt x="34" y="0"/>
                  <a:pt x="69" y="2"/>
                </a:cubicBezTo>
                <a:cubicBezTo>
                  <a:pt x="104" y="4"/>
                  <a:pt x="131" y="34"/>
                  <a:pt x="129" y="69"/>
                </a:cubicBezTo>
                <a:close/>
              </a:path>
            </a:pathLst>
          </a:custGeom>
          <a:solidFill>
            <a:schemeClr val="accent2">
              <a:lumMod val="40000"/>
              <a:lumOff val="6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1" name="任意多边形 33"/>
          <p:cNvSpPr/>
          <p:nvPr/>
        </p:nvSpPr>
        <p:spPr bwMode="auto">
          <a:xfrm>
            <a:off x="1" y="3003636"/>
            <a:ext cx="163251" cy="259150"/>
          </a:xfrm>
          <a:custGeom>
            <a:avLst/>
            <a:gdLst>
              <a:gd name="connsiteX0" fmla="*/ 56743 w 217770"/>
              <a:gd name="connsiteY0" fmla="*/ 0 h 345695"/>
              <a:gd name="connsiteX1" fmla="*/ 217593 w 217770"/>
              <a:gd name="connsiteY1" fmla="*/ 183174 h 345695"/>
              <a:gd name="connsiteX2" fmla="*/ 35578 w 217770"/>
              <a:gd name="connsiteY2" fmla="*/ 345048 h 345695"/>
              <a:gd name="connsiteX3" fmla="*/ 0 w 217770"/>
              <a:gd name="connsiteY3" fmla="*/ 335979 h 345695"/>
              <a:gd name="connsiteX4" fmla="*/ 0 w 217770"/>
              <a:gd name="connsiteY4" fmla="*/ 8777 h 345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770" h="345695">
                <a:moveTo>
                  <a:pt x="56743" y="0"/>
                </a:moveTo>
                <a:cubicBezTo>
                  <a:pt x="149867" y="8520"/>
                  <a:pt x="221826" y="89457"/>
                  <a:pt x="217593" y="183174"/>
                </a:cubicBezTo>
                <a:cubicBezTo>
                  <a:pt x="213360" y="276891"/>
                  <a:pt x="132935" y="353568"/>
                  <a:pt x="35578" y="345048"/>
                </a:cubicBezTo>
                <a:lnTo>
                  <a:pt x="0" y="335979"/>
                </a:lnTo>
                <a:lnTo>
                  <a:pt x="0" y="8777"/>
                </a:lnTo>
                <a:close/>
              </a:path>
            </a:pathLst>
          </a:custGeom>
          <a:solidFill>
            <a:schemeClr val="accent1"/>
          </a:solidFill>
          <a:ln>
            <a:noFill/>
          </a:ln>
        </p:spPr>
        <p:txBody>
          <a:bodyPr vert="horz" wrap="square" lIns="90000" tIns="46800" rIns="90000" bIns="46800" anchor="ctr" anchorCtr="0">
            <a:normAutofit fontScale="92500" lnSpcReduction="10000"/>
          </a:bodyPr>
          <a:lstStyle/>
          <a:p>
            <a:endParaRPr lang="zh-CN" altLang="en-US" sz="1270">
              <a:latin typeface="+mn-ea"/>
            </a:endParaRPr>
          </a:p>
        </p:txBody>
      </p:sp>
      <p:sp>
        <p:nvSpPr>
          <p:cNvPr id="52" name="Freeform 9"/>
          <p:cNvSpPr/>
          <p:nvPr/>
        </p:nvSpPr>
        <p:spPr bwMode="auto">
          <a:xfrm>
            <a:off x="1227727" y="3794067"/>
            <a:ext cx="412515" cy="417447"/>
          </a:xfrm>
          <a:custGeom>
            <a:avLst/>
            <a:gdLst>
              <a:gd name="T0" fmla="*/ 128 w 130"/>
              <a:gd name="T1" fmla="*/ 69 h 131"/>
              <a:gd name="T2" fmla="*/ 61 w 130"/>
              <a:gd name="T3" fmla="*/ 129 h 131"/>
              <a:gd name="T4" fmla="*/ 1 w 130"/>
              <a:gd name="T5" fmla="*/ 62 h 131"/>
              <a:gd name="T6" fmla="*/ 68 w 130"/>
              <a:gd name="T7" fmla="*/ 2 h 131"/>
              <a:gd name="T8" fmla="*/ 128 w 130"/>
              <a:gd name="T9" fmla="*/ 69 h 131"/>
            </a:gdLst>
            <a:ahLst/>
            <a:cxnLst>
              <a:cxn ang="0">
                <a:pos x="T0" y="T1"/>
              </a:cxn>
              <a:cxn ang="0">
                <a:pos x="T2" y="T3"/>
              </a:cxn>
              <a:cxn ang="0">
                <a:pos x="T4" y="T5"/>
              </a:cxn>
              <a:cxn ang="0">
                <a:pos x="T6" y="T7"/>
              </a:cxn>
              <a:cxn ang="0">
                <a:pos x="T8" y="T9"/>
              </a:cxn>
            </a:cxnLst>
            <a:rect l="0" t="0" r="r" b="b"/>
            <a:pathLst>
              <a:path w="130" h="131">
                <a:moveTo>
                  <a:pt x="128" y="69"/>
                </a:moveTo>
                <a:cubicBezTo>
                  <a:pt x="126" y="104"/>
                  <a:pt x="96" y="131"/>
                  <a:pt x="61" y="129"/>
                </a:cubicBezTo>
                <a:cubicBezTo>
                  <a:pt x="26" y="127"/>
                  <a:pt x="0" y="97"/>
                  <a:pt x="1" y="62"/>
                </a:cubicBezTo>
                <a:cubicBezTo>
                  <a:pt x="3" y="27"/>
                  <a:pt x="33" y="0"/>
                  <a:pt x="68" y="2"/>
                </a:cubicBezTo>
                <a:cubicBezTo>
                  <a:pt x="103" y="4"/>
                  <a:pt x="130" y="34"/>
                  <a:pt x="128" y="69"/>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3" name="Freeform 10"/>
          <p:cNvSpPr/>
          <p:nvPr/>
        </p:nvSpPr>
        <p:spPr bwMode="auto">
          <a:xfrm>
            <a:off x="4634146" y="4249607"/>
            <a:ext cx="250087" cy="247611"/>
          </a:xfrm>
          <a:custGeom>
            <a:avLst/>
            <a:gdLst>
              <a:gd name="T0" fmla="*/ 95 w 97"/>
              <a:gd name="T1" fmla="*/ 51 h 96"/>
              <a:gd name="T2" fmla="*/ 46 w 97"/>
              <a:gd name="T3" fmla="*/ 95 h 96"/>
              <a:gd name="T4" fmla="*/ 2 w 97"/>
              <a:gd name="T5" fmla="*/ 46 h 96"/>
              <a:gd name="T6" fmla="*/ 51 w 97"/>
              <a:gd name="T7" fmla="*/ 2 h 96"/>
              <a:gd name="T8" fmla="*/ 95 w 97"/>
              <a:gd name="T9" fmla="*/ 51 h 96"/>
            </a:gdLst>
            <a:ahLst/>
            <a:cxnLst>
              <a:cxn ang="0">
                <a:pos x="T0" y="T1"/>
              </a:cxn>
              <a:cxn ang="0">
                <a:pos x="T2" y="T3"/>
              </a:cxn>
              <a:cxn ang="0">
                <a:pos x="T4" y="T5"/>
              </a:cxn>
              <a:cxn ang="0">
                <a:pos x="T6" y="T7"/>
              </a:cxn>
              <a:cxn ang="0">
                <a:pos x="T8" y="T9"/>
              </a:cxn>
            </a:cxnLst>
            <a:rect l="0" t="0" r="r" b="b"/>
            <a:pathLst>
              <a:path w="97" h="96">
                <a:moveTo>
                  <a:pt x="95" y="51"/>
                </a:moveTo>
                <a:cubicBezTo>
                  <a:pt x="94" y="77"/>
                  <a:pt x="72" y="96"/>
                  <a:pt x="46" y="95"/>
                </a:cubicBezTo>
                <a:cubicBezTo>
                  <a:pt x="20" y="94"/>
                  <a:pt x="0" y="72"/>
                  <a:pt x="2" y="46"/>
                </a:cubicBezTo>
                <a:cubicBezTo>
                  <a:pt x="3" y="20"/>
                  <a:pt x="25" y="0"/>
                  <a:pt x="51" y="2"/>
                </a:cubicBezTo>
                <a:cubicBezTo>
                  <a:pt x="77" y="3"/>
                  <a:pt x="97" y="25"/>
                  <a:pt x="95" y="51"/>
                </a:cubicBezTo>
                <a:close/>
              </a:path>
            </a:pathLst>
          </a:custGeom>
          <a:solidFill>
            <a:schemeClr val="accent2">
              <a:lumMod val="40000"/>
              <a:lumOff val="60000"/>
            </a:schemeClr>
          </a:solidFill>
          <a:ln>
            <a:noFill/>
          </a:ln>
        </p:spPr>
        <p:txBody>
          <a:bodyPr vert="horz" wrap="square" lIns="90000" tIns="46800" rIns="90000" bIns="46800" anchor="ctr" anchorCtr="0">
            <a:normAutofit fontScale="92500" lnSpcReduction="20000"/>
          </a:bodyPr>
          <a:lstStyle/>
          <a:p>
            <a:endParaRPr lang="zh-CN" altLang="en-US" sz="1270">
              <a:latin typeface="+mn-ea"/>
            </a:endParaRPr>
          </a:p>
        </p:txBody>
      </p:sp>
      <p:sp>
        <p:nvSpPr>
          <p:cNvPr id="54" name="Freeform 12"/>
          <p:cNvSpPr/>
          <p:nvPr/>
        </p:nvSpPr>
        <p:spPr bwMode="auto">
          <a:xfrm>
            <a:off x="6958508" y="3038539"/>
            <a:ext cx="839309" cy="841240"/>
          </a:xfrm>
          <a:custGeom>
            <a:avLst/>
            <a:gdLst>
              <a:gd name="T0" fmla="*/ 261 w 264"/>
              <a:gd name="T1" fmla="*/ 139 h 264"/>
              <a:gd name="T2" fmla="*/ 125 w 264"/>
              <a:gd name="T3" fmla="*/ 260 h 264"/>
              <a:gd name="T4" fmla="*/ 4 w 264"/>
              <a:gd name="T5" fmla="*/ 125 h 264"/>
              <a:gd name="T6" fmla="*/ 139 w 264"/>
              <a:gd name="T7" fmla="*/ 4 h 264"/>
              <a:gd name="T8" fmla="*/ 261 w 264"/>
              <a:gd name="T9" fmla="*/ 139 h 264"/>
            </a:gdLst>
            <a:ahLst/>
            <a:cxnLst>
              <a:cxn ang="0">
                <a:pos x="T0" y="T1"/>
              </a:cxn>
              <a:cxn ang="0">
                <a:pos x="T2" y="T3"/>
              </a:cxn>
              <a:cxn ang="0">
                <a:pos x="T4" y="T5"/>
              </a:cxn>
              <a:cxn ang="0">
                <a:pos x="T6" y="T7"/>
              </a:cxn>
              <a:cxn ang="0">
                <a:pos x="T8" y="T9"/>
              </a:cxn>
            </a:cxnLst>
            <a:rect l="0" t="0" r="r" b="b"/>
            <a:pathLst>
              <a:path w="264" h="264">
                <a:moveTo>
                  <a:pt x="261" y="139"/>
                </a:moveTo>
                <a:cubicBezTo>
                  <a:pt x="257" y="210"/>
                  <a:pt x="196" y="264"/>
                  <a:pt x="125" y="260"/>
                </a:cubicBezTo>
                <a:cubicBezTo>
                  <a:pt x="55" y="257"/>
                  <a:pt x="0" y="196"/>
                  <a:pt x="4" y="125"/>
                </a:cubicBezTo>
                <a:cubicBezTo>
                  <a:pt x="8" y="54"/>
                  <a:pt x="68" y="0"/>
                  <a:pt x="139" y="4"/>
                </a:cubicBezTo>
                <a:cubicBezTo>
                  <a:pt x="210" y="8"/>
                  <a:pt x="264" y="68"/>
                  <a:pt x="261" y="139"/>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5" name="Freeform 13"/>
          <p:cNvSpPr/>
          <p:nvPr/>
        </p:nvSpPr>
        <p:spPr bwMode="auto">
          <a:xfrm>
            <a:off x="8026286" y="2835370"/>
            <a:ext cx="431553" cy="433319"/>
          </a:xfrm>
          <a:custGeom>
            <a:avLst/>
            <a:gdLst>
              <a:gd name="T0" fmla="*/ 134 w 136"/>
              <a:gd name="T1" fmla="*/ 71 h 136"/>
              <a:gd name="T2" fmla="*/ 65 w 136"/>
              <a:gd name="T3" fmla="*/ 134 h 136"/>
              <a:gd name="T4" fmla="*/ 2 w 136"/>
              <a:gd name="T5" fmla="*/ 64 h 136"/>
              <a:gd name="T6" fmla="*/ 72 w 136"/>
              <a:gd name="T7" fmla="*/ 2 h 136"/>
              <a:gd name="T8" fmla="*/ 134 w 136"/>
              <a:gd name="T9" fmla="*/ 71 h 136"/>
            </a:gdLst>
            <a:ahLst/>
            <a:cxnLst>
              <a:cxn ang="0">
                <a:pos x="T0" y="T1"/>
              </a:cxn>
              <a:cxn ang="0">
                <a:pos x="T2" y="T3"/>
              </a:cxn>
              <a:cxn ang="0">
                <a:pos x="T4" y="T5"/>
              </a:cxn>
              <a:cxn ang="0">
                <a:pos x="T6" y="T7"/>
              </a:cxn>
              <a:cxn ang="0">
                <a:pos x="T8" y="T9"/>
              </a:cxn>
            </a:cxnLst>
            <a:rect l="0" t="0" r="r" b="b"/>
            <a:pathLst>
              <a:path w="136" h="136">
                <a:moveTo>
                  <a:pt x="134" y="71"/>
                </a:moveTo>
                <a:cubicBezTo>
                  <a:pt x="132" y="108"/>
                  <a:pt x="101" y="136"/>
                  <a:pt x="65" y="134"/>
                </a:cubicBezTo>
                <a:cubicBezTo>
                  <a:pt x="28" y="132"/>
                  <a:pt x="0" y="101"/>
                  <a:pt x="2" y="64"/>
                </a:cubicBezTo>
                <a:cubicBezTo>
                  <a:pt x="4" y="28"/>
                  <a:pt x="35" y="0"/>
                  <a:pt x="72" y="2"/>
                </a:cubicBezTo>
                <a:cubicBezTo>
                  <a:pt x="108" y="4"/>
                  <a:pt x="136" y="35"/>
                  <a:pt x="134" y="71"/>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6" name="Freeform 14"/>
          <p:cNvSpPr/>
          <p:nvPr/>
        </p:nvSpPr>
        <p:spPr bwMode="auto">
          <a:xfrm>
            <a:off x="6530126" y="2100474"/>
            <a:ext cx="253855" cy="253960"/>
          </a:xfrm>
          <a:custGeom>
            <a:avLst/>
            <a:gdLst>
              <a:gd name="T0" fmla="*/ 79 w 80"/>
              <a:gd name="T1" fmla="*/ 42 h 80"/>
              <a:gd name="T2" fmla="*/ 38 w 80"/>
              <a:gd name="T3" fmla="*/ 79 h 80"/>
              <a:gd name="T4" fmla="*/ 1 w 80"/>
              <a:gd name="T5" fmla="*/ 38 h 80"/>
              <a:gd name="T6" fmla="*/ 42 w 80"/>
              <a:gd name="T7" fmla="*/ 1 h 80"/>
              <a:gd name="T8" fmla="*/ 79 w 80"/>
              <a:gd name="T9" fmla="*/ 42 h 80"/>
            </a:gdLst>
            <a:ahLst/>
            <a:cxnLst>
              <a:cxn ang="0">
                <a:pos x="T0" y="T1"/>
              </a:cxn>
              <a:cxn ang="0">
                <a:pos x="T2" y="T3"/>
              </a:cxn>
              <a:cxn ang="0">
                <a:pos x="T4" y="T5"/>
              </a:cxn>
              <a:cxn ang="0">
                <a:pos x="T6" y="T7"/>
              </a:cxn>
              <a:cxn ang="0">
                <a:pos x="T8" y="T9"/>
              </a:cxn>
            </a:cxnLst>
            <a:rect l="0" t="0" r="r" b="b"/>
            <a:pathLst>
              <a:path w="80" h="80">
                <a:moveTo>
                  <a:pt x="79" y="42"/>
                </a:moveTo>
                <a:cubicBezTo>
                  <a:pt x="78" y="63"/>
                  <a:pt x="59" y="80"/>
                  <a:pt x="38" y="79"/>
                </a:cubicBezTo>
                <a:cubicBezTo>
                  <a:pt x="17" y="78"/>
                  <a:pt x="0" y="59"/>
                  <a:pt x="1" y="38"/>
                </a:cubicBezTo>
                <a:cubicBezTo>
                  <a:pt x="2" y="16"/>
                  <a:pt x="21" y="0"/>
                  <a:pt x="42" y="1"/>
                </a:cubicBezTo>
                <a:cubicBezTo>
                  <a:pt x="64" y="2"/>
                  <a:pt x="80" y="21"/>
                  <a:pt x="79" y="42"/>
                </a:cubicBezTo>
                <a:close/>
              </a:path>
            </a:pathLst>
          </a:custGeom>
          <a:solidFill>
            <a:schemeClr val="accent2">
              <a:lumMod val="40000"/>
              <a:lumOff val="60000"/>
            </a:schemeClr>
          </a:solidFill>
          <a:ln>
            <a:noFill/>
          </a:ln>
        </p:spPr>
        <p:txBody>
          <a:bodyPr vert="horz" wrap="square" lIns="90000" tIns="46800" rIns="90000" bIns="46800" anchor="ctr" anchorCtr="0">
            <a:normAutofit fontScale="92500" lnSpcReduction="20000"/>
          </a:bodyPr>
          <a:lstStyle/>
          <a:p>
            <a:endParaRPr lang="zh-CN" altLang="en-US" sz="1270">
              <a:latin typeface="+mn-ea"/>
            </a:endParaRPr>
          </a:p>
        </p:txBody>
      </p:sp>
      <p:sp>
        <p:nvSpPr>
          <p:cNvPr id="57" name="Freeform 15"/>
          <p:cNvSpPr/>
          <p:nvPr/>
        </p:nvSpPr>
        <p:spPr bwMode="auto">
          <a:xfrm>
            <a:off x="8362644" y="2443319"/>
            <a:ext cx="253855" cy="255546"/>
          </a:xfrm>
          <a:custGeom>
            <a:avLst/>
            <a:gdLst>
              <a:gd name="T0" fmla="*/ 78 w 80"/>
              <a:gd name="T1" fmla="*/ 42 h 80"/>
              <a:gd name="T2" fmla="*/ 38 w 80"/>
              <a:gd name="T3" fmla="*/ 79 h 80"/>
              <a:gd name="T4" fmla="*/ 1 w 80"/>
              <a:gd name="T5" fmla="*/ 38 h 80"/>
              <a:gd name="T6" fmla="*/ 42 w 80"/>
              <a:gd name="T7" fmla="*/ 1 h 80"/>
              <a:gd name="T8" fmla="*/ 78 w 80"/>
              <a:gd name="T9" fmla="*/ 42 h 80"/>
            </a:gdLst>
            <a:ahLst/>
            <a:cxnLst>
              <a:cxn ang="0">
                <a:pos x="T0" y="T1"/>
              </a:cxn>
              <a:cxn ang="0">
                <a:pos x="T2" y="T3"/>
              </a:cxn>
              <a:cxn ang="0">
                <a:pos x="T4" y="T5"/>
              </a:cxn>
              <a:cxn ang="0">
                <a:pos x="T6" y="T7"/>
              </a:cxn>
              <a:cxn ang="0">
                <a:pos x="T8" y="T9"/>
              </a:cxn>
            </a:cxnLst>
            <a:rect l="0" t="0" r="r" b="b"/>
            <a:pathLst>
              <a:path w="80" h="80">
                <a:moveTo>
                  <a:pt x="78" y="42"/>
                </a:moveTo>
                <a:cubicBezTo>
                  <a:pt x="77" y="63"/>
                  <a:pt x="59" y="80"/>
                  <a:pt x="38" y="79"/>
                </a:cubicBezTo>
                <a:cubicBezTo>
                  <a:pt x="16" y="78"/>
                  <a:pt x="0" y="59"/>
                  <a:pt x="1" y="38"/>
                </a:cubicBezTo>
                <a:cubicBezTo>
                  <a:pt x="2" y="16"/>
                  <a:pt x="20" y="0"/>
                  <a:pt x="42" y="1"/>
                </a:cubicBezTo>
                <a:cubicBezTo>
                  <a:pt x="63" y="2"/>
                  <a:pt x="80" y="21"/>
                  <a:pt x="78" y="42"/>
                </a:cubicBezTo>
                <a:close/>
              </a:path>
            </a:pathLst>
          </a:custGeom>
          <a:solidFill>
            <a:schemeClr val="accent1"/>
          </a:solidFill>
          <a:ln>
            <a:noFill/>
          </a:ln>
        </p:spPr>
        <p:txBody>
          <a:bodyPr vert="horz" wrap="square" lIns="90000" tIns="46800" rIns="90000" bIns="46800" anchor="ctr" anchorCtr="0">
            <a:normAutofit fontScale="92500" lnSpcReduction="20000"/>
          </a:bodyPr>
          <a:lstStyle/>
          <a:p>
            <a:endParaRPr lang="zh-CN" altLang="en-US" sz="1270">
              <a:latin typeface="+mn-ea"/>
            </a:endParaRPr>
          </a:p>
        </p:txBody>
      </p:sp>
      <p:sp>
        <p:nvSpPr>
          <p:cNvPr id="58" name="任意多边形 43"/>
          <p:cNvSpPr/>
          <p:nvPr/>
        </p:nvSpPr>
        <p:spPr bwMode="auto">
          <a:xfrm>
            <a:off x="8917656" y="2027701"/>
            <a:ext cx="221601" cy="418795"/>
          </a:xfrm>
          <a:custGeom>
            <a:avLst/>
            <a:gdLst>
              <a:gd name="connsiteX0" fmla="*/ 295606 w 295606"/>
              <a:gd name="connsiteY0" fmla="*/ 0 h 558655"/>
              <a:gd name="connsiteX1" fmla="*/ 295606 w 295606"/>
              <a:gd name="connsiteY1" fmla="*/ 554096 h 558655"/>
              <a:gd name="connsiteX2" fmla="*/ 263833 w 295606"/>
              <a:gd name="connsiteY2" fmla="*/ 558655 h 558655"/>
              <a:gd name="connsiteX3" fmla="*/ 429 w 295606"/>
              <a:gd name="connsiteY3" fmla="*/ 262230 h 558655"/>
              <a:gd name="connsiteX4" fmla="*/ 186233 w 295606"/>
              <a:gd name="connsiteY4" fmla="*/ 15695 h 558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06" h="558655">
                <a:moveTo>
                  <a:pt x="295606" y="0"/>
                </a:moveTo>
                <a:lnTo>
                  <a:pt x="295606" y="554096"/>
                </a:lnTo>
                <a:lnTo>
                  <a:pt x="263833" y="558655"/>
                </a:lnTo>
                <a:cubicBezTo>
                  <a:pt x="110889" y="550186"/>
                  <a:pt x="-8068" y="418912"/>
                  <a:pt x="429" y="262230"/>
                </a:cubicBezTo>
                <a:cubicBezTo>
                  <a:pt x="6802" y="147895"/>
                  <a:pt x="82477" y="52615"/>
                  <a:pt x="186233" y="15695"/>
                </a:cubicBezTo>
                <a:close/>
              </a:path>
            </a:pathLst>
          </a:custGeom>
          <a:solidFill>
            <a:schemeClr val="accent2">
              <a:lumMod val="40000"/>
              <a:lumOff val="6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59" name="Freeform 17"/>
          <p:cNvSpPr/>
          <p:nvPr/>
        </p:nvSpPr>
        <p:spPr bwMode="auto">
          <a:xfrm>
            <a:off x="8451495" y="2103649"/>
            <a:ext cx="161833" cy="161900"/>
          </a:xfrm>
          <a:custGeom>
            <a:avLst/>
            <a:gdLst>
              <a:gd name="T0" fmla="*/ 50 w 51"/>
              <a:gd name="T1" fmla="*/ 27 h 51"/>
              <a:gd name="T2" fmla="*/ 24 w 51"/>
              <a:gd name="T3" fmla="*/ 50 h 51"/>
              <a:gd name="T4" fmla="*/ 1 w 51"/>
              <a:gd name="T5" fmla="*/ 24 h 51"/>
              <a:gd name="T6" fmla="*/ 27 w 51"/>
              <a:gd name="T7" fmla="*/ 1 h 51"/>
              <a:gd name="T8" fmla="*/ 50 w 51"/>
              <a:gd name="T9" fmla="*/ 27 h 51"/>
            </a:gdLst>
            <a:ahLst/>
            <a:cxnLst>
              <a:cxn ang="0">
                <a:pos x="T0" y="T1"/>
              </a:cxn>
              <a:cxn ang="0">
                <a:pos x="T2" y="T3"/>
              </a:cxn>
              <a:cxn ang="0">
                <a:pos x="T4" y="T5"/>
              </a:cxn>
              <a:cxn ang="0">
                <a:pos x="T6" y="T7"/>
              </a:cxn>
              <a:cxn ang="0">
                <a:pos x="T8" y="T9"/>
              </a:cxn>
            </a:cxnLst>
            <a:rect l="0" t="0" r="r" b="b"/>
            <a:pathLst>
              <a:path w="51" h="51">
                <a:moveTo>
                  <a:pt x="50" y="27"/>
                </a:moveTo>
                <a:cubicBezTo>
                  <a:pt x="49" y="41"/>
                  <a:pt x="38" y="51"/>
                  <a:pt x="24" y="50"/>
                </a:cubicBezTo>
                <a:cubicBezTo>
                  <a:pt x="10" y="50"/>
                  <a:pt x="0" y="38"/>
                  <a:pt x="1" y="24"/>
                </a:cubicBezTo>
                <a:cubicBezTo>
                  <a:pt x="1" y="11"/>
                  <a:pt x="13" y="0"/>
                  <a:pt x="27" y="1"/>
                </a:cubicBezTo>
                <a:cubicBezTo>
                  <a:pt x="40" y="2"/>
                  <a:pt x="51" y="13"/>
                  <a:pt x="50" y="27"/>
                </a:cubicBezTo>
                <a:close/>
              </a:path>
            </a:pathLst>
          </a:custGeom>
          <a:solidFill>
            <a:schemeClr val="accent2">
              <a:lumMod val="20000"/>
              <a:lumOff val="80000"/>
            </a:schemeClr>
          </a:solidFill>
          <a:ln>
            <a:noFill/>
          </a:ln>
        </p:spPr>
        <p:txBody>
          <a:bodyPr vert="horz" wrap="square" lIns="90000" tIns="46800" rIns="90000" bIns="46800" anchor="ctr" anchorCtr="0">
            <a:normAutofit fontScale="40000" lnSpcReduction="20000"/>
          </a:bodyPr>
          <a:lstStyle/>
          <a:p>
            <a:endParaRPr lang="zh-CN" altLang="en-US" sz="1270">
              <a:latin typeface="+mn-ea"/>
            </a:endParaRPr>
          </a:p>
        </p:txBody>
      </p:sp>
      <p:sp>
        <p:nvSpPr>
          <p:cNvPr id="60" name="Freeform 18"/>
          <p:cNvSpPr/>
          <p:nvPr/>
        </p:nvSpPr>
        <p:spPr bwMode="auto">
          <a:xfrm>
            <a:off x="7258375" y="2505223"/>
            <a:ext cx="123754" cy="123806"/>
          </a:xfrm>
          <a:custGeom>
            <a:avLst/>
            <a:gdLst>
              <a:gd name="T0" fmla="*/ 38 w 39"/>
              <a:gd name="T1" fmla="*/ 21 h 39"/>
              <a:gd name="T2" fmla="*/ 18 w 39"/>
              <a:gd name="T3" fmla="*/ 39 h 39"/>
              <a:gd name="T4" fmla="*/ 1 w 39"/>
              <a:gd name="T5" fmla="*/ 19 h 39"/>
              <a:gd name="T6" fmla="*/ 21 w 39"/>
              <a:gd name="T7" fmla="*/ 1 h 39"/>
              <a:gd name="T8" fmla="*/ 38 w 39"/>
              <a:gd name="T9" fmla="*/ 21 h 39"/>
            </a:gdLst>
            <a:ahLst/>
            <a:cxnLst>
              <a:cxn ang="0">
                <a:pos x="T0" y="T1"/>
              </a:cxn>
              <a:cxn ang="0">
                <a:pos x="T2" y="T3"/>
              </a:cxn>
              <a:cxn ang="0">
                <a:pos x="T4" y="T5"/>
              </a:cxn>
              <a:cxn ang="0">
                <a:pos x="T6" y="T7"/>
              </a:cxn>
              <a:cxn ang="0">
                <a:pos x="T8" y="T9"/>
              </a:cxn>
            </a:cxnLst>
            <a:rect l="0" t="0" r="r" b="b"/>
            <a:pathLst>
              <a:path w="39" h="39">
                <a:moveTo>
                  <a:pt x="38" y="21"/>
                </a:moveTo>
                <a:cubicBezTo>
                  <a:pt x="38" y="31"/>
                  <a:pt x="29" y="39"/>
                  <a:pt x="18" y="39"/>
                </a:cubicBezTo>
                <a:cubicBezTo>
                  <a:pt x="8" y="38"/>
                  <a:pt x="0" y="29"/>
                  <a:pt x="1" y="19"/>
                </a:cubicBezTo>
                <a:cubicBezTo>
                  <a:pt x="1" y="8"/>
                  <a:pt x="10" y="0"/>
                  <a:pt x="21" y="1"/>
                </a:cubicBezTo>
                <a:cubicBezTo>
                  <a:pt x="31" y="2"/>
                  <a:pt x="39" y="10"/>
                  <a:pt x="38" y="21"/>
                </a:cubicBezTo>
                <a:close/>
              </a:path>
            </a:pathLst>
          </a:custGeom>
          <a:solidFill>
            <a:schemeClr val="accent2">
              <a:lumMod val="20000"/>
              <a:lumOff val="80000"/>
            </a:schemeClr>
          </a:solidFill>
          <a:ln>
            <a:noFill/>
          </a:ln>
        </p:spPr>
        <p:txBody>
          <a:bodyPr vert="horz" wrap="square" lIns="90000" tIns="46800" rIns="90000" bIns="46800" anchor="ctr" anchorCtr="0">
            <a:normAutofit fontScale="25000" lnSpcReduction="20000"/>
          </a:bodyPr>
          <a:lstStyle/>
          <a:p>
            <a:endParaRPr lang="zh-CN" altLang="en-US" sz="1270">
              <a:latin typeface="+mn-ea"/>
            </a:endParaRPr>
          </a:p>
        </p:txBody>
      </p:sp>
      <p:sp>
        <p:nvSpPr>
          <p:cNvPr id="61" name="Freeform 19"/>
          <p:cNvSpPr/>
          <p:nvPr/>
        </p:nvSpPr>
        <p:spPr bwMode="auto">
          <a:xfrm>
            <a:off x="8000900" y="1717948"/>
            <a:ext cx="168179" cy="168249"/>
          </a:xfrm>
          <a:custGeom>
            <a:avLst/>
            <a:gdLst>
              <a:gd name="T0" fmla="*/ 52 w 53"/>
              <a:gd name="T1" fmla="*/ 28 h 53"/>
              <a:gd name="T2" fmla="*/ 25 w 53"/>
              <a:gd name="T3" fmla="*/ 53 h 53"/>
              <a:gd name="T4" fmla="*/ 0 w 53"/>
              <a:gd name="T5" fmla="*/ 25 h 53"/>
              <a:gd name="T6" fmla="*/ 28 w 53"/>
              <a:gd name="T7" fmla="*/ 1 h 53"/>
              <a:gd name="T8" fmla="*/ 52 w 53"/>
              <a:gd name="T9" fmla="*/ 28 h 53"/>
            </a:gdLst>
            <a:ahLst/>
            <a:cxnLst>
              <a:cxn ang="0">
                <a:pos x="T0" y="T1"/>
              </a:cxn>
              <a:cxn ang="0">
                <a:pos x="T2" y="T3"/>
              </a:cxn>
              <a:cxn ang="0">
                <a:pos x="T4" y="T5"/>
              </a:cxn>
              <a:cxn ang="0">
                <a:pos x="T6" y="T7"/>
              </a:cxn>
              <a:cxn ang="0">
                <a:pos x="T8" y="T9"/>
              </a:cxn>
            </a:cxnLst>
            <a:rect l="0" t="0" r="r" b="b"/>
            <a:pathLst>
              <a:path w="53" h="53">
                <a:moveTo>
                  <a:pt x="52" y="28"/>
                </a:moveTo>
                <a:cubicBezTo>
                  <a:pt x="51" y="42"/>
                  <a:pt x="39" y="53"/>
                  <a:pt x="25" y="53"/>
                </a:cubicBezTo>
                <a:cubicBezTo>
                  <a:pt x="11" y="52"/>
                  <a:pt x="0" y="40"/>
                  <a:pt x="0" y="25"/>
                </a:cubicBezTo>
                <a:cubicBezTo>
                  <a:pt x="1" y="11"/>
                  <a:pt x="13" y="0"/>
                  <a:pt x="28" y="1"/>
                </a:cubicBezTo>
                <a:cubicBezTo>
                  <a:pt x="42" y="2"/>
                  <a:pt x="53" y="14"/>
                  <a:pt x="52" y="28"/>
                </a:cubicBezTo>
                <a:close/>
              </a:path>
            </a:pathLst>
          </a:custGeom>
          <a:solidFill>
            <a:schemeClr val="accent2">
              <a:lumMod val="20000"/>
              <a:lumOff val="80000"/>
            </a:schemeClr>
          </a:solidFill>
          <a:ln>
            <a:noFill/>
          </a:ln>
        </p:spPr>
        <p:txBody>
          <a:bodyPr vert="horz" wrap="square" lIns="90000" tIns="46800" rIns="90000" bIns="46800" anchor="ctr" anchorCtr="0">
            <a:normAutofit fontScale="47500" lnSpcReduction="20000"/>
          </a:bodyPr>
          <a:lstStyle/>
          <a:p>
            <a:endParaRPr lang="zh-CN" altLang="en-US" sz="1270">
              <a:latin typeface="+mn-ea"/>
            </a:endParaRPr>
          </a:p>
        </p:txBody>
      </p:sp>
      <p:sp>
        <p:nvSpPr>
          <p:cNvPr id="62" name="Freeform 21"/>
          <p:cNvSpPr/>
          <p:nvPr/>
        </p:nvSpPr>
        <p:spPr bwMode="auto">
          <a:xfrm>
            <a:off x="1046855" y="2940127"/>
            <a:ext cx="412515" cy="414272"/>
          </a:xfrm>
          <a:custGeom>
            <a:avLst/>
            <a:gdLst>
              <a:gd name="T0" fmla="*/ 129 w 130"/>
              <a:gd name="T1" fmla="*/ 67 h 130"/>
              <a:gd name="T2" fmla="*/ 63 w 130"/>
              <a:gd name="T3" fmla="*/ 128 h 130"/>
              <a:gd name="T4" fmla="*/ 2 w 130"/>
              <a:gd name="T5" fmla="*/ 62 h 130"/>
              <a:gd name="T6" fmla="*/ 68 w 130"/>
              <a:gd name="T7" fmla="*/ 1 h 130"/>
              <a:gd name="T8" fmla="*/ 129 w 130"/>
              <a:gd name="T9" fmla="*/ 67 h 130"/>
            </a:gdLst>
            <a:ahLst/>
            <a:cxnLst>
              <a:cxn ang="0">
                <a:pos x="T0" y="T1"/>
              </a:cxn>
              <a:cxn ang="0">
                <a:pos x="T2" y="T3"/>
              </a:cxn>
              <a:cxn ang="0">
                <a:pos x="T4" y="T5"/>
              </a:cxn>
              <a:cxn ang="0">
                <a:pos x="T6" y="T7"/>
              </a:cxn>
              <a:cxn ang="0">
                <a:pos x="T8" y="T9"/>
              </a:cxn>
            </a:cxnLst>
            <a:rect l="0" t="0" r="r" b="b"/>
            <a:pathLst>
              <a:path w="130" h="130">
                <a:moveTo>
                  <a:pt x="129" y="67"/>
                </a:moveTo>
                <a:cubicBezTo>
                  <a:pt x="127" y="102"/>
                  <a:pt x="98" y="130"/>
                  <a:pt x="63" y="128"/>
                </a:cubicBezTo>
                <a:cubicBezTo>
                  <a:pt x="28" y="127"/>
                  <a:pt x="0" y="97"/>
                  <a:pt x="2" y="62"/>
                </a:cubicBezTo>
                <a:cubicBezTo>
                  <a:pt x="3" y="27"/>
                  <a:pt x="33" y="0"/>
                  <a:pt x="68" y="1"/>
                </a:cubicBezTo>
                <a:cubicBezTo>
                  <a:pt x="103" y="3"/>
                  <a:pt x="130" y="32"/>
                  <a:pt x="129" y="67"/>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63" name="Freeform 22"/>
          <p:cNvSpPr/>
          <p:nvPr/>
        </p:nvSpPr>
        <p:spPr bwMode="auto">
          <a:xfrm>
            <a:off x="1370519" y="2924256"/>
            <a:ext cx="266547" cy="271420"/>
          </a:xfrm>
          <a:custGeom>
            <a:avLst/>
            <a:gdLst>
              <a:gd name="T0" fmla="*/ 83 w 84"/>
              <a:gd name="T1" fmla="*/ 45 h 85"/>
              <a:gd name="T2" fmla="*/ 40 w 84"/>
              <a:gd name="T3" fmla="*/ 84 h 85"/>
              <a:gd name="T4" fmla="*/ 1 w 84"/>
              <a:gd name="T5" fmla="*/ 40 h 85"/>
              <a:gd name="T6" fmla="*/ 44 w 84"/>
              <a:gd name="T7" fmla="*/ 1 h 85"/>
              <a:gd name="T8" fmla="*/ 83 w 84"/>
              <a:gd name="T9" fmla="*/ 45 h 85"/>
            </a:gdLst>
            <a:ahLst/>
            <a:cxnLst>
              <a:cxn ang="0">
                <a:pos x="T0" y="T1"/>
              </a:cxn>
              <a:cxn ang="0">
                <a:pos x="T2" y="T3"/>
              </a:cxn>
              <a:cxn ang="0">
                <a:pos x="T4" y="T5"/>
              </a:cxn>
              <a:cxn ang="0">
                <a:pos x="T6" y="T7"/>
              </a:cxn>
              <a:cxn ang="0">
                <a:pos x="T8" y="T9"/>
              </a:cxn>
            </a:cxnLst>
            <a:rect l="0" t="0" r="r" b="b"/>
            <a:pathLst>
              <a:path w="84" h="85">
                <a:moveTo>
                  <a:pt x="83" y="45"/>
                </a:moveTo>
                <a:cubicBezTo>
                  <a:pt x="82" y="67"/>
                  <a:pt x="63" y="85"/>
                  <a:pt x="40" y="84"/>
                </a:cubicBezTo>
                <a:cubicBezTo>
                  <a:pt x="17" y="82"/>
                  <a:pt x="0" y="63"/>
                  <a:pt x="1" y="40"/>
                </a:cubicBezTo>
                <a:cubicBezTo>
                  <a:pt x="2" y="18"/>
                  <a:pt x="22" y="0"/>
                  <a:pt x="44" y="1"/>
                </a:cubicBezTo>
                <a:cubicBezTo>
                  <a:pt x="67" y="3"/>
                  <a:pt x="84" y="22"/>
                  <a:pt x="83" y="45"/>
                </a:cubicBezTo>
                <a:close/>
              </a:path>
            </a:pathLst>
          </a:custGeom>
          <a:solidFill>
            <a:schemeClr val="accent2">
              <a:lumMod val="40000"/>
              <a:lumOff val="60000"/>
            </a:schemeClr>
          </a:solidFill>
          <a:ln>
            <a:noFill/>
          </a:ln>
        </p:spPr>
        <p:txBody>
          <a:bodyPr vert="horz" wrap="square" lIns="90000" tIns="46800" rIns="90000" bIns="46800" anchor="ctr" anchorCtr="0">
            <a:normAutofit lnSpcReduction="10000"/>
          </a:bodyPr>
          <a:lstStyle/>
          <a:p>
            <a:endParaRPr lang="zh-CN" altLang="en-US" sz="1270">
              <a:latin typeface="+mn-ea"/>
            </a:endParaRPr>
          </a:p>
        </p:txBody>
      </p:sp>
      <p:sp>
        <p:nvSpPr>
          <p:cNvPr id="64" name="Freeform 23"/>
          <p:cNvSpPr/>
          <p:nvPr/>
        </p:nvSpPr>
        <p:spPr bwMode="auto">
          <a:xfrm>
            <a:off x="1776688" y="4227385"/>
            <a:ext cx="114235" cy="111108"/>
          </a:xfrm>
          <a:custGeom>
            <a:avLst/>
            <a:gdLst>
              <a:gd name="T0" fmla="*/ 35 w 36"/>
              <a:gd name="T1" fmla="*/ 18 h 35"/>
              <a:gd name="T2" fmla="*/ 17 w 36"/>
              <a:gd name="T3" fmla="*/ 35 h 35"/>
              <a:gd name="T4" fmla="*/ 0 w 36"/>
              <a:gd name="T5" fmla="*/ 17 h 35"/>
              <a:gd name="T6" fmla="*/ 19 w 36"/>
              <a:gd name="T7" fmla="*/ 0 h 35"/>
              <a:gd name="T8" fmla="*/ 35 w 36"/>
              <a:gd name="T9" fmla="*/ 18 h 35"/>
            </a:gdLst>
            <a:ahLst/>
            <a:cxnLst>
              <a:cxn ang="0">
                <a:pos x="T0" y="T1"/>
              </a:cxn>
              <a:cxn ang="0">
                <a:pos x="T2" y="T3"/>
              </a:cxn>
              <a:cxn ang="0">
                <a:pos x="T4" y="T5"/>
              </a:cxn>
              <a:cxn ang="0">
                <a:pos x="T6" y="T7"/>
              </a:cxn>
              <a:cxn ang="0">
                <a:pos x="T8" y="T9"/>
              </a:cxn>
            </a:cxnLst>
            <a:rect l="0" t="0" r="r" b="b"/>
            <a:pathLst>
              <a:path w="36" h="35">
                <a:moveTo>
                  <a:pt x="35" y="18"/>
                </a:moveTo>
                <a:cubicBezTo>
                  <a:pt x="35" y="28"/>
                  <a:pt x="26" y="35"/>
                  <a:pt x="17" y="35"/>
                </a:cubicBezTo>
                <a:cubicBezTo>
                  <a:pt x="7" y="34"/>
                  <a:pt x="0" y="26"/>
                  <a:pt x="0" y="17"/>
                </a:cubicBezTo>
                <a:cubicBezTo>
                  <a:pt x="1" y="7"/>
                  <a:pt x="9" y="0"/>
                  <a:pt x="19" y="0"/>
                </a:cubicBezTo>
                <a:cubicBezTo>
                  <a:pt x="28" y="1"/>
                  <a:pt x="36" y="9"/>
                  <a:pt x="35" y="18"/>
                </a:cubicBezTo>
                <a:close/>
              </a:path>
            </a:pathLst>
          </a:custGeom>
          <a:solidFill>
            <a:schemeClr val="accent2">
              <a:lumMod val="40000"/>
              <a:lumOff val="60000"/>
            </a:schemeClr>
          </a:solidFill>
          <a:ln>
            <a:noFill/>
          </a:ln>
        </p:spPr>
        <p:txBody>
          <a:bodyPr vert="horz" wrap="square" lIns="90000" tIns="46800" rIns="90000" bIns="46800" anchor="ctr" anchorCtr="0">
            <a:normAutofit fontScale="25000" lnSpcReduction="20000"/>
          </a:bodyPr>
          <a:lstStyle/>
          <a:p>
            <a:endParaRPr lang="zh-CN" altLang="en-US" sz="1270">
              <a:latin typeface="+mn-ea"/>
            </a:endParaRPr>
          </a:p>
        </p:txBody>
      </p:sp>
      <p:sp>
        <p:nvSpPr>
          <p:cNvPr id="65" name="Freeform 24"/>
          <p:cNvSpPr/>
          <p:nvPr/>
        </p:nvSpPr>
        <p:spPr bwMode="auto">
          <a:xfrm>
            <a:off x="919927" y="3705180"/>
            <a:ext cx="98369" cy="98409"/>
          </a:xfrm>
          <a:custGeom>
            <a:avLst/>
            <a:gdLst>
              <a:gd name="T0" fmla="*/ 30 w 31"/>
              <a:gd name="T1" fmla="*/ 16 h 31"/>
              <a:gd name="T2" fmla="*/ 14 w 31"/>
              <a:gd name="T3" fmla="*/ 30 h 31"/>
              <a:gd name="T4" fmla="*/ 0 w 31"/>
              <a:gd name="T5" fmla="*/ 14 h 31"/>
              <a:gd name="T6" fmla="*/ 16 w 31"/>
              <a:gd name="T7" fmla="*/ 0 h 31"/>
              <a:gd name="T8" fmla="*/ 30 w 31"/>
              <a:gd name="T9" fmla="*/ 16 h 31"/>
            </a:gdLst>
            <a:ahLst/>
            <a:cxnLst>
              <a:cxn ang="0">
                <a:pos x="T0" y="T1"/>
              </a:cxn>
              <a:cxn ang="0">
                <a:pos x="T2" y="T3"/>
              </a:cxn>
              <a:cxn ang="0">
                <a:pos x="T4" y="T5"/>
              </a:cxn>
              <a:cxn ang="0">
                <a:pos x="T6" y="T7"/>
              </a:cxn>
              <a:cxn ang="0">
                <a:pos x="T8" y="T9"/>
              </a:cxn>
            </a:cxnLst>
            <a:rect l="0" t="0" r="r" b="b"/>
            <a:pathLst>
              <a:path w="31" h="31">
                <a:moveTo>
                  <a:pt x="30" y="16"/>
                </a:moveTo>
                <a:cubicBezTo>
                  <a:pt x="30" y="24"/>
                  <a:pt x="23" y="31"/>
                  <a:pt x="14" y="30"/>
                </a:cubicBezTo>
                <a:cubicBezTo>
                  <a:pt x="6" y="30"/>
                  <a:pt x="0" y="23"/>
                  <a:pt x="0" y="14"/>
                </a:cubicBezTo>
                <a:cubicBezTo>
                  <a:pt x="1" y="6"/>
                  <a:pt x="8" y="0"/>
                  <a:pt x="16" y="0"/>
                </a:cubicBezTo>
                <a:cubicBezTo>
                  <a:pt x="24" y="0"/>
                  <a:pt x="31" y="8"/>
                  <a:pt x="30" y="16"/>
                </a:cubicBezTo>
                <a:close/>
              </a:path>
            </a:pathLst>
          </a:custGeom>
          <a:solidFill>
            <a:schemeClr val="accent1"/>
          </a:solidFill>
          <a:ln>
            <a:noFill/>
          </a:ln>
        </p:spPr>
        <p:txBody>
          <a:bodyPr vert="horz" wrap="square" lIns="90000" tIns="46800" rIns="90000" bIns="46800" anchor="ctr" anchorCtr="0">
            <a:normAutofit fontScale="25000" lnSpcReduction="20000"/>
          </a:bodyPr>
          <a:lstStyle/>
          <a:p>
            <a:endParaRPr lang="zh-CN" altLang="en-US" sz="1270">
              <a:latin typeface="+mn-ea"/>
            </a:endParaRPr>
          </a:p>
        </p:txBody>
      </p:sp>
      <p:sp>
        <p:nvSpPr>
          <p:cNvPr id="66" name="Freeform 25"/>
          <p:cNvSpPr/>
          <p:nvPr/>
        </p:nvSpPr>
        <p:spPr bwMode="auto">
          <a:xfrm>
            <a:off x="86965" y="4868632"/>
            <a:ext cx="269721" cy="271419"/>
          </a:xfrm>
          <a:custGeom>
            <a:avLst/>
            <a:gdLst>
              <a:gd name="T0" fmla="*/ 84 w 85"/>
              <a:gd name="T1" fmla="*/ 44 h 85"/>
              <a:gd name="T2" fmla="*/ 40 w 85"/>
              <a:gd name="T3" fmla="*/ 84 h 85"/>
              <a:gd name="T4" fmla="*/ 1 w 85"/>
              <a:gd name="T5" fmla="*/ 40 h 85"/>
              <a:gd name="T6" fmla="*/ 45 w 85"/>
              <a:gd name="T7" fmla="*/ 1 h 85"/>
              <a:gd name="T8" fmla="*/ 84 w 85"/>
              <a:gd name="T9" fmla="*/ 44 h 85"/>
            </a:gdLst>
            <a:ahLst/>
            <a:cxnLst>
              <a:cxn ang="0">
                <a:pos x="T0" y="T1"/>
              </a:cxn>
              <a:cxn ang="0">
                <a:pos x="T2" y="T3"/>
              </a:cxn>
              <a:cxn ang="0">
                <a:pos x="T4" y="T5"/>
              </a:cxn>
              <a:cxn ang="0">
                <a:pos x="T6" y="T7"/>
              </a:cxn>
              <a:cxn ang="0">
                <a:pos x="T8" y="T9"/>
              </a:cxn>
            </a:cxnLst>
            <a:rect l="0" t="0" r="r" b="b"/>
            <a:pathLst>
              <a:path w="85" h="85">
                <a:moveTo>
                  <a:pt x="84" y="44"/>
                </a:moveTo>
                <a:cubicBezTo>
                  <a:pt x="83" y="67"/>
                  <a:pt x="63" y="85"/>
                  <a:pt x="40" y="84"/>
                </a:cubicBezTo>
                <a:cubicBezTo>
                  <a:pt x="18" y="82"/>
                  <a:pt x="0" y="63"/>
                  <a:pt x="1" y="40"/>
                </a:cubicBezTo>
                <a:cubicBezTo>
                  <a:pt x="2" y="17"/>
                  <a:pt x="22" y="0"/>
                  <a:pt x="45" y="1"/>
                </a:cubicBezTo>
                <a:cubicBezTo>
                  <a:pt x="68" y="2"/>
                  <a:pt x="85" y="22"/>
                  <a:pt x="84" y="44"/>
                </a:cubicBezTo>
                <a:close/>
              </a:path>
            </a:pathLst>
          </a:custGeom>
          <a:solidFill>
            <a:schemeClr val="accent2">
              <a:lumMod val="20000"/>
              <a:lumOff val="80000"/>
            </a:schemeClr>
          </a:solidFill>
          <a:ln>
            <a:noFill/>
          </a:ln>
        </p:spPr>
        <p:txBody>
          <a:bodyPr vert="horz" wrap="square" lIns="90000" tIns="46800" rIns="90000" bIns="46800" anchor="ctr" anchorCtr="0">
            <a:normAutofit lnSpcReduction="10000"/>
          </a:bodyPr>
          <a:lstStyle/>
          <a:p>
            <a:endParaRPr lang="zh-CN" altLang="en-US" sz="1270">
              <a:latin typeface="+mn-ea"/>
            </a:endParaRPr>
          </a:p>
        </p:txBody>
      </p:sp>
      <p:sp>
        <p:nvSpPr>
          <p:cNvPr id="67" name="Freeform 26"/>
          <p:cNvSpPr/>
          <p:nvPr/>
        </p:nvSpPr>
        <p:spPr bwMode="auto">
          <a:xfrm>
            <a:off x="929446" y="4284527"/>
            <a:ext cx="269721" cy="269832"/>
          </a:xfrm>
          <a:custGeom>
            <a:avLst/>
            <a:gdLst>
              <a:gd name="T0" fmla="*/ 84 w 85"/>
              <a:gd name="T1" fmla="*/ 44 h 85"/>
              <a:gd name="T2" fmla="*/ 40 w 85"/>
              <a:gd name="T3" fmla="*/ 84 h 85"/>
              <a:gd name="T4" fmla="*/ 1 w 85"/>
              <a:gd name="T5" fmla="*/ 40 h 85"/>
              <a:gd name="T6" fmla="*/ 45 w 85"/>
              <a:gd name="T7" fmla="*/ 1 h 85"/>
              <a:gd name="T8" fmla="*/ 84 w 85"/>
              <a:gd name="T9" fmla="*/ 44 h 85"/>
            </a:gdLst>
            <a:ahLst/>
            <a:cxnLst>
              <a:cxn ang="0">
                <a:pos x="T0" y="T1"/>
              </a:cxn>
              <a:cxn ang="0">
                <a:pos x="T2" y="T3"/>
              </a:cxn>
              <a:cxn ang="0">
                <a:pos x="T4" y="T5"/>
              </a:cxn>
              <a:cxn ang="0">
                <a:pos x="T6" y="T7"/>
              </a:cxn>
              <a:cxn ang="0">
                <a:pos x="T8" y="T9"/>
              </a:cxn>
            </a:cxnLst>
            <a:rect l="0" t="0" r="r" b="b"/>
            <a:pathLst>
              <a:path w="85" h="85">
                <a:moveTo>
                  <a:pt x="84" y="44"/>
                </a:moveTo>
                <a:cubicBezTo>
                  <a:pt x="83" y="67"/>
                  <a:pt x="63" y="85"/>
                  <a:pt x="40" y="84"/>
                </a:cubicBezTo>
                <a:cubicBezTo>
                  <a:pt x="17" y="82"/>
                  <a:pt x="0" y="63"/>
                  <a:pt x="1" y="40"/>
                </a:cubicBezTo>
                <a:cubicBezTo>
                  <a:pt x="2" y="17"/>
                  <a:pt x="22" y="0"/>
                  <a:pt x="45" y="1"/>
                </a:cubicBezTo>
                <a:cubicBezTo>
                  <a:pt x="68" y="2"/>
                  <a:pt x="85" y="22"/>
                  <a:pt x="84" y="44"/>
                </a:cubicBezTo>
                <a:close/>
              </a:path>
            </a:pathLst>
          </a:custGeom>
          <a:solidFill>
            <a:schemeClr val="accent2">
              <a:lumMod val="20000"/>
              <a:lumOff val="80000"/>
            </a:schemeClr>
          </a:solidFill>
          <a:ln>
            <a:noFill/>
          </a:ln>
        </p:spPr>
        <p:txBody>
          <a:bodyPr vert="horz" wrap="square" lIns="90000" tIns="46800" rIns="90000" bIns="46800" anchor="ctr" anchorCtr="0">
            <a:normAutofit lnSpcReduction="10000"/>
          </a:bodyPr>
          <a:lstStyle/>
          <a:p>
            <a:endParaRPr lang="zh-CN" altLang="en-US" sz="1270">
              <a:latin typeface="+mn-ea"/>
            </a:endParaRPr>
          </a:p>
        </p:txBody>
      </p:sp>
      <p:sp>
        <p:nvSpPr>
          <p:cNvPr id="68" name="Freeform 27"/>
          <p:cNvSpPr/>
          <p:nvPr/>
        </p:nvSpPr>
        <p:spPr bwMode="auto">
          <a:xfrm>
            <a:off x="447121" y="2294118"/>
            <a:ext cx="107889" cy="111108"/>
          </a:xfrm>
          <a:custGeom>
            <a:avLst/>
            <a:gdLst>
              <a:gd name="T0" fmla="*/ 34 w 34"/>
              <a:gd name="T1" fmla="*/ 19 h 35"/>
              <a:gd name="T2" fmla="*/ 16 w 34"/>
              <a:gd name="T3" fmla="*/ 35 h 35"/>
              <a:gd name="T4" fmla="*/ 0 w 34"/>
              <a:gd name="T5" fmla="*/ 17 h 35"/>
              <a:gd name="T6" fmla="*/ 18 w 34"/>
              <a:gd name="T7" fmla="*/ 1 h 35"/>
              <a:gd name="T8" fmla="*/ 34 w 34"/>
              <a:gd name="T9" fmla="*/ 19 h 35"/>
            </a:gdLst>
            <a:ahLst/>
            <a:cxnLst>
              <a:cxn ang="0">
                <a:pos x="T0" y="T1"/>
              </a:cxn>
              <a:cxn ang="0">
                <a:pos x="T2" y="T3"/>
              </a:cxn>
              <a:cxn ang="0">
                <a:pos x="T4" y="T5"/>
              </a:cxn>
              <a:cxn ang="0">
                <a:pos x="T6" y="T7"/>
              </a:cxn>
              <a:cxn ang="0">
                <a:pos x="T8" y="T9"/>
              </a:cxn>
            </a:cxnLst>
            <a:rect l="0" t="0" r="r" b="b"/>
            <a:pathLst>
              <a:path w="34" h="35">
                <a:moveTo>
                  <a:pt x="34" y="19"/>
                </a:moveTo>
                <a:cubicBezTo>
                  <a:pt x="33" y="28"/>
                  <a:pt x="26" y="35"/>
                  <a:pt x="16" y="35"/>
                </a:cubicBezTo>
                <a:cubicBezTo>
                  <a:pt x="7" y="34"/>
                  <a:pt x="0" y="26"/>
                  <a:pt x="0" y="17"/>
                </a:cubicBezTo>
                <a:cubicBezTo>
                  <a:pt x="1" y="8"/>
                  <a:pt x="9" y="0"/>
                  <a:pt x="18" y="1"/>
                </a:cubicBezTo>
                <a:cubicBezTo>
                  <a:pt x="27" y="1"/>
                  <a:pt x="34" y="9"/>
                  <a:pt x="34" y="19"/>
                </a:cubicBezTo>
                <a:close/>
              </a:path>
            </a:pathLst>
          </a:custGeom>
          <a:solidFill>
            <a:schemeClr val="accent2">
              <a:lumMod val="60000"/>
              <a:lumOff val="40000"/>
            </a:schemeClr>
          </a:solidFill>
          <a:ln>
            <a:noFill/>
          </a:ln>
        </p:spPr>
        <p:txBody>
          <a:bodyPr vert="horz" wrap="square" lIns="90000" tIns="46800" rIns="90000" bIns="46800" anchor="ctr" anchorCtr="0">
            <a:normAutofit fontScale="25000" lnSpcReduction="20000"/>
          </a:bodyPr>
          <a:lstStyle/>
          <a:p>
            <a:endParaRPr lang="zh-CN" altLang="en-US" sz="1270">
              <a:latin typeface="+mn-ea"/>
            </a:endParaRPr>
          </a:p>
        </p:txBody>
      </p:sp>
      <p:sp>
        <p:nvSpPr>
          <p:cNvPr id="69" name="Freeform 20"/>
          <p:cNvSpPr/>
          <p:nvPr/>
        </p:nvSpPr>
        <p:spPr bwMode="auto">
          <a:xfrm>
            <a:off x="4253599" y="2359989"/>
            <a:ext cx="1397790" cy="1399952"/>
          </a:xfrm>
          <a:custGeom>
            <a:avLst/>
            <a:gdLst>
              <a:gd name="T0" fmla="*/ 434 w 440"/>
              <a:gd name="T1" fmla="*/ 231 h 440"/>
              <a:gd name="T2" fmla="*/ 209 w 440"/>
              <a:gd name="T3" fmla="*/ 433 h 440"/>
              <a:gd name="T4" fmla="*/ 7 w 440"/>
              <a:gd name="T5" fmla="*/ 208 h 440"/>
              <a:gd name="T6" fmla="*/ 232 w 440"/>
              <a:gd name="T7" fmla="*/ 6 h 440"/>
              <a:gd name="T8" fmla="*/ 434 w 440"/>
              <a:gd name="T9" fmla="*/ 231 h 440"/>
            </a:gdLst>
            <a:ahLst/>
            <a:cxnLst>
              <a:cxn ang="0">
                <a:pos x="T0" y="T1"/>
              </a:cxn>
              <a:cxn ang="0">
                <a:pos x="T2" y="T3"/>
              </a:cxn>
              <a:cxn ang="0">
                <a:pos x="T4" y="T5"/>
              </a:cxn>
              <a:cxn ang="0">
                <a:pos x="T6" y="T7"/>
              </a:cxn>
              <a:cxn ang="0">
                <a:pos x="T8" y="T9"/>
              </a:cxn>
            </a:cxnLst>
            <a:rect l="0" t="0" r="r" b="b"/>
            <a:pathLst>
              <a:path w="440" h="440">
                <a:moveTo>
                  <a:pt x="434" y="231"/>
                </a:moveTo>
                <a:cubicBezTo>
                  <a:pt x="427" y="349"/>
                  <a:pt x="327" y="440"/>
                  <a:pt x="209" y="433"/>
                </a:cubicBezTo>
                <a:cubicBezTo>
                  <a:pt x="91" y="427"/>
                  <a:pt x="0" y="326"/>
                  <a:pt x="7" y="208"/>
                </a:cubicBezTo>
                <a:cubicBezTo>
                  <a:pt x="13" y="90"/>
                  <a:pt x="114" y="0"/>
                  <a:pt x="232" y="6"/>
                </a:cubicBezTo>
                <a:cubicBezTo>
                  <a:pt x="350" y="13"/>
                  <a:pt x="440" y="113"/>
                  <a:pt x="434" y="231"/>
                </a:cubicBezTo>
                <a:close/>
              </a:path>
            </a:pathLst>
          </a:custGeom>
          <a:solidFill>
            <a:schemeClr val="accent2">
              <a:lumMod val="20000"/>
              <a:lumOff val="8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70" name="Freeform 21"/>
          <p:cNvSpPr/>
          <p:nvPr/>
        </p:nvSpPr>
        <p:spPr bwMode="auto">
          <a:xfrm>
            <a:off x="6734901" y="4584180"/>
            <a:ext cx="412515" cy="414272"/>
          </a:xfrm>
          <a:custGeom>
            <a:avLst/>
            <a:gdLst>
              <a:gd name="T0" fmla="*/ 129 w 130"/>
              <a:gd name="T1" fmla="*/ 67 h 130"/>
              <a:gd name="T2" fmla="*/ 63 w 130"/>
              <a:gd name="T3" fmla="*/ 128 h 130"/>
              <a:gd name="T4" fmla="*/ 2 w 130"/>
              <a:gd name="T5" fmla="*/ 62 h 130"/>
              <a:gd name="T6" fmla="*/ 68 w 130"/>
              <a:gd name="T7" fmla="*/ 1 h 130"/>
              <a:gd name="T8" fmla="*/ 129 w 130"/>
              <a:gd name="T9" fmla="*/ 67 h 130"/>
            </a:gdLst>
            <a:ahLst/>
            <a:cxnLst>
              <a:cxn ang="0">
                <a:pos x="T0" y="T1"/>
              </a:cxn>
              <a:cxn ang="0">
                <a:pos x="T2" y="T3"/>
              </a:cxn>
              <a:cxn ang="0">
                <a:pos x="T4" y="T5"/>
              </a:cxn>
              <a:cxn ang="0">
                <a:pos x="T6" y="T7"/>
              </a:cxn>
              <a:cxn ang="0">
                <a:pos x="T8" y="T9"/>
              </a:cxn>
            </a:cxnLst>
            <a:rect l="0" t="0" r="r" b="b"/>
            <a:pathLst>
              <a:path w="130" h="130">
                <a:moveTo>
                  <a:pt x="129" y="67"/>
                </a:moveTo>
                <a:cubicBezTo>
                  <a:pt x="127" y="102"/>
                  <a:pt x="98" y="130"/>
                  <a:pt x="63" y="128"/>
                </a:cubicBezTo>
                <a:cubicBezTo>
                  <a:pt x="28" y="127"/>
                  <a:pt x="0" y="97"/>
                  <a:pt x="2" y="62"/>
                </a:cubicBezTo>
                <a:cubicBezTo>
                  <a:pt x="3" y="27"/>
                  <a:pt x="33" y="0"/>
                  <a:pt x="68" y="1"/>
                </a:cubicBezTo>
                <a:cubicBezTo>
                  <a:pt x="103" y="3"/>
                  <a:pt x="130" y="32"/>
                  <a:pt x="129" y="67"/>
                </a:cubicBezTo>
                <a:close/>
              </a:path>
            </a:pathLst>
          </a:custGeom>
          <a:solidFill>
            <a:schemeClr val="accent2">
              <a:lumMod val="40000"/>
              <a:lumOff val="60000"/>
            </a:schemeClr>
          </a:solidFill>
          <a:ln>
            <a:noFill/>
          </a:ln>
        </p:spPr>
        <p:txBody>
          <a:bodyPr vert="horz" wrap="square" lIns="90000" tIns="46800" rIns="90000" bIns="46800" anchor="ctr" anchorCtr="0">
            <a:normAutofit/>
          </a:bodyPr>
          <a:lstStyle/>
          <a:p>
            <a:endParaRPr lang="zh-CN" altLang="en-US" sz="1270">
              <a:latin typeface="+mn-ea"/>
            </a:endParaRPr>
          </a:p>
        </p:txBody>
      </p:sp>
      <p:sp>
        <p:nvSpPr>
          <p:cNvPr id="26" name="矩形 25"/>
          <p:cNvSpPr/>
          <p:nvPr/>
        </p:nvSpPr>
        <p:spPr bwMode="auto">
          <a:xfrm>
            <a:off x="467" y="0"/>
            <a:ext cx="9143067" cy="96040"/>
          </a:xfrm>
          <a:prstGeom prst="rect">
            <a:avLst/>
          </a:prstGeom>
          <a:solidFill>
            <a:schemeClr val="accent2"/>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normAutofit fontScale="25000" lnSpcReduction="20000"/>
          </a:bodyPr>
          <a:lstStyle/>
          <a:p>
            <a:pPr defTabSz="913765"/>
            <a:endParaRPr lang="zh-CN" altLang="en-US" sz="1800">
              <a:latin typeface="+mn-ea"/>
            </a:endParaRPr>
          </a:p>
        </p:txBody>
      </p:sp>
      <p:sp>
        <p:nvSpPr>
          <p:cNvPr id="27" name="矩形 26"/>
          <p:cNvSpPr/>
          <p:nvPr/>
        </p:nvSpPr>
        <p:spPr bwMode="auto">
          <a:xfrm>
            <a:off x="470" y="6639920"/>
            <a:ext cx="9143067" cy="218085"/>
          </a:xfrm>
          <a:prstGeom prst="rect">
            <a:avLst/>
          </a:prstGeom>
          <a:solidFill>
            <a:schemeClr val="accent2"/>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normAutofit fontScale="55000" lnSpcReduction="20000"/>
          </a:bodyPr>
          <a:lstStyle/>
          <a:p>
            <a:pPr defTabSz="913765"/>
            <a:endParaRPr lang="zh-CN" altLang="en-US" sz="1800">
              <a:latin typeface="+mn-ea"/>
            </a:endParaRPr>
          </a:p>
        </p:txBody>
      </p:sp>
      <p:sp>
        <p:nvSpPr>
          <p:cNvPr id="2" name="标题 1"/>
          <p:cNvSpPr>
            <a:spLocks noGrp="1"/>
          </p:cNvSpPr>
          <p:nvPr>
            <p:ph type="title" hasCustomPrompt="1"/>
          </p:nvPr>
        </p:nvSpPr>
        <p:spPr>
          <a:xfrm>
            <a:off x="2149537" y="2008704"/>
            <a:ext cx="5095004" cy="1468448"/>
          </a:xfrm>
        </p:spPr>
        <p:txBody>
          <a:bodyPr lIns="90000" tIns="46800" rIns="90000" bIns="46800">
            <a:noAutofit/>
          </a:bodyPr>
          <a:lstStyle>
            <a:lvl1pPr algn="dist">
              <a:defRPr sz="6600" b="1">
                <a:solidFill>
                  <a:schemeClr val="accent2"/>
                </a:solidFill>
              </a:defRPr>
            </a:lvl1pPr>
          </a:lstStyle>
          <a:p>
            <a:r>
              <a:rPr lang="zh-CN" altLang="en-US" dirty="0"/>
              <a:t>编辑标题</a:t>
            </a:r>
          </a:p>
        </p:txBody>
      </p:sp>
      <p:sp>
        <p:nvSpPr>
          <p:cNvPr id="3" name="日期占位符 2"/>
          <p:cNvSpPr>
            <a:spLocks noGrp="1"/>
          </p:cNvSpPr>
          <p:nvPr>
            <p:ph type="dt" sz="half" idx="10"/>
          </p:nvPr>
        </p:nvSpPr>
        <p:spPr/>
        <p:txBody>
          <a:bodyPr lIns="90000" tIns="46800" rIns="90000" bIns="46800">
            <a:normAutofit/>
          </a:bodyPr>
          <a:lstStyle>
            <a:lvl1pPr>
              <a:defRPr/>
            </a:lvl1pPr>
          </a:lstStyle>
          <a:p>
            <a:endParaRPr lang="zh-CN" altLang="zh-CN"/>
          </a:p>
        </p:txBody>
      </p:sp>
      <p:sp>
        <p:nvSpPr>
          <p:cNvPr id="4" name="页脚占位符 3"/>
          <p:cNvSpPr>
            <a:spLocks noGrp="1"/>
          </p:cNvSpPr>
          <p:nvPr>
            <p:ph type="ftr" sz="quarter" idx="11"/>
          </p:nvPr>
        </p:nvSpPr>
        <p:spPr/>
        <p:txBody>
          <a:bodyPr lIns="90000" tIns="46800" rIns="90000" bIns="46800">
            <a:normAutofit/>
          </a:bodyPr>
          <a:lstStyle>
            <a:lvl1pPr>
              <a:defRPr/>
            </a:lvl1pPr>
          </a:lstStyle>
          <a:p>
            <a:endParaRPr lang="zh-CN" altLang="zh-CN"/>
          </a:p>
        </p:txBody>
      </p:sp>
      <p:sp>
        <p:nvSpPr>
          <p:cNvPr id="5" name="灯片编号占位符 4"/>
          <p:cNvSpPr>
            <a:spLocks noGrp="1"/>
          </p:cNvSpPr>
          <p:nvPr>
            <p:ph type="sldNum" sz="quarter" idx="12"/>
          </p:nvPr>
        </p:nvSpPr>
        <p:spPr/>
        <p:txBody>
          <a:bodyPr lIns="90000" tIns="46800" rIns="90000" bIns="46800">
            <a:normAutofit/>
          </a:bodyPr>
          <a:lstStyle>
            <a:lvl1pPr>
              <a:defRPr/>
            </a:lvl1pPr>
          </a:lstStyle>
          <a:p>
            <a:fld id="{0CB8335E-594C-452A-A8A8-B97220D77C3E}" type="slidenum">
              <a:rPr lang="zh-CN" altLang="zh-CN"/>
              <a:pPr/>
              <a:t>‹#›</a:t>
            </a:fld>
            <a:endParaRPr lang="zh-CN" altLang="zh-CN"/>
          </a:p>
        </p:txBody>
      </p:sp>
      <p:sp>
        <p:nvSpPr>
          <p:cNvPr id="50" name="内容占位符 49"/>
          <p:cNvSpPr>
            <a:spLocks noGrp="1"/>
          </p:cNvSpPr>
          <p:nvPr>
            <p:ph sz="quarter" idx="13" hasCustomPrompt="1"/>
          </p:nvPr>
        </p:nvSpPr>
        <p:spPr>
          <a:xfrm>
            <a:off x="2149537" y="3534299"/>
            <a:ext cx="5095004" cy="1020059"/>
          </a:xfrm>
        </p:spPr>
        <p:txBody>
          <a:bodyPr lIns="90000" tIns="46800" rIns="90000" bIns="46800" anchor="ctr" anchorCtr="0">
            <a:normAutofit/>
          </a:bodyPr>
          <a:lstStyle>
            <a:lvl1pPr marL="0" indent="0" algn="dist">
              <a:spcBef>
                <a:spcPts val="0"/>
              </a:spcBef>
              <a:buNone/>
              <a:defRPr sz="280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F2047674-AB81-4D43-98A1-16E027FA4626}" type="slidenum">
              <a:rPr lang="zh-CN" altLang="zh-CN"/>
              <a:pPr/>
              <a:t>‹#›</a:t>
            </a:fld>
            <a:endParaRPr lang="zh-CN" altLang="zh-CN"/>
          </a:p>
        </p:txBody>
      </p:sp>
      <p:sp>
        <p:nvSpPr>
          <p:cNvPr id="5" name="Freeform 2"/>
          <p:cNvSpPr/>
          <p:nvPr/>
        </p:nvSpPr>
        <p:spPr bwMode="auto">
          <a:xfrm>
            <a:off x="469" y="246722"/>
            <a:ext cx="554222" cy="490962"/>
          </a:xfrm>
          <a:custGeom>
            <a:avLst/>
            <a:gdLst>
              <a:gd name="T0" fmla="*/ 185 w 278"/>
              <a:gd name="T1" fmla="*/ 0 h 185"/>
              <a:gd name="T2" fmla="*/ 185 w 278"/>
              <a:gd name="T3" fmla="*/ 0 h 185"/>
              <a:gd name="T4" fmla="*/ 185 w 278"/>
              <a:gd name="T5" fmla="*/ 0 h 185"/>
              <a:gd name="T6" fmla="*/ 0 w 278"/>
              <a:gd name="T7" fmla="*/ 0 h 185"/>
              <a:gd name="T8" fmla="*/ 0 w 278"/>
              <a:gd name="T9" fmla="*/ 185 h 185"/>
              <a:gd name="T10" fmla="*/ 185 w 278"/>
              <a:gd name="T11" fmla="*/ 185 h 185"/>
              <a:gd name="T12" fmla="*/ 185 w 278"/>
              <a:gd name="T13" fmla="*/ 185 h 185"/>
              <a:gd name="T14" fmla="*/ 185 w 278"/>
              <a:gd name="T15" fmla="*/ 185 h 185"/>
              <a:gd name="T16" fmla="*/ 278 w 278"/>
              <a:gd name="T17" fmla="*/ 92 h 185"/>
              <a:gd name="T18" fmla="*/ 185 w 278"/>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 h="185">
                <a:moveTo>
                  <a:pt x="185" y="0"/>
                </a:moveTo>
                <a:cubicBezTo>
                  <a:pt x="185" y="0"/>
                  <a:pt x="185" y="0"/>
                  <a:pt x="185" y="0"/>
                </a:cubicBezTo>
                <a:cubicBezTo>
                  <a:pt x="185" y="0"/>
                  <a:pt x="185" y="0"/>
                  <a:pt x="185" y="0"/>
                </a:cubicBezTo>
                <a:cubicBezTo>
                  <a:pt x="0" y="0"/>
                  <a:pt x="0" y="0"/>
                  <a:pt x="0" y="0"/>
                </a:cubicBezTo>
                <a:cubicBezTo>
                  <a:pt x="0" y="185"/>
                  <a:pt x="0" y="185"/>
                  <a:pt x="0" y="185"/>
                </a:cubicBezTo>
                <a:cubicBezTo>
                  <a:pt x="185" y="185"/>
                  <a:pt x="185" y="185"/>
                  <a:pt x="185" y="185"/>
                </a:cubicBezTo>
                <a:cubicBezTo>
                  <a:pt x="185" y="185"/>
                  <a:pt x="185" y="185"/>
                  <a:pt x="185" y="185"/>
                </a:cubicBezTo>
                <a:cubicBezTo>
                  <a:pt x="185" y="185"/>
                  <a:pt x="185" y="185"/>
                  <a:pt x="185" y="185"/>
                </a:cubicBezTo>
                <a:cubicBezTo>
                  <a:pt x="237" y="185"/>
                  <a:pt x="278" y="143"/>
                  <a:pt x="278" y="92"/>
                </a:cubicBezTo>
                <a:cubicBezTo>
                  <a:pt x="278" y="41"/>
                  <a:pt x="237" y="0"/>
                  <a:pt x="185" y="0"/>
                </a:cubicBezTo>
                <a:close/>
              </a:path>
            </a:pathLst>
          </a:custGeom>
          <a:solidFill>
            <a:schemeClr val="accent1"/>
          </a:solidFill>
          <a:ln>
            <a:noFill/>
          </a:ln>
        </p:spPr>
        <p:txBody>
          <a:bodyPr vert="horz" wrap="square" lIns="90000" tIns="46800" rIns="90000" bIns="46800">
            <a:normAutofit/>
          </a:bodyPr>
          <a:lstStyle/>
          <a:p>
            <a:endParaRPr lang="zh-CN" altLang="en-US" sz="955">
              <a:latin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9841" y="711200"/>
            <a:ext cx="3196800" cy="1600200"/>
          </a:xfrm>
        </p:spPr>
        <p:txBody>
          <a:bodyPr anchor="t" anchorCtr="0">
            <a:noAutofit/>
          </a:bodyPr>
          <a:lstStyle>
            <a:lvl1pPr>
              <a:defRPr sz="3200"/>
            </a:lvl1pPr>
          </a:lstStyle>
          <a:p>
            <a:r>
              <a:rPr lang="zh-CN" altLang="en-US" dirty="0"/>
              <a:t>单击此处编辑标题</a:t>
            </a:r>
          </a:p>
        </p:txBody>
      </p:sp>
      <p:sp>
        <p:nvSpPr>
          <p:cNvPr id="3" name="图片占位符 2"/>
          <p:cNvSpPr>
            <a:spLocks noGrp="1"/>
          </p:cNvSpPr>
          <p:nvPr>
            <p:ph type="pic" idx="1"/>
          </p:nvPr>
        </p:nvSpPr>
        <p:spPr>
          <a:xfrm>
            <a:off x="4014391" y="733425"/>
            <a:ext cx="4478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311400"/>
            <a:ext cx="31968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F2F5ED-D19D-4097-92A9-D6092B3D6E68}" type="datetimeFigureOut">
              <a:rPr lang="zh-CN" altLang="en-US" smtClean="0"/>
              <a:pPr/>
              <a:t>2021/8/26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AAEAA2-D029-4D23-B6D5-DE004B8B3ED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688873" y="275258"/>
            <a:ext cx="997929" cy="5850155"/>
          </a:xfrm>
        </p:spPr>
        <p:txBody>
          <a:bodyPr vert="eaVert">
            <a:normAutofit/>
          </a:bodyPr>
          <a:lstStyle>
            <a:lvl1pPr algn="l">
              <a:defRPr/>
            </a:lvl1pPr>
          </a:lstStyle>
          <a:p>
            <a:r>
              <a:rPr lang="zh-CN" altLang="en-US" dirty="0"/>
              <a:t>编辑标题</a:t>
            </a:r>
          </a:p>
        </p:txBody>
      </p:sp>
      <p:sp>
        <p:nvSpPr>
          <p:cNvPr id="3" name="竖排文字占位符 2"/>
          <p:cNvSpPr>
            <a:spLocks noGrp="1"/>
          </p:cNvSpPr>
          <p:nvPr>
            <p:ph type="body" orient="vert" idx="1"/>
          </p:nvPr>
        </p:nvSpPr>
        <p:spPr>
          <a:xfrm>
            <a:off x="457201" y="275258"/>
            <a:ext cx="7099787" cy="5850155"/>
          </a:xfrm>
        </p:spPr>
        <p:txBody>
          <a:bodyPr vert="eaVert">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normAutofit/>
          </a:bodyPr>
          <a:lstStyle>
            <a:lvl1pPr>
              <a:defRPr/>
            </a:lvl1pPr>
          </a:lstStyle>
          <a:p>
            <a:endParaRPr lang="zh-CN" altLang="zh-CN"/>
          </a:p>
        </p:txBody>
      </p:sp>
      <p:sp>
        <p:nvSpPr>
          <p:cNvPr id="5" name="页脚占位符 4"/>
          <p:cNvSpPr>
            <a:spLocks noGrp="1"/>
          </p:cNvSpPr>
          <p:nvPr>
            <p:ph type="ftr" sz="quarter" idx="11"/>
          </p:nvPr>
        </p:nvSpPr>
        <p:spPr/>
        <p:txBody>
          <a:bodyPr>
            <a:normAutofit/>
          </a:bodyPr>
          <a:lstStyle>
            <a:lvl1pPr>
              <a:defRPr/>
            </a:lvl1pPr>
          </a:lstStyle>
          <a:p>
            <a:endParaRPr lang="zh-CN" altLang="zh-CN"/>
          </a:p>
        </p:txBody>
      </p:sp>
      <p:sp>
        <p:nvSpPr>
          <p:cNvPr id="6" name="灯片编号占位符 5"/>
          <p:cNvSpPr>
            <a:spLocks noGrp="1"/>
          </p:cNvSpPr>
          <p:nvPr>
            <p:ph type="sldNum" sz="quarter" idx="12"/>
          </p:nvPr>
        </p:nvSpPr>
        <p:spPr/>
        <p:txBody>
          <a:bodyPr>
            <a:normAutofit/>
          </a:bodyPr>
          <a:lstStyle>
            <a:lvl1pPr>
              <a:defRPr/>
            </a:lvl1pPr>
          </a:lstStyle>
          <a:p>
            <a:fld id="{5220E5C0-6503-405E-BC0F-0F9E261E356A}" type="slidenum">
              <a:rPr lang="zh-CN" altLang="zh-CN"/>
              <a:pPr/>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a:gsLst>
            <a:gs pos="0">
              <a:schemeClr val="bg1">
                <a:lumMod val="95000"/>
              </a:schemeClr>
            </a:gs>
            <a:gs pos="100000">
              <a:schemeClr val="bg1">
                <a:lumMod val="95000"/>
              </a:schemeClr>
            </a:gs>
          </a:gsLst>
          <a:lin ang="5400000" scaled="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2"/>
            </p:custDataLst>
          </p:nvPr>
        </p:nvSpPr>
        <p:spPr bwMode="auto">
          <a:xfrm>
            <a:off x="457200" y="275253"/>
            <a:ext cx="8229600" cy="918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p>
            <a:pPr lvl="0"/>
            <a:r>
              <a:rPr lang="zh-CN" dirty="0"/>
              <a:t>单击此处编辑母版标题样式</a:t>
            </a:r>
          </a:p>
        </p:txBody>
      </p:sp>
      <p:sp>
        <p:nvSpPr>
          <p:cNvPr id="1027" name="Rectangle 3"/>
          <p:cNvSpPr>
            <a:spLocks noGrp="1" noChangeArrowheads="1"/>
          </p:cNvSpPr>
          <p:nvPr>
            <p:ph type="body" idx="1"/>
            <p:custDataLst>
              <p:tags r:id="rId13"/>
            </p:custDataLst>
          </p:nvPr>
        </p:nvSpPr>
        <p:spPr bwMode="auto">
          <a:xfrm>
            <a:off x="457200" y="1346368"/>
            <a:ext cx="8229600" cy="47790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normAutofit/>
          </a:bodyPr>
          <a:lstStyle/>
          <a:p>
            <a:pPr lvl="0"/>
            <a:r>
              <a:rPr lang="zh-CN" dirty="0"/>
              <a:t>单击此处编辑母版文本样式</a:t>
            </a:r>
          </a:p>
          <a:p>
            <a:pPr lvl="1"/>
            <a:r>
              <a:rPr lang="zh-CN" dirty="0"/>
              <a:t>第二级</a:t>
            </a:r>
          </a:p>
          <a:p>
            <a:pPr lvl="2"/>
            <a:r>
              <a:rPr lang="zh-CN" dirty="0"/>
              <a:t>第三级</a:t>
            </a:r>
          </a:p>
          <a:p>
            <a:pPr lvl="3"/>
            <a:r>
              <a:rPr lang="zh-CN" dirty="0"/>
              <a:t>第四级</a:t>
            </a:r>
          </a:p>
          <a:p>
            <a:pPr lvl="4"/>
            <a:r>
              <a:rPr lang="zh-CN" dirty="0"/>
              <a:t>第五级</a:t>
            </a:r>
          </a:p>
        </p:txBody>
      </p:sp>
      <p:sp>
        <p:nvSpPr>
          <p:cNvPr id="1028" name="Rectangle 4"/>
          <p:cNvSpPr>
            <a:spLocks noGrp="1" noChangeArrowheads="1"/>
          </p:cNvSpPr>
          <p:nvPr>
            <p:ph type="dt" sz="half" idx="2"/>
          </p:nvPr>
        </p:nvSpPr>
        <p:spPr bwMode="auto">
          <a:xfrm>
            <a:off x="457200" y="6246093"/>
            <a:ext cx="2133600" cy="4763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lvl1pPr>
              <a:defRPr sz="1200"/>
            </a:lvl1pPr>
          </a:lstStyle>
          <a:p>
            <a:endParaRPr lang="zh-CN" altLang="zh-CN" dirty="0"/>
          </a:p>
        </p:txBody>
      </p:sp>
      <p:sp>
        <p:nvSpPr>
          <p:cNvPr id="1029" name="Rectangle 5"/>
          <p:cNvSpPr>
            <a:spLocks noGrp="1" noChangeArrowheads="1"/>
          </p:cNvSpPr>
          <p:nvPr>
            <p:ph type="ftr" sz="quarter" idx="3"/>
          </p:nvPr>
        </p:nvSpPr>
        <p:spPr bwMode="auto">
          <a:xfrm>
            <a:off x="3124200" y="6246093"/>
            <a:ext cx="2895600" cy="4763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lvl1pPr algn="ctr">
              <a:defRPr sz="1200"/>
            </a:lvl1pPr>
          </a:lstStyle>
          <a:p>
            <a:endParaRPr lang="zh-CN" altLang="zh-CN"/>
          </a:p>
        </p:txBody>
      </p:sp>
      <p:sp>
        <p:nvSpPr>
          <p:cNvPr id="1030" name="Rectangle 6"/>
          <p:cNvSpPr>
            <a:spLocks noGrp="1" noChangeArrowheads="1"/>
          </p:cNvSpPr>
          <p:nvPr>
            <p:ph type="sldNum" sz="quarter" idx="4"/>
          </p:nvPr>
        </p:nvSpPr>
        <p:spPr bwMode="auto">
          <a:xfrm>
            <a:off x="6553202" y="6246093"/>
            <a:ext cx="2133600" cy="4763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lvl1pPr algn="r">
              <a:defRPr sz="1200"/>
            </a:lvl1pPr>
          </a:lstStyle>
          <a:p>
            <a:fld id="{D73975F7-37ED-4445-BBF3-D95E76A6F842}" type="slidenum">
              <a:rPr lang="zh-CN" altLang="zh-CN" smtClean="0"/>
              <a:pPr/>
              <a:t>‹#›</a:t>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39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accent1"/>
        </a:buClr>
        <a:buFont typeface="Arial" panose="020B0604020202020204" pitchFamily="34" charset="0"/>
        <a:buChar char="•"/>
        <a:defRPr sz="2400" kern="1200">
          <a:solidFill>
            <a:schemeClr val="tx1">
              <a:lumMod val="50000"/>
              <a:lumOff val="50000"/>
            </a:schemeClr>
          </a:solidFill>
          <a:latin typeface="+mn-lt"/>
          <a:ea typeface="+mn-ea"/>
          <a:cs typeface="+mn-cs"/>
        </a:defRPr>
      </a:lvl1pPr>
      <a:lvl2pPr marL="742950" indent="-285750" algn="l" rtl="0" fontAlgn="base">
        <a:spcBef>
          <a:spcPct val="20000"/>
        </a:spcBef>
        <a:spcAft>
          <a:spcPct val="0"/>
        </a:spcAft>
        <a:buClr>
          <a:schemeClr val="accent1"/>
        </a:buClr>
        <a:buFont typeface="Arial" panose="020B0604020202020204" pitchFamily="34" charset="0"/>
        <a:buChar char="•"/>
        <a:defRPr sz="2000" kern="1200">
          <a:solidFill>
            <a:schemeClr val="tx1">
              <a:lumMod val="50000"/>
              <a:lumOff val="50000"/>
            </a:schemeClr>
          </a:solidFill>
          <a:latin typeface="+mn-lt"/>
          <a:ea typeface="+mn-ea"/>
          <a:cs typeface="+mn-cs"/>
        </a:defRPr>
      </a:lvl2pPr>
      <a:lvl3pPr marL="1143000" indent="-228600" algn="l" rtl="0" fontAlgn="base">
        <a:spcBef>
          <a:spcPct val="20000"/>
        </a:spcBef>
        <a:spcAft>
          <a:spcPct val="0"/>
        </a:spcAft>
        <a:buClr>
          <a:schemeClr val="accent1"/>
        </a:buClr>
        <a:buFont typeface="Arial" panose="020B0604020202020204" pitchFamily="34" charset="0"/>
        <a:buChar char="•"/>
        <a:defRPr sz="1800" kern="1200">
          <a:solidFill>
            <a:schemeClr val="tx1">
              <a:lumMod val="50000"/>
              <a:lumOff val="50000"/>
            </a:schemeClr>
          </a:solidFill>
          <a:latin typeface="+mn-lt"/>
          <a:ea typeface="+mn-ea"/>
          <a:cs typeface="+mn-cs"/>
        </a:defRPr>
      </a:lvl3pPr>
      <a:lvl4pPr marL="1600200" indent="-228600" algn="l" rtl="0" fontAlgn="base">
        <a:spcBef>
          <a:spcPct val="20000"/>
        </a:spcBef>
        <a:spcAft>
          <a:spcPct val="0"/>
        </a:spcAft>
        <a:buClr>
          <a:schemeClr val="accent1"/>
        </a:buClr>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rtl="0" fontAlgn="base">
        <a:spcBef>
          <a:spcPct val="20000"/>
        </a:spcBef>
        <a:spcAft>
          <a:spcPct val="0"/>
        </a:spcAft>
        <a:buClr>
          <a:schemeClr val="accent1"/>
        </a:buClr>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4.xml"/><Relationship Id="rId7"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s>
</file>

<file path=ppt/slides/_rels/slide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26" Type="http://schemas.openxmlformats.org/officeDocument/2006/relationships/tags" Target="../tags/tag43.xml"/><Relationship Id="rId3" Type="http://schemas.openxmlformats.org/officeDocument/2006/relationships/tags" Target="../tags/tag20.xml"/><Relationship Id="rId21" Type="http://schemas.openxmlformats.org/officeDocument/2006/relationships/tags" Target="../tags/tag38.xml"/><Relationship Id="rId34" Type="http://schemas.openxmlformats.org/officeDocument/2006/relationships/slideLayout" Target="../slideLayouts/slideLayout7.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tags" Target="../tags/tag42.xml"/><Relationship Id="rId33" Type="http://schemas.openxmlformats.org/officeDocument/2006/relationships/tags" Target="../tags/tag50.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tags" Target="../tags/tag37.xml"/><Relationship Id="rId29" Type="http://schemas.openxmlformats.org/officeDocument/2006/relationships/tags" Target="../tags/tag46.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tags" Target="../tags/tag41.xml"/><Relationship Id="rId32" Type="http://schemas.openxmlformats.org/officeDocument/2006/relationships/tags" Target="../tags/tag49.xml"/><Relationship Id="rId37" Type="http://schemas.openxmlformats.org/officeDocument/2006/relationships/image" Target="../media/image4.png"/><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tags" Target="../tags/tag40.xml"/><Relationship Id="rId28" Type="http://schemas.openxmlformats.org/officeDocument/2006/relationships/tags" Target="../tags/tag45.xml"/><Relationship Id="rId36" Type="http://schemas.openxmlformats.org/officeDocument/2006/relationships/image" Target="../media/image3.png"/><Relationship Id="rId10" Type="http://schemas.openxmlformats.org/officeDocument/2006/relationships/tags" Target="../tags/tag27.xml"/><Relationship Id="rId19" Type="http://schemas.openxmlformats.org/officeDocument/2006/relationships/tags" Target="../tags/tag36.xml"/><Relationship Id="rId31" Type="http://schemas.openxmlformats.org/officeDocument/2006/relationships/tags" Target="../tags/tag48.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tags" Target="../tags/tag39.xml"/><Relationship Id="rId27" Type="http://schemas.openxmlformats.org/officeDocument/2006/relationships/tags" Target="../tags/tag44.xml"/><Relationship Id="rId30" Type="http://schemas.openxmlformats.org/officeDocument/2006/relationships/tags" Target="../tags/tag47.xml"/><Relationship Id="rId35"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18" Type="http://schemas.openxmlformats.org/officeDocument/2006/relationships/tags" Target="../tags/tag68.xml"/><Relationship Id="rId26" Type="http://schemas.openxmlformats.org/officeDocument/2006/relationships/tags" Target="../tags/tag76.xml"/><Relationship Id="rId3" Type="http://schemas.openxmlformats.org/officeDocument/2006/relationships/tags" Target="../tags/tag53.xml"/><Relationship Id="rId21" Type="http://schemas.openxmlformats.org/officeDocument/2006/relationships/tags" Target="../tags/tag71.xml"/><Relationship Id="rId34" Type="http://schemas.openxmlformats.org/officeDocument/2006/relationships/notesSlide" Target="../notesSlides/notesSlide4.xml"/><Relationship Id="rId7" Type="http://schemas.openxmlformats.org/officeDocument/2006/relationships/tags" Target="../tags/tag57.xml"/><Relationship Id="rId12" Type="http://schemas.openxmlformats.org/officeDocument/2006/relationships/tags" Target="../tags/tag62.xml"/><Relationship Id="rId17" Type="http://schemas.openxmlformats.org/officeDocument/2006/relationships/tags" Target="../tags/tag67.xml"/><Relationship Id="rId25" Type="http://schemas.openxmlformats.org/officeDocument/2006/relationships/tags" Target="../tags/tag75.xml"/><Relationship Id="rId33" Type="http://schemas.openxmlformats.org/officeDocument/2006/relationships/slideLayout" Target="../slideLayouts/slideLayout7.xml"/><Relationship Id="rId2" Type="http://schemas.openxmlformats.org/officeDocument/2006/relationships/tags" Target="../tags/tag52.xml"/><Relationship Id="rId16" Type="http://schemas.openxmlformats.org/officeDocument/2006/relationships/tags" Target="../tags/tag66.xml"/><Relationship Id="rId20" Type="http://schemas.openxmlformats.org/officeDocument/2006/relationships/tags" Target="../tags/tag70.xml"/><Relationship Id="rId29" Type="http://schemas.openxmlformats.org/officeDocument/2006/relationships/tags" Target="../tags/tag79.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24" Type="http://schemas.openxmlformats.org/officeDocument/2006/relationships/tags" Target="../tags/tag74.xml"/><Relationship Id="rId32" Type="http://schemas.openxmlformats.org/officeDocument/2006/relationships/tags" Target="../tags/tag82.xml"/><Relationship Id="rId5" Type="http://schemas.openxmlformats.org/officeDocument/2006/relationships/tags" Target="../tags/tag55.xml"/><Relationship Id="rId15" Type="http://schemas.openxmlformats.org/officeDocument/2006/relationships/tags" Target="../tags/tag65.xml"/><Relationship Id="rId23" Type="http://schemas.openxmlformats.org/officeDocument/2006/relationships/tags" Target="../tags/tag73.xml"/><Relationship Id="rId28" Type="http://schemas.openxmlformats.org/officeDocument/2006/relationships/tags" Target="../tags/tag78.xml"/><Relationship Id="rId36" Type="http://schemas.openxmlformats.org/officeDocument/2006/relationships/image" Target="../media/image5.wmf"/><Relationship Id="rId10" Type="http://schemas.openxmlformats.org/officeDocument/2006/relationships/tags" Target="../tags/tag60.xml"/><Relationship Id="rId19" Type="http://schemas.openxmlformats.org/officeDocument/2006/relationships/tags" Target="../tags/tag69.xml"/><Relationship Id="rId31" Type="http://schemas.openxmlformats.org/officeDocument/2006/relationships/tags" Target="../tags/tag81.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 Id="rId22" Type="http://schemas.openxmlformats.org/officeDocument/2006/relationships/tags" Target="../tags/tag72.xml"/><Relationship Id="rId27" Type="http://schemas.openxmlformats.org/officeDocument/2006/relationships/tags" Target="../tags/tag77.xml"/><Relationship Id="rId30" Type="http://schemas.openxmlformats.org/officeDocument/2006/relationships/tags" Target="../tags/tag80.xml"/><Relationship Id="rId35"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ags" Target="../tags/tag84.x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custDataLst>
              <p:tags r:id="rId2"/>
            </p:custDataLst>
          </p:nvPr>
        </p:nvSpPr>
        <p:spPr>
          <a:xfrm>
            <a:off x="4051300" y="614363"/>
            <a:ext cx="4827588" cy="919162"/>
          </a:xfrm>
        </p:spPr>
        <p:txBody>
          <a:bodyPr vert="horz" wrap="square" lIns="90000" tIns="46800" rIns="90000" bIns="46800" anchor="b"/>
          <a:lstStyle/>
          <a:p>
            <a:pPr algn="ctr"/>
            <a:r>
              <a:rPr lang="zh-CN" altLang="en-US" kern="1200">
                <a:latin typeface="+mj-lt"/>
                <a:ea typeface="+mj-ea"/>
                <a:cs typeface="+mj-cs"/>
              </a:rPr>
              <a:t>第四章  商务谈判过程</a:t>
            </a:r>
          </a:p>
        </p:txBody>
      </p:sp>
      <p:sp>
        <p:nvSpPr>
          <p:cNvPr id="3" name="副标题 2"/>
          <p:cNvSpPr>
            <a:spLocks noGrp="1"/>
          </p:cNvSpPr>
          <p:nvPr>
            <p:ph sz="quarter" idx="13"/>
            <p:custDataLst>
              <p:tags r:id="rId3"/>
            </p:custDataLst>
          </p:nvPr>
        </p:nvSpPr>
        <p:spPr>
          <a:xfrm>
            <a:off x="4616450" y="1689100"/>
            <a:ext cx="4357688" cy="3328988"/>
          </a:xfrm>
        </p:spPr>
        <p:txBody>
          <a:bodyPr lIns="90000" tIns="46800" rIns="90000" bIns="46800">
            <a:normAutofit lnSpcReduction="10000"/>
          </a:bodyPr>
          <a:lstStyle/>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accent1"/>
                </a:solidFill>
                <a:effectLst>
                  <a:outerShdw blurRad="38100" dist="25400" dir="5400000" algn="ctr" rotWithShape="0">
                    <a:srgbClr val="6E747A">
                      <a:alpha val="43000"/>
                    </a:srgbClr>
                  </a:outerShdw>
                </a:effectLst>
                <a:latin typeface="+mn-lt"/>
                <a:ea typeface="+mn-ea"/>
                <a:cs typeface="+mn-cs"/>
                <a:sym typeface="+mn-ea"/>
              </a:rPr>
              <a:t>学习目的与要求：</a:t>
            </a:r>
            <a:r>
              <a:rPr kumimoji="0" lang="zh-CN" altLang="en-US" sz="2000" b="0"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sym typeface="+mn-ea"/>
              </a:rPr>
              <a:t>掌握开局阶段、报价阶段、磋商阶段、结束阶段的内容、规律，并能够灵活运用相应的方法和技巧。</a:t>
            </a:r>
          </a:p>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accent1"/>
                </a:solidFill>
                <a:effectLst>
                  <a:outerShdw blurRad="38100" dist="25400" dir="5400000" algn="ctr" rotWithShape="0">
                    <a:srgbClr val="6E747A">
                      <a:alpha val="43000"/>
                    </a:srgbClr>
                  </a:outerShdw>
                </a:effectLst>
                <a:latin typeface="+mn-lt"/>
                <a:ea typeface="+mn-ea"/>
                <a:cs typeface="+mn-cs"/>
                <a:sym typeface="+mn-ea"/>
              </a:rPr>
              <a:t>教学内容：</a:t>
            </a:r>
          </a:p>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sym typeface="+mn-ea"/>
              </a:rPr>
              <a:t>第一节    商务谈判的开局阶段</a:t>
            </a:r>
          </a:p>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sym typeface="+mn-ea"/>
              </a:rPr>
              <a:t>第二节    商务谈判的报价阶段</a:t>
            </a:r>
          </a:p>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sym typeface="+mn-ea"/>
              </a:rPr>
              <a:t>第三节   商务谈判磋商阶段</a:t>
            </a:r>
          </a:p>
          <a:p>
            <a:pPr marL="0" marR="0" indent="0" algn="l" defTabSz="685800" rtl="0" eaLnBrk="1" fontAlgn="base" latinLnBrk="0" hangingPunct="1">
              <a:lnSpc>
                <a:spcPct val="110000"/>
              </a:lnSpc>
              <a:spcBef>
                <a:spcPct val="20000"/>
              </a:spcBef>
              <a:spcAft>
                <a:spcPct val="0"/>
              </a:spcAft>
              <a:buClr>
                <a:schemeClr val="accent1"/>
              </a:buClr>
              <a:buSzTx/>
              <a:buFont typeface="Wingdings" panose="05000000000000000000" pitchFamily="2" charset="2"/>
              <a:buNone/>
            </a:pPr>
            <a:r>
              <a:rPr kumimoji="0" lang="zh-CN" altLang="en-US" sz="2000" b="0"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sym typeface="+mn-ea"/>
              </a:rPr>
              <a:t>第四节  商务谈判结束阶段</a:t>
            </a:r>
            <a:endParaRPr kumimoji="0" lang="en-US" altLang="zh-CN" sz="2400" b="1"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endParaRPr>
          </a:p>
          <a:p>
            <a:pPr marL="0" marR="0" indent="0" algn="l" defTabSz="685800" rtl="0" eaLnBrk="1" fontAlgn="base" latinLnBrk="0" hangingPunct="1">
              <a:lnSpc>
                <a:spcPct val="100000"/>
              </a:lnSpc>
              <a:spcBef>
                <a:spcPct val="20000"/>
              </a:spcBef>
              <a:spcAft>
                <a:spcPct val="0"/>
              </a:spcAft>
              <a:buClr>
                <a:schemeClr val="accent1"/>
              </a:buClr>
              <a:buSzTx/>
              <a:buFont typeface="Arial" panose="020B0604020202020204" pitchFamily="34" charset="0"/>
              <a:buNone/>
            </a:pPr>
            <a:endParaRPr kumimoji="0" lang="en-US" altLang="zh-CN" sz="2400" b="1" i="0" u="none" strike="noStrike" kern="1200" cap="none" spc="0" normalizeH="0" baseline="0" noProof="1">
              <a:solidFill>
                <a:schemeClr val="tx1"/>
              </a:solidFill>
              <a:effectLst>
                <a:outerShdw blurRad="38100" dist="19050" dir="2700000" algn="tl" rotWithShape="0">
                  <a:schemeClr val="dk1">
                    <a:alpha val="40000"/>
                  </a:schemeClr>
                </a:outerShdw>
              </a:effectLst>
              <a:latin typeface="+mn-lt"/>
              <a:ea typeface="+mn-ea"/>
              <a:cs typeface="+mn-cs"/>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3"/>
          <p:cNvSpPr txBox="1"/>
          <p:nvPr>
            <p:custDataLst>
              <p:tags r:id="rId2"/>
            </p:custDataLst>
          </p:nvPr>
        </p:nvSpPr>
        <p:spPr>
          <a:xfrm>
            <a:off x="0" y="274638"/>
            <a:ext cx="454025" cy="395287"/>
          </a:xfrm>
          <a:prstGeom prst="rect">
            <a:avLst/>
          </a:prstGeom>
          <a:noFill/>
          <a:ln w="9525">
            <a:noFill/>
          </a:ln>
        </p:spPr>
        <p:txBody>
          <a:bodyPr wrap="square" lIns="90000" tIns="46800" rIns="90000" bIns="46800" anchor="ctr"/>
          <a:lstStyle/>
          <a:p>
            <a:pPr algn="ctr"/>
            <a:endParaRPr lang="zh-CN" altLang="zh-CN" b="1" dirty="0">
              <a:solidFill>
                <a:schemeClr val="bg1"/>
              </a:solidFill>
              <a:latin typeface="黑体" panose="02010609060101010101" charset="-122"/>
              <a:ea typeface="宋体" panose="02010600030101010101" pitchFamily="2" charset="-122"/>
            </a:endParaRPr>
          </a:p>
        </p:txBody>
      </p:sp>
      <p:grpSp>
        <p:nvGrpSpPr>
          <p:cNvPr id="27" name="Group 8"/>
          <p:cNvGrpSpPr/>
          <p:nvPr>
            <p:custDataLst>
              <p:tags r:id="rId3"/>
            </p:custDataLst>
          </p:nvPr>
        </p:nvGrpSpPr>
        <p:grpSpPr bwMode="auto">
          <a:xfrm>
            <a:off x="1838926" y="2915658"/>
            <a:ext cx="396337" cy="382722"/>
            <a:chOff x="0" y="0"/>
            <a:chExt cx="440" cy="512"/>
          </a:xfrm>
          <a:solidFill>
            <a:schemeClr val="accent1"/>
          </a:solidFill>
        </p:grpSpPr>
        <p:sp>
          <p:nvSpPr>
            <p:cNvPr id="31" name="Oval 9"/>
            <p:cNvSpPr>
              <a:spLocks noChangeArrowheads="1"/>
            </p:cNvSpPr>
            <p:nvPr/>
          </p:nvSpPr>
          <p:spPr bwMode="auto">
            <a:xfrm>
              <a:off x="107" y="0"/>
              <a:ext cx="80" cy="99"/>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2" name="Freeform 10"/>
            <p:cNvSpPr>
              <a:spLocks noEditPoints="1"/>
            </p:cNvSpPr>
            <p:nvPr/>
          </p:nvSpPr>
          <p:spPr bwMode="auto">
            <a:xfrm>
              <a:off x="0" y="106"/>
              <a:ext cx="286" cy="404"/>
            </a:xfrm>
            <a:custGeom>
              <a:avLst/>
              <a:gdLst>
                <a:gd name="T0" fmla="*/ 121 w 121"/>
                <a:gd name="T1" fmla="*/ 27 h 171"/>
                <a:gd name="T2" fmla="*/ 120 w 121"/>
                <a:gd name="T3" fmla="*/ 26 h 171"/>
                <a:gd name="T4" fmla="*/ 114 w 121"/>
                <a:gd name="T5" fmla="*/ 22 h 171"/>
                <a:gd name="T6" fmla="*/ 90 w 121"/>
                <a:gd name="T7" fmla="*/ 4 h 171"/>
                <a:gd name="T8" fmla="*/ 84 w 121"/>
                <a:gd name="T9" fmla="*/ 2 h 171"/>
                <a:gd name="T10" fmla="*/ 76 w 121"/>
                <a:gd name="T11" fmla="*/ 1 h 171"/>
                <a:gd name="T12" fmla="*/ 74 w 121"/>
                <a:gd name="T13" fmla="*/ 12 h 171"/>
                <a:gd name="T14" fmla="*/ 67 w 121"/>
                <a:gd name="T15" fmla="*/ 43 h 171"/>
                <a:gd name="T16" fmla="*/ 67 w 121"/>
                <a:gd name="T17" fmla="*/ 8 h 171"/>
                <a:gd name="T18" fmla="*/ 58 w 121"/>
                <a:gd name="T19" fmla="*/ 0 h 171"/>
                <a:gd name="T20" fmla="*/ 58 w 121"/>
                <a:gd name="T21" fmla="*/ 9 h 171"/>
                <a:gd name="T22" fmla="*/ 45 w 121"/>
                <a:gd name="T23" fmla="*/ 19 h 171"/>
                <a:gd name="T24" fmla="*/ 40 w 121"/>
                <a:gd name="T25" fmla="*/ 7 h 171"/>
                <a:gd name="T26" fmla="*/ 48 w 121"/>
                <a:gd name="T27" fmla="*/ 1 h 171"/>
                <a:gd name="T28" fmla="*/ 39 w 121"/>
                <a:gd name="T29" fmla="*/ 2 h 171"/>
                <a:gd name="T30" fmla="*/ 3 w 121"/>
                <a:gd name="T31" fmla="*/ 36 h 171"/>
                <a:gd name="T32" fmla="*/ 3 w 121"/>
                <a:gd name="T33" fmla="*/ 36 h 171"/>
                <a:gd name="T34" fmla="*/ 1 w 121"/>
                <a:gd name="T35" fmla="*/ 48 h 171"/>
                <a:gd name="T36" fmla="*/ 2 w 121"/>
                <a:gd name="T37" fmla="*/ 49 h 171"/>
                <a:gd name="T38" fmla="*/ 3 w 121"/>
                <a:gd name="T39" fmla="*/ 50 h 171"/>
                <a:gd name="T40" fmla="*/ 6 w 121"/>
                <a:gd name="T41" fmla="*/ 57 h 171"/>
                <a:gd name="T42" fmla="*/ 20 w 121"/>
                <a:gd name="T43" fmla="*/ 85 h 171"/>
                <a:gd name="T44" fmla="*/ 33 w 121"/>
                <a:gd name="T45" fmla="*/ 90 h 171"/>
                <a:gd name="T46" fmla="*/ 35 w 121"/>
                <a:gd name="T47" fmla="*/ 91 h 171"/>
                <a:gd name="T48" fmla="*/ 60 w 121"/>
                <a:gd name="T49" fmla="*/ 171 h 171"/>
                <a:gd name="T50" fmla="*/ 56 w 121"/>
                <a:gd name="T51" fmla="*/ 110 h 171"/>
                <a:gd name="T52" fmla="*/ 89 w 121"/>
                <a:gd name="T53" fmla="*/ 34 h 171"/>
                <a:gd name="T54" fmla="*/ 94 w 121"/>
                <a:gd name="T55" fmla="*/ 32 h 171"/>
                <a:gd name="T56" fmla="*/ 76 w 121"/>
                <a:gd name="T57" fmla="*/ 45 h 171"/>
                <a:gd name="T58" fmla="*/ 89 w 121"/>
                <a:gd name="T59" fmla="*/ 34 h 171"/>
                <a:gd name="T60" fmla="*/ 31 w 121"/>
                <a:gd name="T61" fmla="*/ 56 h 171"/>
                <a:gd name="T62" fmla="*/ 24 w 121"/>
                <a:gd name="T63" fmla="*/ 44 h 171"/>
                <a:gd name="T64" fmla="*/ 33 w 121"/>
                <a:gd name="T65" fmla="*/ 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5"/>
                    <a:pt x="121" y="27"/>
                  </a:cubicBezTo>
                  <a:cubicBezTo>
                    <a:pt x="121" y="27"/>
                    <a:pt x="121" y="27"/>
                    <a:pt x="121" y="27"/>
                  </a:cubicBezTo>
                  <a:cubicBezTo>
                    <a:pt x="120" y="26"/>
                    <a:pt x="120" y="26"/>
                    <a:pt x="120" y="26"/>
                  </a:cubicBezTo>
                  <a:cubicBezTo>
                    <a:pt x="118" y="25"/>
                    <a:pt x="118" y="25"/>
                    <a:pt x="118" y="25"/>
                  </a:cubicBezTo>
                  <a:cubicBezTo>
                    <a:pt x="114" y="22"/>
                    <a:pt x="114" y="22"/>
                    <a:pt x="114" y="22"/>
                  </a:cubicBezTo>
                  <a:cubicBezTo>
                    <a:pt x="106" y="16"/>
                    <a:pt x="106" y="16"/>
                    <a:pt x="106" y="16"/>
                  </a:cubicBezTo>
                  <a:cubicBezTo>
                    <a:pt x="90" y="4"/>
                    <a:pt x="90" y="4"/>
                    <a:pt x="90" y="4"/>
                  </a:cubicBezTo>
                  <a:cubicBezTo>
                    <a:pt x="88" y="3"/>
                    <a:pt x="86" y="2"/>
                    <a:pt x="84" y="2"/>
                  </a:cubicBezTo>
                  <a:cubicBezTo>
                    <a:pt x="84" y="2"/>
                    <a:pt x="84" y="2"/>
                    <a:pt x="84" y="2"/>
                  </a:cubicBezTo>
                  <a:cubicBezTo>
                    <a:pt x="81" y="1"/>
                    <a:pt x="79" y="1"/>
                    <a:pt x="76" y="1"/>
                  </a:cubicBezTo>
                  <a:cubicBezTo>
                    <a:pt x="76" y="1"/>
                    <a:pt x="76" y="1"/>
                    <a:pt x="76" y="1"/>
                  </a:cubicBezTo>
                  <a:cubicBezTo>
                    <a:pt x="83" y="7"/>
                    <a:pt x="83" y="7"/>
                    <a:pt x="83" y="7"/>
                  </a:cubicBezTo>
                  <a:cubicBezTo>
                    <a:pt x="74" y="12"/>
                    <a:pt x="74" y="12"/>
                    <a:pt x="74" y="12"/>
                  </a:cubicBezTo>
                  <a:cubicBezTo>
                    <a:pt x="78" y="19"/>
                    <a:pt x="78" y="19"/>
                    <a:pt x="78" y="19"/>
                  </a:cubicBezTo>
                  <a:cubicBezTo>
                    <a:pt x="67" y="43"/>
                    <a:pt x="67" y="43"/>
                    <a:pt x="67" y="43"/>
                  </a:cubicBezTo>
                  <a:cubicBezTo>
                    <a:pt x="66" y="9"/>
                    <a:pt x="66" y="9"/>
                    <a:pt x="66" y="9"/>
                  </a:cubicBezTo>
                  <a:cubicBezTo>
                    <a:pt x="67" y="8"/>
                    <a:pt x="67" y="8"/>
                    <a:pt x="67" y="8"/>
                  </a:cubicBezTo>
                  <a:cubicBezTo>
                    <a:pt x="65" y="0"/>
                    <a:pt x="65" y="0"/>
                    <a:pt x="65" y="0"/>
                  </a:cubicBezTo>
                  <a:cubicBezTo>
                    <a:pt x="58" y="0"/>
                    <a:pt x="58" y="0"/>
                    <a:pt x="58" y="0"/>
                  </a:cubicBezTo>
                  <a:cubicBezTo>
                    <a:pt x="56" y="8"/>
                    <a:pt x="56" y="8"/>
                    <a:pt x="56" y="8"/>
                  </a:cubicBezTo>
                  <a:cubicBezTo>
                    <a:pt x="58" y="9"/>
                    <a:pt x="58" y="9"/>
                    <a:pt x="58" y="9"/>
                  </a:cubicBezTo>
                  <a:cubicBezTo>
                    <a:pt x="56" y="43"/>
                    <a:pt x="56" y="43"/>
                    <a:pt x="56" y="43"/>
                  </a:cubicBezTo>
                  <a:cubicBezTo>
                    <a:pt x="45" y="19"/>
                    <a:pt x="45" y="19"/>
                    <a:pt x="45" y="19"/>
                  </a:cubicBezTo>
                  <a:cubicBezTo>
                    <a:pt x="49" y="12"/>
                    <a:pt x="49" y="12"/>
                    <a:pt x="49" y="12"/>
                  </a:cubicBezTo>
                  <a:cubicBezTo>
                    <a:pt x="40" y="7"/>
                    <a:pt x="40" y="7"/>
                    <a:pt x="40" y="7"/>
                  </a:cubicBezTo>
                  <a:cubicBezTo>
                    <a:pt x="48" y="1"/>
                    <a:pt x="48" y="1"/>
                    <a:pt x="48" y="1"/>
                  </a:cubicBezTo>
                  <a:cubicBezTo>
                    <a:pt x="48" y="1"/>
                    <a:pt x="48" y="1"/>
                    <a:pt x="48" y="1"/>
                  </a:cubicBezTo>
                  <a:cubicBezTo>
                    <a:pt x="45" y="1"/>
                    <a:pt x="42" y="1"/>
                    <a:pt x="39" y="2"/>
                  </a:cubicBezTo>
                  <a:cubicBezTo>
                    <a:pt x="39" y="2"/>
                    <a:pt x="39" y="2"/>
                    <a:pt x="39" y="2"/>
                  </a:cubicBezTo>
                  <a:cubicBezTo>
                    <a:pt x="36" y="2"/>
                    <a:pt x="33" y="3"/>
                    <a:pt x="31" y="6"/>
                  </a:cubicBezTo>
                  <a:cubicBezTo>
                    <a:pt x="3" y="36"/>
                    <a:pt x="3" y="36"/>
                    <a:pt x="3" y="36"/>
                  </a:cubicBezTo>
                  <a:cubicBezTo>
                    <a:pt x="3" y="36"/>
                    <a:pt x="3" y="36"/>
                    <a:pt x="3" y="36"/>
                  </a:cubicBezTo>
                  <a:cubicBezTo>
                    <a:pt x="3" y="36"/>
                    <a:pt x="3" y="36"/>
                    <a:pt x="3" y="36"/>
                  </a:cubicBezTo>
                  <a:cubicBezTo>
                    <a:pt x="0" y="60"/>
                    <a:pt x="2" y="43"/>
                    <a:pt x="1" y="48"/>
                  </a:cubicBezTo>
                  <a:cubicBezTo>
                    <a:pt x="1" y="48"/>
                    <a:pt x="1" y="48"/>
                    <a:pt x="1" y="48"/>
                  </a:cubicBezTo>
                  <a:cubicBezTo>
                    <a:pt x="2" y="48"/>
                    <a:pt x="2" y="48"/>
                    <a:pt x="2" y="48"/>
                  </a:cubicBezTo>
                  <a:cubicBezTo>
                    <a:pt x="2" y="49"/>
                    <a:pt x="2" y="49"/>
                    <a:pt x="2" y="49"/>
                  </a:cubicBezTo>
                  <a:cubicBezTo>
                    <a:pt x="2" y="49"/>
                    <a:pt x="2" y="49"/>
                    <a:pt x="2" y="49"/>
                  </a:cubicBezTo>
                  <a:cubicBezTo>
                    <a:pt x="3" y="50"/>
                    <a:pt x="3" y="50"/>
                    <a:pt x="3" y="50"/>
                  </a:cubicBezTo>
                  <a:cubicBezTo>
                    <a:pt x="4" y="53"/>
                    <a:pt x="4" y="53"/>
                    <a:pt x="4" y="53"/>
                  </a:cubicBezTo>
                  <a:cubicBezTo>
                    <a:pt x="6" y="57"/>
                    <a:pt x="6" y="57"/>
                    <a:pt x="6" y="57"/>
                  </a:cubicBezTo>
                  <a:cubicBezTo>
                    <a:pt x="11" y="67"/>
                    <a:pt x="11" y="67"/>
                    <a:pt x="11" y="67"/>
                  </a:cubicBezTo>
                  <a:cubicBezTo>
                    <a:pt x="20" y="85"/>
                    <a:pt x="20" y="85"/>
                    <a:pt x="20" y="85"/>
                  </a:cubicBezTo>
                  <a:cubicBezTo>
                    <a:pt x="24" y="83"/>
                    <a:pt x="29" y="81"/>
                    <a:pt x="33" y="78"/>
                  </a:cubicBezTo>
                  <a:cubicBezTo>
                    <a:pt x="33" y="82"/>
                    <a:pt x="33" y="86"/>
                    <a:pt x="33" y="90"/>
                  </a:cubicBezTo>
                  <a:cubicBezTo>
                    <a:pt x="33" y="90"/>
                    <a:pt x="33" y="91"/>
                    <a:pt x="33" y="91"/>
                  </a:cubicBezTo>
                  <a:cubicBezTo>
                    <a:pt x="33" y="91"/>
                    <a:pt x="34" y="91"/>
                    <a:pt x="35" y="91"/>
                  </a:cubicBezTo>
                  <a:cubicBezTo>
                    <a:pt x="37" y="171"/>
                    <a:pt x="37" y="171"/>
                    <a:pt x="37" y="171"/>
                  </a:cubicBezTo>
                  <a:cubicBezTo>
                    <a:pt x="60" y="171"/>
                    <a:pt x="60" y="171"/>
                    <a:pt x="60" y="171"/>
                  </a:cubicBezTo>
                  <a:cubicBezTo>
                    <a:pt x="61" y="161"/>
                    <a:pt x="61" y="148"/>
                    <a:pt x="61" y="135"/>
                  </a:cubicBezTo>
                  <a:cubicBezTo>
                    <a:pt x="58" y="127"/>
                    <a:pt x="56" y="119"/>
                    <a:pt x="56" y="110"/>
                  </a:cubicBezTo>
                  <a:cubicBezTo>
                    <a:pt x="56" y="74"/>
                    <a:pt x="84" y="45"/>
                    <a:pt x="120" y="42"/>
                  </a:cubicBezTo>
                  <a:close/>
                  <a:moveTo>
                    <a:pt x="89" y="34"/>
                  </a:moveTo>
                  <a:cubicBezTo>
                    <a:pt x="89" y="32"/>
                    <a:pt x="89" y="30"/>
                    <a:pt x="89" y="28"/>
                  </a:cubicBezTo>
                  <a:cubicBezTo>
                    <a:pt x="94" y="32"/>
                    <a:pt x="94" y="32"/>
                    <a:pt x="94" y="32"/>
                  </a:cubicBezTo>
                  <a:cubicBezTo>
                    <a:pt x="96" y="34"/>
                    <a:pt x="96" y="34"/>
                    <a:pt x="96" y="34"/>
                  </a:cubicBezTo>
                  <a:cubicBezTo>
                    <a:pt x="76" y="45"/>
                    <a:pt x="76" y="45"/>
                    <a:pt x="76" y="45"/>
                  </a:cubicBezTo>
                  <a:cubicBezTo>
                    <a:pt x="74" y="43"/>
                    <a:pt x="74" y="43"/>
                    <a:pt x="74" y="43"/>
                  </a:cubicBezTo>
                  <a:lnTo>
                    <a:pt x="89" y="34"/>
                  </a:lnTo>
                  <a:close/>
                  <a:moveTo>
                    <a:pt x="33" y="61"/>
                  </a:moveTo>
                  <a:cubicBezTo>
                    <a:pt x="31" y="56"/>
                    <a:pt x="31" y="56"/>
                    <a:pt x="31" y="56"/>
                  </a:cubicBezTo>
                  <a:cubicBezTo>
                    <a:pt x="25" y="47"/>
                    <a:pt x="25" y="47"/>
                    <a:pt x="25" y="47"/>
                  </a:cubicBezTo>
                  <a:cubicBezTo>
                    <a:pt x="24" y="44"/>
                    <a:pt x="24" y="44"/>
                    <a:pt x="24" y="44"/>
                  </a:cubicBezTo>
                  <a:cubicBezTo>
                    <a:pt x="34" y="32"/>
                    <a:pt x="34" y="32"/>
                    <a:pt x="34" y="32"/>
                  </a:cubicBezTo>
                  <a:cubicBezTo>
                    <a:pt x="34" y="41"/>
                    <a:pt x="33" y="51"/>
                    <a:pt x="33"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fontAlgn="base"/>
              <a:endParaRPr lang="zh-CN" altLang="en-US" sz="1270" strike="noStrike" noProof="1"/>
            </a:p>
          </p:txBody>
        </p:sp>
        <p:sp>
          <p:nvSpPr>
            <p:cNvPr id="33" name="Freeform 11"/>
            <p:cNvSpPr/>
            <p:nvPr/>
          </p:nvSpPr>
          <p:spPr bwMode="auto">
            <a:xfrm>
              <a:off x="152" y="444"/>
              <a:ext cx="56" cy="66"/>
            </a:xfrm>
            <a:custGeom>
              <a:avLst/>
              <a:gdLst>
                <a:gd name="T0" fmla="*/ 0 w 24"/>
                <a:gd name="T1" fmla="*/ 0 h 28"/>
                <a:gd name="T2" fmla="*/ 1 w 24"/>
                <a:gd name="T3" fmla="*/ 28 h 28"/>
                <a:gd name="T4" fmla="*/ 24 w 24"/>
                <a:gd name="T5" fmla="*/ 28 h 28"/>
                <a:gd name="T6" fmla="*/ 24 w 24"/>
                <a:gd name="T7" fmla="*/ 25 h 28"/>
                <a:gd name="T8" fmla="*/ 0 w 24"/>
                <a:gd name="T9" fmla="*/ 0 h 28"/>
              </a:gdLst>
              <a:ahLst/>
              <a:cxnLst>
                <a:cxn ang="0">
                  <a:pos x="T0" y="T1"/>
                </a:cxn>
                <a:cxn ang="0">
                  <a:pos x="T2" y="T3"/>
                </a:cxn>
                <a:cxn ang="0">
                  <a:pos x="T4" y="T5"/>
                </a:cxn>
                <a:cxn ang="0">
                  <a:pos x="T6" y="T7"/>
                </a:cxn>
                <a:cxn ang="0">
                  <a:pos x="T8" y="T9"/>
                </a:cxn>
              </a:cxnLst>
              <a:rect l="0" t="0" r="r" b="b"/>
              <a:pathLst>
                <a:path w="24" h="28">
                  <a:moveTo>
                    <a:pt x="0" y="0"/>
                  </a:moveTo>
                  <a:cubicBezTo>
                    <a:pt x="1" y="28"/>
                    <a:pt x="1" y="28"/>
                    <a:pt x="1" y="28"/>
                  </a:cubicBezTo>
                  <a:cubicBezTo>
                    <a:pt x="24" y="28"/>
                    <a:pt x="24" y="28"/>
                    <a:pt x="24" y="28"/>
                  </a:cubicBezTo>
                  <a:cubicBezTo>
                    <a:pt x="24" y="27"/>
                    <a:pt x="24" y="26"/>
                    <a:pt x="24" y="25"/>
                  </a:cubicBezTo>
                  <a:cubicBezTo>
                    <a:pt x="14" y="19"/>
                    <a:pt x="6" y="1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4" name="Freeform 12"/>
            <p:cNvSpPr>
              <a:spLocks noEditPoints="1"/>
            </p:cNvSpPr>
            <p:nvPr/>
          </p:nvSpPr>
          <p:spPr bwMode="auto">
            <a:xfrm>
              <a:off x="147" y="219"/>
              <a:ext cx="293" cy="293"/>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3 h 124"/>
                <a:gd name="T12" fmla="*/ 68 w 124"/>
                <a:gd name="T13" fmla="*/ 101 h 124"/>
                <a:gd name="T14" fmla="*/ 62 w 124"/>
                <a:gd name="T15" fmla="*/ 101 h 124"/>
                <a:gd name="T16" fmla="*/ 57 w 124"/>
                <a:gd name="T17" fmla="*/ 101 h 124"/>
                <a:gd name="T18" fmla="*/ 57 w 124"/>
                <a:gd name="T19" fmla="*/ 113 h 124"/>
                <a:gd name="T20" fmla="*/ 12 w 124"/>
                <a:gd name="T21" fmla="*/ 68 h 124"/>
                <a:gd name="T22" fmla="*/ 24 w 124"/>
                <a:gd name="T23" fmla="*/ 68 h 124"/>
                <a:gd name="T24" fmla="*/ 23 w 124"/>
                <a:gd name="T25" fmla="*/ 62 h 124"/>
                <a:gd name="T26" fmla="*/ 24 w 124"/>
                <a:gd name="T27" fmla="*/ 57 h 124"/>
                <a:gd name="T28" fmla="*/ 12 w 124"/>
                <a:gd name="T29" fmla="*/ 57 h 124"/>
                <a:gd name="T30" fmla="*/ 57 w 124"/>
                <a:gd name="T31" fmla="*/ 12 h 124"/>
                <a:gd name="T32" fmla="*/ 57 w 124"/>
                <a:gd name="T33" fmla="*/ 24 h 124"/>
                <a:gd name="T34" fmla="*/ 62 w 124"/>
                <a:gd name="T35" fmla="*/ 23 h 124"/>
                <a:gd name="T36" fmla="*/ 68 w 124"/>
                <a:gd name="T37" fmla="*/ 24 h 124"/>
                <a:gd name="T38" fmla="*/ 68 w 124"/>
                <a:gd name="T39" fmla="*/ 12 h 124"/>
                <a:gd name="T40" fmla="*/ 113 w 124"/>
                <a:gd name="T41" fmla="*/ 57 h 124"/>
                <a:gd name="T42" fmla="*/ 101 w 124"/>
                <a:gd name="T43" fmla="*/ 57 h 124"/>
                <a:gd name="T44" fmla="*/ 101 w 124"/>
                <a:gd name="T45" fmla="*/ 62 h 124"/>
                <a:gd name="T46" fmla="*/ 101 w 124"/>
                <a:gd name="T47" fmla="*/ 68 h 124"/>
                <a:gd name="T48" fmla="*/ 113 w 124"/>
                <a:gd name="T49" fmla="*/ 68 h 124"/>
                <a:gd name="T50" fmla="*/ 68 w 124"/>
                <a:gd name="T51" fmla="*/ 11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8"/>
                    <a:pt x="0" y="62"/>
                  </a:cubicBezTo>
                  <a:cubicBezTo>
                    <a:pt x="0" y="97"/>
                    <a:pt x="28" y="124"/>
                    <a:pt x="62" y="124"/>
                  </a:cubicBezTo>
                  <a:cubicBezTo>
                    <a:pt x="97" y="124"/>
                    <a:pt x="124" y="97"/>
                    <a:pt x="124" y="62"/>
                  </a:cubicBezTo>
                  <a:cubicBezTo>
                    <a:pt x="124" y="28"/>
                    <a:pt x="97" y="0"/>
                    <a:pt x="62" y="0"/>
                  </a:cubicBezTo>
                  <a:close/>
                  <a:moveTo>
                    <a:pt x="68" y="113"/>
                  </a:moveTo>
                  <a:cubicBezTo>
                    <a:pt x="68" y="101"/>
                    <a:pt x="68" y="101"/>
                    <a:pt x="68" y="101"/>
                  </a:cubicBezTo>
                  <a:cubicBezTo>
                    <a:pt x="66" y="101"/>
                    <a:pt x="64" y="101"/>
                    <a:pt x="62" y="101"/>
                  </a:cubicBezTo>
                  <a:cubicBezTo>
                    <a:pt x="60" y="101"/>
                    <a:pt x="59" y="101"/>
                    <a:pt x="57" y="101"/>
                  </a:cubicBezTo>
                  <a:cubicBezTo>
                    <a:pt x="57" y="113"/>
                    <a:pt x="57" y="113"/>
                    <a:pt x="57" y="113"/>
                  </a:cubicBezTo>
                  <a:cubicBezTo>
                    <a:pt x="33" y="110"/>
                    <a:pt x="15" y="91"/>
                    <a:pt x="12" y="68"/>
                  </a:cubicBezTo>
                  <a:cubicBezTo>
                    <a:pt x="24" y="68"/>
                    <a:pt x="24" y="68"/>
                    <a:pt x="24" y="68"/>
                  </a:cubicBezTo>
                  <a:cubicBezTo>
                    <a:pt x="24" y="66"/>
                    <a:pt x="23" y="64"/>
                    <a:pt x="23" y="62"/>
                  </a:cubicBezTo>
                  <a:cubicBezTo>
                    <a:pt x="23" y="60"/>
                    <a:pt x="24" y="58"/>
                    <a:pt x="24" y="57"/>
                  </a:cubicBezTo>
                  <a:cubicBezTo>
                    <a:pt x="12" y="57"/>
                    <a:pt x="12" y="57"/>
                    <a:pt x="12" y="57"/>
                  </a:cubicBezTo>
                  <a:cubicBezTo>
                    <a:pt x="15" y="33"/>
                    <a:pt x="33" y="15"/>
                    <a:pt x="57" y="12"/>
                  </a:cubicBezTo>
                  <a:cubicBezTo>
                    <a:pt x="57" y="24"/>
                    <a:pt x="57" y="24"/>
                    <a:pt x="57" y="24"/>
                  </a:cubicBezTo>
                  <a:cubicBezTo>
                    <a:pt x="59" y="24"/>
                    <a:pt x="60" y="23"/>
                    <a:pt x="62" y="23"/>
                  </a:cubicBezTo>
                  <a:cubicBezTo>
                    <a:pt x="64" y="23"/>
                    <a:pt x="66" y="24"/>
                    <a:pt x="68" y="24"/>
                  </a:cubicBezTo>
                  <a:cubicBezTo>
                    <a:pt x="68" y="12"/>
                    <a:pt x="68" y="12"/>
                    <a:pt x="68" y="12"/>
                  </a:cubicBezTo>
                  <a:cubicBezTo>
                    <a:pt x="91" y="15"/>
                    <a:pt x="110" y="33"/>
                    <a:pt x="113" y="57"/>
                  </a:cubicBezTo>
                  <a:cubicBezTo>
                    <a:pt x="101" y="57"/>
                    <a:pt x="101" y="57"/>
                    <a:pt x="101" y="57"/>
                  </a:cubicBezTo>
                  <a:cubicBezTo>
                    <a:pt x="101" y="58"/>
                    <a:pt x="101" y="60"/>
                    <a:pt x="101" y="62"/>
                  </a:cubicBezTo>
                  <a:cubicBezTo>
                    <a:pt x="101" y="64"/>
                    <a:pt x="101" y="66"/>
                    <a:pt x="101" y="68"/>
                  </a:cubicBezTo>
                  <a:cubicBezTo>
                    <a:pt x="113" y="68"/>
                    <a:pt x="113" y="68"/>
                    <a:pt x="113" y="68"/>
                  </a:cubicBezTo>
                  <a:cubicBezTo>
                    <a:pt x="110" y="91"/>
                    <a:pt x="91" y="110"/>
                    <a:pt x="68" y="1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82500" lnSpcReduction="20000"/>
            </a:bodyPr>
            <a:lstStyle/>
            <a:p>
              <a:pPr fontAlgn="base"/>
              <a:endParaRPr lang="zh-CN" altLang="en-US" sz="1270" strike="noStrike" noProof="1"/>
            </a:p>
          </p:txBody>
        </p:sp>
        <p:sp>
          <p:nvSpPr>
            <p:cNvPr id="35" name="Freeform 13"/>
            <p:cNvSpPr/>
            <p:nvPr/>
          </p:nvSpPr>
          <p:spPr bwMode="auto">
            <a:xfrm>
              <a:off x="234" y="267"/>
              <a:ext cx="21" cy="23"/>
            </a:xfrm>
            <a:custGeom>
              <a:avLst/>
              <a:gdLst>
                <a:gd name="T0" fmla="*/ 4 w 9"/>
                <a:gd name="T1" fmla="*/ 10 h 10"/>
                <a:gd name="T2" fmla="*/ 9 w 9"/>
                <a:gd name="T3" fmla="*/ 7 h 10"/>
                <a:gd name="T4" fmla="*/ 6 w 9"/>
                <a:gd name="T5" fmla="*/ 2 h 10"/>
                <a:gd name="T6" fmla="*/ 3 w 9"/>
                <a:gd name="T7" fmla="*/ 0 h 10"/>
                <a:gd name="T8" fmla="*/ 2 w 9"/>
                <a:gd name="T9" fmla="*/ 1 h 10"/>
                <a:gd name="T10" fmla="*/ 1 w 9"/>
                <a:gd name="T11" fmla="*/ 2 h 10"/>
                <a:gd name="T12" fmla="*/ 1 w 9"/>
                <a:gd name="T13" fmla="*/ 5 h 10"/>
                <a:gd name="T14" fmla="*/ 4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10"/>
                  </a:moveTo>
                  <a:cubicBezTo>
                    <a:pt x="5" y="9"/>
                    <a:pt x="7" y="8"/>
                    <a:pt x="9" y="7"/>
                  </a:cubicBezTo>
                  <a:cubicBezTo>
                    <a:pt x="6" y="2"/>
                    <a:pt x="6" y="2"/>
                    <a:pt x="6" y="2"/>
                  </a:cubicBezTo>
                  <a:cubicBezTo>
                    <a:pt x="5" y="1"/>
                    <a:pt x="4" y="0"/>
                    <a:pt x="3" y="0"/>
                  </a:cubicBezTo>
                  <a:cubicBezTo>
                    <a:pt x="3" y="0"/>
                    <a:pt x="2" y="0"/>
                    <a:pt x="2" y="1"/>
                  </a:cubicBezTo>
                  <a:cubicBezTo>
                    <a:pt x="1" y="1"/>
                    <a:pt x="1" y="2"/>
                    <a:pt x="1" y="2"/>
                  </a:cubicBezTo>
                  <a:cubicBezTo>
                    <a:pt x="0" y="3"/>
                    <a:pt x="1" y="4"/>
                    <a:pt x="1" y="5"/>
                  </a:cubicBezTo>
                  <a:lnTo>
                    <a:pt x="4"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6" name="Freeform 14"/>
            <p:cNvSpPr/>
            <p:nvPr/>
          </p:nvSpPr>
          <p:spPr bwMode="auto">
            <a:xfrm>
              <a:off x="333" y="267"/>
              <a:ext cx="22" cy="23"/>
            </a:xfrm>
            <a:custGeom>
              <a:avLst/>
              <a:gdLst>
                <a:gd name="T0" fmla="*/ 7 w 9"/>
                <a:gd name="T1" fmla="*/ 1 h 10"/>
                <a:gd name="T2" fmla="*/ 5 w 9"/>
                <a:gd name="T3" fmla="*/ 0 h 10"/>
                <a:gd name="T4" fmla="*/ 3 w 9"/>
                <a:gd name="T5" fmla="*/ 2 h 10"/>
                <a:gd name="T6" fmla="*/ 0 w 9"/>
                <a:gd name="T7" fmla="*/ 7 h 10"/>
                <a:gd name="T8" fmla="*/ 5 w 9"/>
                <a:gd name="T9" fmla="*/ 10 h 10"/>
                <a:gd name="T10" fmla="*/ 8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6" y="0"/>
                    <a:pt x="6" y="0"/>
                    <a:pt x="5" y="0"/>
                  </a:cubicBezTo>
                  <a:cubicBezTo>
                    <a:pt x="4" y="0"/>
                    <a:pt x="3" y="1"/>
                    <a:pt x="3" y="2"/>
                  </a:cubicBezTo>
                  <a:cubicBezTo>
                    <a:pt x="0" y="7"/>
                    <a:pt x="0" y="7"/>
                    <a:pt x="0" y="7"/>
                  </a:cubicBezTo>
                  <a:cubicBezTo>
                    <a:pt x="2" y="8"/>
                    <a:pt x="3" y="9"/>
                    <a:pt x="5" y="10"/>
                  </a:cubicBezTo>
                  <a:cubicBezTo>
                    <a:pt x="8" y="5"/>
                    <a:pt x="8" y="5"/>
                    <a:pt x="8" y="5"/>
                  </a:cubicBezTo>
                  <a:cubicBezTo>
                    <a:pt x="9" y="3"/>
                    <a:pt x="8" y="1"/>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7" name="Freeform 15"/>
            <p:cNvSpPr/>
            <p:nvPr/>
          </p:nvSpPr>
          <p:spPr bwMode="auto">
            <a:xfrm>
              <a:off x="369" y="307"/>
              <a:ext cx="21" cy="19"/>
            </a:xfrm>
            <a:custGeom>
              <a:avLst/>
              <a:gdLst>
                <a:gd name="T0" fmla="*/ 8 w 9"/>
                <a:gd name="T1" fmla="*/ 5 h 8"/>
                <a:gd name="T2" fmla="*/ 9 w 9"/>
                <a:gd name="T3" fmla="*/ 3 h 8"/>
                <a:gd name="T4" fmla="*/ 9 w 9"/>
                <a:gd name="T5" fmla="*/ 1 h 8"/>
                <a:gd name="T6" fmla="*/ 6 w 9"/>
                <a:gd name="T7" fmla="*/ 0 h 8"/>
                <a:gd name="T8" fmla="*/ 5 w 9"/>
                <a:gd name="T9" fmla="*/ 0 h 8"/>
                <a:gd name="T10" fmla="*/ 0 w 9"/>
                <a:gd name="T11" fmla="*/ 3 h 8"/>
                <a:gd name="T12" fmla="*/ 3 w 9"/>
                <a:gd name="T13" fmla="*/ 8 h 8"/>
                <a:gd name="T14" fmla="*/ 8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5"/>
                  </a:moveTo>
                  <a:cubicBezTo>
                    <a:pt x="9" y="5"/>
                    <a:pt x="9" y="4"/>
                    <a:pt x="9" y="3"/>
                  </a:cubicBezTo>
                  <a:cubicBezTo>
                    <a:pt x="9" y="3"/>
                    <a:pt x="9" y="2"/>
                    <a:pt x="9" y="1"/>
                  </a:cubicBezTo>
                  <a:cubicBezTo>
                    <a:pt x="8" y="0"/>
                    <a:pt x="8" y="0"/>
                    <a:pt x="6" y="0"/>
                  </a:cubicBezTo>
                  <a:cubicBezTo>
                    <a:pt x="6" y="0"/>
                    <a:pt x="5" y="0"/>
                    <a:pt x="5" y="0"/>
                  </a:cubicBezTo>
                  <a:cubicBezTo>
                    <a:pt x="0" y="3"/>
                    <a:pt x="0" y="3"/>
                    <a:pt x="0" y="3"/>
                  </a:cubicBezTo>
                  <a:cubicBezTo>
                    <a:pt x="1" y="5"/>
                    <a:pt x="2" y="6"/>
                    <a:pt x="3" y="8"/>
                  </a:cubicBezTo>
                  <a:lnTo>
                    <a:pt x="8"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8" name="Freeform 16"/>
            <p:cNvSpPr/>
            <p:nvPr/>
          </p:nvSpPr>
          <p:spPr bwMode="auto">
            <a:xfrm>
              <a:off x="196" y="307"/>
              <a:ext cx="24" cy="19"/>
            </a:xfrm>
            <a:custGeom>
              <a:avLst/>
              <a:gdLst>
                <a:gd name="T0" fmla="*/ 3 w 10"/>
                <a:gd name="T1" fmla="*/ 0 h 8"/>
                <a:gd name="T2" fmla="*/ 1 w 10"/>
                <a:gd name="T3" fmla="*/ 1 h 8"/>
                <a:gd name="T4" fmla="*/ 0 w 10"/>
                <a:gd name="T5" fmla="*/ 3 h 8"/>
                <a:gd name="T6" fmla="*/ 2 w 10"/>
                <a:gd name="T7" fmla="*/ 5 h 8"/>
                <a:gd name="T8" fmla="*/ 7 w 10"/>
                <a:gd name="T9" fmla="*/ 8 h 8"/>
                <a:gd name="T10" fmla="*/ 10 w 10"/>
                <a:gd name="T11" fmla="*/ 3 h 8"/>
                <a:gd name="T12" fmla="*/ 5 w 10"/>
                <a:gd name="T13" fmla="*/ 0 h 8"/>
                <a:gd name="T14" fmla="*/ 3 w 10"/>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3" y="0"/>
                  </a:moveTo>
                  <a:cubicBezTo>
                    <a:pt x="2" y="0"/>
                    <a:pt x="1" y="0"/>
                    <a:pt x="1" y="1"/>
                  </a:cubicBezTo>
                  <a:cubicBezTo>
                    <a:pt x="0" y="2"/>
                    <a:pt x="0" y="3"/>
                    <a:pt x="0" y="3"/>
                  </a:cubicBezTo>
                  <a:cubicBezTo>
                    <a:pt x="1" y="4"/>
                    <a:pt x="1" y="5"/>
                    <a:pt x="2" y="5"/>
                  </a:cubicBezTo>
                  <a:cubicBezTo>
                    <a:pt x="7" y="8"/>
                    <a:pt x="7" y="8"/>
                    <a:pt x="7" y="8"/>
                  </a:cubicBezTo>
                  <a:cubicBezTo>
                    <a:pt x="7" y="6"/>
                    <a:pt x="8" y="5"/>
                    <a:pt x="10" y="3"/>
                  </a:cubicBezTo>
                  <a:cubicBezTo>
                    <a:pt x="5" y="0"/>
                    <a:pt x="5" y="0"/>
                    <a:pt x="5" y="0"/>
                  </a:cubicBezTo>
                  <a:cubicBezTo>
                    <a:pt x="4" y="0"/>
                    <a:pt x="4"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39" name="Freeform 17"/>
            <p:cNvSpPr/>
            <p:nvPr/>
          </p:nvSpPr>
          <p:spPr bwMode="auto">
            <a:xfrm>
              <a:off x="369" y="408"/>
              <a:ext cx="21" cy="19"/>
            </a:xfrm>
            <a:custGeom>
              <a:avLst/>
              <a:gdLst>
                <a:gd name="T0" fmla="*/ 0 w 9"/>
                <a:gd name="T1" fmla="*/ 5 h 8"/>
                <a:gd name="T2" fmla="*/ 5 w 9"/>
                <a:gd name="T3" fmla="*/ 8 h 8"/>
                <a:gd name="T4" fmla="*/ 6 w 9"/>
                <a:gd name="T5" fmla="*/ 8 h 8"/>
                <a:gd name="T6" fmla="*/ 9 w 9"/>
                <a:gd name="T7" fmla="*/ 6 h 8"/>
                <a:gd name="T8" fmla="*/ 9 w 9"/>
                <a:gd name="T9" fmla="*/ 4 h 8"/>
                <a:gd name="T10" fmla="*/ 8 w 9"/>
                <a:gd name="T11" fmla="*/ 2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8" y="8"/>
                    <a:pt x="8" y="7"/>
                    <a:pt x="9" y="6"/>
                  </a:cubicBezTo>
                  <a:cubicBezTo>
                    <a:pt x="9" y="6"/>
                    <a:pt x="9" y="5"/>
                    <a:pt x="9" y="4"/>
                  </a:cubicBezTo>
                  <a:cubicBezTo>
                    <a:pt x="9" y="3"/>
                    <a:pt x="9" y="3"/>
                    <a:pt x="8" y="2"/>
                  </a:cubicBezTo>
                  <a:cubicBezTo>
                    <a:pt x="3" y="0"/>
                    <a:pt x="3" y="0"/>
                    <a:pt x="3" y="0"/>
                  </a:cubicBezTo>
                  <a:cubicBezTo>
                    <a:pt x="2" y="1"/>
                    <a:pt x="1" y="3"/>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40" name="Freeform 18"/>
            <p:cNvSpPr/>
            <p:nvPr/>
          </p:nvSpPr>
          <p:spPr bwMode="auto">
            <a:xfrm>
              <a:off x="196" y="408"/>
              <a:ext cx="24" cy="19"/>
            </a:xfrm>
            <a:custGeom>
              <a:avLst/>
              <a:gdLst>
                <a:gd name="T0" fmla="*/ 2 w 10"/>
                <a:gd name="T1" fmla="*/ 2 h 8"/>
                <a:gd name="T2" fmla="*/ 1 w 10"/>
                <a:gd name="T3" fmla="*/ 4 h 8"/>
                <a:gd name="T4" fmla="*/ 1 w 10"/>
                <a:gd name="T5" fmla="*/ 6 h 8"/>
                <a:gd name="T6" fmla="*/ 3 w 10"/>
                <a:gd name="T7" fmla="*/ 8 h 8"/>
                <a:gd name="T8" fmla="*/ 5 w 10"/>
                <a:gd name="T9" fmla="*/ 8 h 8"/>
                <a:gd name="T10" fmla="*/ 10 w 10"/>
                <a:gd name="T11" fmla="*/ 5 h 8"/>
                <a:gd name="T12" fmla="*/ 7 w 10"/>
                <a:gd name="T13" fmla="*/ 0 h 8"/>
                <a:gd name="T14" fmla="*/ 2 w 10"/>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2" y="2"/>
                  </a:moveTo>
                  <a:cubicBezTo>
                    <a:pt x="1" y="3"/>
                    <a:pt x="1" y="3"/>
                    <a:pt x="1" y="4"/>
                  </a:cubicBezTo>
                  <a:cubicBezTo>
                    <a:pt x="0" y="5"/>
                    <a:pt x="0" y="6"/>
                    <a:pt x="1" y="6"/>
                  </a:cubicBezTo>
                  <a:cubicBezTo>
                    <a:pt x="1" y="7"/>
                    <a:pt x="2" y="8"/>
                    <a:pt x="3" y="8"/>
                  </a:cubicBezTo>
                  <a:cubicBezTo>
                    <a:pt x="4" y="8"/>
                    <a:pt x="4" y="8"/>
                    <a:pt x="5" y="8"/>
                  </a:cubicBezTo>
                  <a:cubicBezTo>
                    <a:pt x="10" y="5"/>
                    <a:pt x="10" y="5"/>
                    <a:pt x="10" y="5"/>
                  </a:cubicBezTo>
                  <a:cubicBezTo>
                    <a:pt x="8" y="3"/>
                    <a:pt x="7" y="1"/>
                    <a:pt x="7" y="0"/>
                  </a:cubicBezTo>
                  <a:lnTo>
                    <a:pt x="2"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41" name="Freeform 19"/>
            <p:cNvSpPr/>
            <p:nvPr/>
          </p:nvSpPr>
          <p:spPr bwMode="auto">
            <a:xfrm>
              <a:off x="333" y="444"/>
              <a:ext cx="22" cy="23"/>
            </a:xfrm>
            <a:custGeom>
              <a:avLst/>
              <a:gdLst>
                <a:gd name="T0" fmla="*/ 5 w 9"/>
                <a:gd name="T1" fmla="*/ 0 h 10"/>
                <a:gd name="T2" fmla="*/ 0 w 9"/>
                <a:gd name="T3" fmla="*/ 3 h 10"/>
                <a:gd name="T4" fmla="*/ 3 w 9"/>
                <a:gd name="T5" fmla="*/ 8 h 10"/>
                <a:gd name="T6" fmla="*/ 5 w 9"/>
                <a:gd name="T7" fmla="*/ 10 h 10"/>
                <a:gd name="T8" fmla="*/ 7 w 9"/>
                <a:gd name="T9" fmla="*/ 9 h 10"/>
                <a:gd name="T10" fmla="*/ 8 w 9"/>
                <a:gd name="T11" fmla="*/ 5 h 10"/>
                <a:gd name="T12" fmla="*/ 5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5" y="0"/>
                  </a:moveTo>
                  <a:cubicBezTo>
                    <a:pt x="3" y="1"/>
                    <a:pt x="2" y="2"/>
                    <a:pt x="0" y="3"/>
                  </a:cubicBezTo>
                  <a:cubicBezTo>
                    <a:pt x="3" y="8"/>
                    <a:pt x="3" y="8"/>
                    <a:pt x="3" y="8"/>
                  </a:cubicBezTo>
                  <a:cubicBezTo>
                    <a:pt x="3" y="9"/>
                    <a:pt x="4" y="10"/>
                    <a:pt x="5" y="10"/>
                  </a:cubicBezTo>
                  <a:cubicBezTo>
                    <a:pt x="6" y="10"/>
                    <a:pt x="6" y="9"/>
                    <a:pt x="7" y="9"/>
                  </a:cubicBezTo>
                  <a:cubicBezTo>
                    <a:pt x="8" y="8"/>
                    <a:pt x="9" y="7"/>
                    <a:pt x="8" y="5"/>
                  </a:cubicBezTo>
                  <a:lnTo>
                    <a:pt x="5"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42" name="Freeform 20"/>
            <p:cNvSpPr/>
            <p:nvPr/>
          </p:nvSpPr>
          <p:spPr bwMode="auto">
            <a:xfrm>
              <a:off x="234" y="444"/>
              <a:ext cx="21" cy="23"/>
            </a:xfrm>
            <a:custGeom>
              <a:avLst/>
              <a:gdLst>
                <a:gd name="T0" fmla="*/ 1 w 9"/>
                <a:gd name="T1" fmla="*/ 5 h 10"/>
                <a:gd name="T2" fmla="*/ 1 w 9"/>
                <a:gd name="T3" fmla="*/ 7 h 10"/>
                <a:gd name="T4" fmla="*/ 2 w 9"/>
                <a:gd name="T5" fmla="*/ 9 h 10"/>
                <a:gd name="T6" fmla="*/ 3 w 9"/>
                <a:gd name="T7" fmla="*/ 10 h 10"/>
                <a:gd name="T8" fmla="*/ 6 w 9"/>
                <a:gd name="T9" fmla="*/ 8 h 10"/>
                <a:gd name="T10" fmla="*/ 9 w 9"/>
                <a:gd name="T11" fmla="*/ 3 h 10"/>
                <a:gd name="T12" fmla="*/ 4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1" y="6"/>
                    <a:pt x="0" y="7"/>
                    <a:pt x="1" y="7"/>
                  </a:cubicBezTo>
                  <a:cubicBezTo>
                    <a:pt x="1" y="8"/>
                    <a:pt x="1" y="9"/>
                    <a:pt x="2" y="9"/>
                  </a:cubicBezTo>
                  <a:cubicBezTo>
                    <a:pt x="2" y="9"/>
                    <a:pt x="3" y="10"/>
                    <a:pt x="3" y="10"/>
                  </a:cubicBezTo>
                  <a:cubicBezTo>
                    <a:pt x="4" y="10"/>
                    <a:pt x="5" y="9"/>
                    <a:pt x="6" y="8"/>
                  </a:cubicBezTo>
                  <a:cubicBezTo>
                    <a:pt x="9" y="3"/>
                    <a:pt x="9" y="3"/>
                    <a:pt x="9" y="3"/>
                  </a:cubicBezTo>
                  <a:cubicBezTo>
                    <a:pt x="7" y="2"/>
                    <a:pt x="5" y="1"/>
                    <a:pt x="4" y="0"/>
                  </a:cubicBezTo>
                  <a:lnTo>
                    <a:pt x="1"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43" name="Oval 21"/>
            <p:cNvSpPr>
              <a:spLocks noChangeArrowheads="1"/>
            </p:cNvSpPr>
            <p:nvPr/>
          </p:nvSpPr>
          <p:spPr bwMode="auto">
            <a:xfrm>
              <a:off x="284" y="356"/>
              <a:ext cx="21" cy="22"/>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44" name="Freeform 22"/>
            <p:cNvSpPr/>
            <p:nvPr/>
          </p:nvSpPr>
          <p:spPr bwMode="auto">
            <a:xfrm>
              <a:off x="253" y="295"/>
              <a:ext cx="50" cy="59"/>
            </a:xfrm>
            <a:custGeom>
              <a:avLst/>
              <a:gdLst>
                <a:gd name="T0" fmla="*/ 21 w 21"/>
                <a:gd name="T1" fmla="*/ 25 h 25"/>
                <a:gd name="T2" fmla="*/ 21 w 21"/>
                <a:gd name="T3" fmla="*/ 7 h 25"/>
                <a:gd name="T4" fmla="*/ 17 w 21"/>
                <a:gd name="T5" fmla="*/ 3 h 25"/>
                <a:gd name="T6" fmla="*/ 13 w 21"/>
                <a:gd name="T7" fmla="*/ 7 h 25"/>
                <a:gd name="T8" fmla="*/ 13 w 21"/>
                <a:gd name="T9" fmla="*/ 17 h 25"/>
                <a:gd name="T10" fmla="*/ 4 w 21"/>
                <a:gd name="T11" fmla="*/ 1 h 25"/>
                <a:gd name="T12" fmla="*/ 1 w 21"/>
                <a:gd name="T13" fmla="*/ 0 h 25"/>
                <a:gd name="T14" fmla="*/ 0 w 21"/>
                <a:gd name="T15" fmla="*/ 4 h 25"/>
                <a:gd name="T16" fmla="*/ 13 w 21"/>
                <a:gd name="T17" fmla="*/ 25 h 25"/>
                <a:gd name="T18" fmla="*/ 17 w 21"/>
                <a:gd name="T19" fmla="*/ 23 h 25"/>
                <a:gd name="T20" fmla="*/ 21 w 21"/>
                <a:gd name="T2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5">
                  <a:moveTo>
                    <a:pt x="21" y="25"/>
                  </a:moveTo>
                  <a:cubicBezTo>
                    <a:pt x="21" y="7"/>
                    <a:pt x="21" y="7"/>
                    <a:pt x="21" y="7"/>
                  </a:cubicBezTo>
                  <a:cubicBezTo>
                    <a:pt x="21" y="4"/>
                    <a:pt x="19" y="3"/>
                    <a:pt x="17" y="3"/>
                  </a:cubicBezTo>
                  <a:cubicBezTo>
                    <a:pt x="15" y="3"/>
                    <a:pt x="13" y="4"/>
                    <a:pt x="13" y="7"/>
                  </a:cubicBezTo>
                  <a:cubicBezTo>
                    <a:pt x="13" y="17"/>
                    <a:pt x="13" y="17"/>
                    <a:pt x="13" y="17"/>
                  </a:cubicBezTo>
                  <a:cubicBezTo>
                    <a:pt x="4" y="1"/>
                    <a:pt x="4" y="1"/>
                    <a:pt x="4" y="1"/>
                  </a:cubicBezTo>
                  <a:cubicBezTo>
                    <a:pt x="4" y="0"/>
                    <a:pt x="2" y="0"/>
                    <a:pt x="1" y="0"/>
                  </a:cubicBezTo>
                  <a:cubicBezTo>
                    <a:pt x="0" y="1"/>
                    <a:pt x="0" y="2"/>
                    <a:pt x="0" y="4"/>
                  </a:cubicBezTo>
                  <a:cubicBezTo>
                    <a:pt x="13" y="25"/>
                    <a:pt x="13" y="25"/>
                    <a:pt x="13" y="25"/>
                  </a:cubicBezTo>
                  <a:cubicBezTo>
                    <a:pt x="14" y="24"/>
                    <a:pt x="15" y="23"/>
                    <a:pt x="17" y="23"/>
                  </a:cubicBezTo>
                  <a:cubicBezTo>
                    <a:pt x="19" y="23"/>
                    <a:pt x="20" y="24"/>
                    <a:pt x="21"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grpSp>
      <p:sp>
        <p:nvSpPr>
          <p:cNvPr id="28" name="Freeform 2"/>
          <p:cNvSpPr/>
          <p:nvPr>
            <p:custDataLst>
              <p:tags r:id="rId4"/>
            </p:custDataLst>
          </p:nvPr>
        </p:nvSpPr>
        <p:spPr bwMode="auto">
          <a:xfrm>
            <a:off x="776288" y="2790825"/>
            <a:ext cx="796925" cy="815975"/>
          </a:xfrm>
          <a:custGeom>
            <a:avLst/>
            <a:gdLst>
              <a:gd name="T0" fmla="*/ 244 w 244"/>
              <a:gd name="T1" fmla="*/ 122 h 251"/>
              <a:gd name="T2" fmla="*/ 122 w 244"/>
              <a:gd name="T3" fmla="*/ 0 h 251"/>
              <a:gd name="T4" fmla="*/ 0 w 244"/>
              <a:gd name="T5" fmla="*/ 122 h 251"/>
              <a:gd name="T6" fmla="*/ 29 w 244"/>
              <a:gd name="T7" fmla="*/ 122 h 251"/>
              <a:gd name="T8" fmla="*/ 122 w 244"/>
              <a:gd name="T9" fmla="*/ 29 h 251"/>
              <a:gd name="T10" fmla="*/ 215 w 244"/>
              <a:gd name="T11" fmla="*/ 122 h 251"/>
              <a:gd name="T12" fmla="*/ 157 w 244"/>
              <a:gd name="T13" fmla="*/ 207 h 251"/>
              <a:gd name="T14" fmla="*/ 157 w 244"/>
              <a:gd name="T15" fmla="*/ 195 h 251"/>
              <a:gd name="T16" fmla="*/ 109 w 244"/>
              <a:gd name="T17" fmla="*/ 223 h 251"/>
              <a:gd name="T18" fmla="*/ 157 w 244"/>
              <a:gd name="T19" fmla="*/ 251 h 251"/>
              <a:gd name="T20" fmla="*/ 157 w 244"/>
              <a:gd name="T21" fmla="*/ 238 h 251"/>
              <a:gd name="T22" fmla="*/ 244 w 244"/>
              <a:gd name="T23" fmla="*/ 12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 h="251">
                <a:moveTo>
                  <a:pt x="244" y="122"/>
                </a:moveTo>
                <a:cubicBezTo>
                  <a:pt x="244" y="54"/>
                  <a:pt x="189" y="0"/>
                  <a:pt x="122" y="0"/>
                </a:cubicBezTo>
                <a:cubicBezTo>
                  <a:pt x="54" y="0"/>
                  <a:pt x="0" y="54"/>
                  <a:pt x="0" y="122"/>
                </a:cubicBezTo>
                <a:cubicBezTo>
                  <a:pt x="29" y="122"/>
                  <a:pt x="29" y="122"/>
                  <a:pt x="29" y="122"/>
                </a:cubicBezTo>
                <a:cubicBezTo>
                  <a:pt x="29" y="70"/>
                  <a:pt x="70" y="29"/>
                  <a:pt x="122" y="29"/>
                </a:cubicBezTo>
                <a:cubicBezTo>
                  <a:pt x="173" y="29"/>
                  <a:pt x="215" y="70"/>
                  <a:pt x="215" y="122"/>
                </a:cubicBezTo>
                <a:cubicBezTo>
                  <a:pt x="215" y="160"/>
                  <a:pt x="191" y="193"/>
                  <a:pt x="157" y="207"/>
                </a:cubicBezTo>
                <a:cubicBezTo>
                  <a:pt x="157" y="195"/>
                  <a:pt x="157" y="195"/>
                  <a:pt x="157" y="195"/>
                </a:cubicBezTo>
                <a:cubicBezTo>
                  <a:pt x="109" y="223"/>
                  <a:pt x="109" y="223"/>
                  <a:pt x="109" y="223"/>
                </a:cubicBezTo>
                <a:cubicBezTo>
                  <a:pt x="157" y="251"/>
                  <a:pt x="157" y="251"/>
                  <a:pt x="157" y="251"/>
                </a:cubicBezTo>
                <a:cubicBezTo>
                  <a:pt x="157" y="238"/>
                  <a:pt x="157" y="238"/>
                  <a:pt x="157" y="238"/>
                </a:cubicBezTo>
                <a:cubicBezTo>
                  <a:pt x="207" y="223"/>
                  <a:pt x="244" y="176"/>
                  <a:pt x="244" y="122"/>
                </a:cubicBezTo>
                <a:close/>
              </a:path>
            </a:pathLst>
          </a:custGeom>
          <a:solidFill>
            <a:schemeClr val="accent1"/>
          </a:solidFill>
          <a:ln>
            <a:noFill/>
          </a:ln>
        </p:spPr>
        <p:txBody>
          <a:bodyPr vert="horz" wrap="square" lIns="90000" tIns="46800" rIns="90000" bIns="46800" anchor="ctr" anchorCtr="0">
            <a:normAutofit/>
          </a:bodyPr>
          <a:lstStyle/>
          <a:p>
            <a:pPr fontAlgn="base"/>
            <a:endParaRPr lang="zh-CN" altLang="en-US" sz="1270" strike="noStrike" noProof="1"/>
          </a:p>
        </p:txBody>
      </p:sp>
      <p:sp>
        <p:nvSpPr>
          <p:cNvPr id="12292" name="文本框 28"/>
          <p:cNvSpPr txBox="1"/>
          <p:nvPr>
            <p:custDataLst>
              <p:tags r:id="rId5"/>
            </p:custDataLst>
          </p:nvPr>
        </p:nvSpPr>
        <p:spPr>
          <a:xfrm>
            <a:off x="601663" y="2997200"/>
            <a:ext cx="890587" cy="390525"/>
          </a:xfrm>
          <a:prstGeom prst="rect">
            <a:avLst/>
          </a:prstGeom>
          <a:noFill/>
          <a:ln w="9525">
            <a:noFill/>
          </a:ln>
        </p:spPr>
        <p:txBody>
          <a:bodyPr wrap="square" lIns="90000" tIns="46800" rIns="90000" bIns="46800" anchor="ctr"/>
          <a:lstStyle/>
          <a:p>
            <a:pPr algn="r"/>
            <a:r>
              <a:rPr lang="en-US" altLang="zh-CN" sz="2000">
                <a:solidFill>
                  <a:srgbClr val="404040"/>
                </a:solidFill>
                <a:latin typeface="Arial" panose="020B0604020202020204" pitchFamily="34" charset="0"/>
                <a:ea typeface="宋体" panose="02010600030101010101" pitchFamily="2" charset="-122"/>
              </a:rPr>
              <a:t>引例</a:t>
            </a:r>
          </a:p>
        </p:txBody>
      </p:sp>
      <p:sp>
        <p:nvSpPr>
          <p:cNvPr id="12293" name="文本框 1"/>
          <p:cNvSpPr txBox="1"/>
          <p:nvPr>
            <p:custDataLst>
              <p:tags r:id="rId6"/>
            </p:custDataLst>
          </p:nvPr>
        </p:nvSpPr>
        <p:spPr>
          <a:xfrm>
            <a:off x="2413000" y="522288"/>
            <a:ext cx="6467475" cy="6062662"/>
          </a:xfrm>
          <a:prstGeom prst="rect">
            <a:avLst/>
          </a:prstGeom>
          <a:noFill/>
          <a:ln w="9525">
            <a:noFill/>
          </a:ln>
        </p:spPr>
        <p:txBody>
          <a:bodyPr wrap="square" lIns="90000" tIns="46800" rIns="90000" bIns="46800" anchor="ctr"/>
          <a:lstStyle/>
          <a:p>
            <a:pPr indent="457200">
              <a:lnSpc>
                <a:spcPct val="120000"/>
              </a:lnSpc>
            </a:pPr>
            <a:endParaRPr lang="zh-CN" altLang="en-US" sz="2000" dirty="0">
              <a:latin typeface="方正粗黑宋简体" panose="02000000000000000000" charset="-122"/>
              <a:ea typeface="方正粗黑宋简体" panose="02000000000000000000" charset="-122"/>
            </a:endParaRPr>
          </a:p>
        </p:txBody>
      </p:sp>
      <p:sp>
        <p:nvSpPr>
          <p:cNvPr id="21" name="矩形 20"/>
          <p:cNvSpPr/>
          <p:nvPr/>
        </p:nvSpPr>
        <p:spPr>
          <a:xfrm>
            <a:off x="2286000" y="666975"/>
            <a:ext cx="6481482" cy="6186309"/>
          </a:xfrm>
          <a:prstGeom prst="rect">
            <a:avLst/>
          </a:prstGeom>
        </p:spPr>
        <p:txBody>
          <a:bodyPr wrap="square">
            <a:spAutoFit/>
          </a:bodyPr>
          <a:lstStyle/>
          <a:p>
            <a:pPr>
              <a:lnSpc>
                <a:spcPct val="150000"/>
              </a:lnSpc>
            </a:pPr>
            <a:r>
              <a:rPr lang="zh-CN" altLang="en-US" dirty="0" smtClean="0"/>
              <a:t>   曾经</a:t>
            </a:r>
            <a:r>
              <a:rPr lang="en-US" dirty="0" smtClean="0"/>
              <a:t>,</a:t>
            </a:r>
            <a:r>
              <a:rPr lang="zh-CN" altLang="en-US" dirty="0" smtClean="0"/>
              <a:t>美国对日本贸易逆差居高不下</a:t>
            </a:r>
            <a:r>
              <a:rPr lang="en-US" dirty="0" smtClean="0"/>
              <a:t>,</a:t>
            </a:r>
            <a:r>
              <a:rPr lang="zh-CN" altLang="en-US" dirty="0" smtClean="0"/>
              <a:t>达</a:t>
            </a:r>
            <a:r>
              <a:rPr lang="en-US" dirty="0" smtClean="0"/>
              <a:t>660</a:t>
            </a:r>
            <a:r>
              <a:rPr lang="zh-CN" altLang="en-US" dirty="0" smtClean="0"/>
              <a:t>亿美元</a:t>
            </a:r>
            <a:r>
              <a:rPr lang="en-US" dirty="0" smtClean="0"/>
              <a:t>,</a:t>
            </a:r>
            <a:r>
              <a:rPr lang="zh-CN" altLang="en-US" dirty="0" smtClean="0"/>
              <a:t>而这中间的</a:t>
            </a:r>
            <a:r>
              <a:rPr lang="en-US" dirty="0" smtClean="0"/>
              <a:t>60%</a:t>
            </a:r>
            <a:r>
              <a:rPr lang="zh-CN" altLang="en-US" dirty="0" smtClean="0"/>
              <a:t>的逆差产生于进口的日本汽车</a:t>
            </a:r>
            <a:r>
              <a:rPr lang="en-US" dirty="0" smtClean="0"/>
              <a:t>,</a:t>
            </a:r>
            <a:r>
              <a:rPr lang="zh-CN" altLang="en-US" dirty="0" smtClean="0"/>
              <a:t>日本汽车大量进入美国市场</a:t>
            </a:r>
            <a:r>
              <a:rPr lang="en-US" dirty="0" smtClean="0"/>
              <a:t>,1</a:t>
            </a:r>
            <a:r>
              <a:rPr lang="zh-CN" altLang="en-US" dirty="0" smtClean="0"/>
              <a:t>年约</a:t>
            </a:r>
            <a:r>
              <a:rPr lang="en-US" dirty="0" smtClean="0"/>
              <a:t>400</a:t>
            </a:r>
            <a:r>
              <a:rPr lang="zh-CN" altLang="en-US" dirty="0" smtClean="0"/>
              <a:t>万辆。于是美日双方准备在美国就汽车贸易进行谈判。美国谈判方认为</a:t>
            </a:r>
            <a:r>
              <a:rPr lang="en-US" dirty="0" smtClean="0"/>
              <a:t>,</a:t>
            </a:r>
            <a:r>
              <a:rPr lang="zh-CN" altLang="en-US" dirty="0" smtClean="0"/>
              <a:t>日本汽车市场不开放</a:t>
            </a:r>
            <a:r>
              <a:rPr lang="en-US" dirty="0" smtClean="0"/>
              <a:t>,</a:t>
            </a:r>
            <a:r>
              <a:rPr lang="zh-CN" altLang="en-US" dirty="0" smtClean="0"/>
              <a:t>而日方却认为本国政府未采取任何限制措施</a:t>
            </a:r>
            <a:r>
              <a:rPr lang="en-US" dirty="0" smtClean="0"/>
              <a:t>,</a:t>
            </a:r>
            <a:r>
              <a:rPr lang="zh-CN" altLang="en-US" dirty="0" smtClean="0"/>
              <a:t>为了使谈判顺利</a:t>
            </a:r>
            <a:r>
              <a:rPr lang="en-US" dirty="0" smtClean="0"/>
              <a:t>,</a:t>
            </a:r>
            <a:r>
              <a:rPr lang="zh-CN" altLang="en-US" dirty="0" smtClean="0"/>
              <a:t>日本在谈判正式开始前就致力于改善谈判气氛</a:t>
            </a:r>
            <a:r>
              <a:rPr lang="en-US" dirty="0" smtClean="0"/>
              <a:t>,</a:t>
            </a:r>
            <a:r>
              <a:rPr lang="zh-CN" altLang="en-US" dirty="0" smtClean="0"/>
              <a:t>日本汽车制造业协会出钱在</a:t>
            </a:r>
            <a:r>
              <a:rPr lang="en-US" altLang="zh-CN" dirty="0" smtClean="0"/>
              <a:t>《</a:t>
            </a:r>
            <a:r>
              <a:rPr lang="zh-CN" altLang="en-US" dirty="0" smtClean="0"/>
              <a:t>华尔街日报</a:t>
            </a:r>
            <a:r>
              <a:rPr lang="en-US" altLang="zh-CN" dirty="0" smtClean="0"/>
              <a:t>》</a:t>
            </a:r>
            <a:r>
              <a:rPr lang="zh-CN" altLang="en-US" dirty="0" smtClean="0"/>
              <a:t>上做广告</a:t>
            </a:r>
            <a:r>
              <a:rPr lang="en-US" dirty="0" smtClean="0"/>
              <a:t>,</a:t>
            </a:r>
            <a:r>
              <a:rPr lang="zh-CN" altLang="en-US" dirty="0" smtClean="0"/>
              <a:t>广告标题是</a:t>
            </a:r>
            <a:r>
              <a:rPr lang="en-US" dirty="0" smtClean="0"/>
              <a:t>:</a:t>
            </a:r>
            <a:r>
              <a:rPr lang="zh-CN" altLang="en-US" dirty="0" smtClean="0"/>
              <a:t>“我们能多么开放呢</a:t>
            </a:r>
            <a:r>
              <a:rPr lang="en-US" dirty="0" smtClean="0"/>
              <a:t>?</a:t>
            </a:r>
            <a:r>
              <a:rPr lang="zh-CN" altLang="en-US" dirty="0" smtClean="0"/>
              <a:t>”</a:t>
            </a:r>
            <a:r>
              <a:rPr lang="zh-CN" altLang="en-US" dirty="0" smtClean="0"/>
              <a:t>接着文字说明</a:t>
            </a:r>
            <a:r>
              <a:rPr lang="en-US" dirty="0" smtClean="0"/>
              <a:t>:</a:t>
            </a:r>
            <a:r>
              <a:rPr lang="zh-CN" altLang="en-US" dirty="0" smtClean="0"/>
              <a:t>“请看以下事实</a:t>
            </a:r>
            <a:r>
              <a:rPr lang="en-US" dirty="0" smtClean="0"/>
              <a:t>:</a:t>
            </a:r>
            <a:r>
              <a:rPr lang="zh-CN" altLang="en-US" dirty="0" smtClean="0"/>
              <a:t>一、对进口汽车</a:t>
            </a:r>
            <a:r>
              <a:rPr lang="en-US" dirty="0" smtClean="0"/>
              <a:t>,</a:t>
            </a:r>
            <a:r>
              <a:rPr lang="zh-CN" altLang="en-US" dirty="0" smtClean="0"/>
              <a:t>零件无关税</a:t>
            </a:r>
            <a:r>
              <a:rPr lang="en-US" dirty="0" smtClean="0"/>
              <a:t>;</a:t>
            </a:r>
            <a:r>
              <a:rPr lang="zh-CN" altLang="en-US" dirty="0" smtClean="0"/>
              <a:t>二、对美国汽车实行简便的进口手续</a:t>
            </a:r>
            <a:r>
              <a:rPr lang="en-US" dirty="0" smtClean="0"/>
              <a:t>;</a:t>
            </a:r>
            <a:r>
              <a:rPr lang="zh-CN" altLang="en-US" dirty="0" smtClean="0"/>
              <a:t>三、美国汽车免费上展台</a:t>
            </a:r>
            <a:r>
              <a:rPr lang="en-US" dirty="0" smtClean="0"/>
              <a:t>;</a:t>
            </a:r>
            <a:r>
              <a:rPr lang="zh-CN" altLang="en-US" dirty="0" smtClean="0"/>
              <a:t>四、销售商根据市场需求决定卖什么车。</a:t>
            </a:r>
            <a:r>
              <a:rPr lang="zh-CN" altLang="en-US" dirty="0" smtClean="0"/>
              <a:t>”</a:t>
            </a:r>
            <a:r>
              <a:rPr lang="zh-CN" altLang="en-US" dirty="0" smtClean="0"/>
              <a:t>之后</a:t>
            </a:r>
            <a:r>
              <a:rPr lang="en-US" dirty="0" smtClean="0"/>
              <a:t>,</a:t>
            </a:r>
            <a:r>
              <a:rPr lang="zh-CN" altLang="en-US" dirty="0" smtClean="0"/>
              <a:t>又总结出美国车在日本销售不好的原因</a:t>
            </a:r>
            <a:r>
              <a:rPr lang="en-US" dirty="0" smtClean="0"/>
              <a:t>:</a:t>
            </a:r>
            <a:r>
              <a:rPr lang="zh-CN" altLang="en-US" dirty="0" smtClean="0"/>
              <a:t>日本汽油昂贵</a:t>
            </a:r>
            <a:r>
              <a:rPr lang="en-US" dirty="0" smtClean="0"/>
              <a:t>,</a:t>
            </a:r>
            <a:r>
              <a:rPr lang="zh-CN" altLang="en-US" dirty="0" smtClean="0"/>
              <a:t>所以日本人只能买省油的小汽车</a:t>
            </a:r>
            <a:r>
              <a:rPr lang="en-US" dirty="0" smtClean="0"/>
              <a:t>,</a:t>
            </a:r>
            <a:r>
              <a:rPr lang="zh-CN" altLang="en-US" dirty="0" smtClean="0"/>
              <a:t>而美国出口的是大型车。广告最后得出结论</a:t>
            </a:r>
            <a:r>
              <a:rPr lang="en-US" dirty="0" smtClean="0"/>
              <a:t>:</a:t>
            </a:r>
            <a:r>
              <a:rPr lang="zh-CN" altLang="en-US" dirty="0" smtClean="0"/>
              <a:t>“自由贸易才是成功之路。”日本汽车制造业协会做过市场调查</a:t>
            </a:r>
            <a:r>
              <a:rPr lang="en-US" dirty="0" smtClean="0"/>
              <a:t>,</a:t>
            </a:r>
            <a:r>
              <a:rPr lang="zh-CN" altLang="en-US" dirty="0" smtClean="0"/>
              <a:t>看过报纸的人都认为日本人讲的有道理</a:t>
            </a:r>
            <a:r>
              <a:rPr lang="en-US" dirty="0" smtClean="0"/>
              <a:t>,</a:t>
            </a:r>
            <a:r>
              <a:rPr lang="zh-CN" altLang="en-US" dirty="0" smtClean="0"/>
              <a:t>从而形成了谈判的良好气氛。</a:t>
            </a:r>
          </a:p>
          <a:p>
            <a:endParaRPr lang="zh-CN" altLang="en-US" dirty="0"/>
          </a:p>
        </p:txBody>
      </p:sp>
    </p:spTree>
    <p:custDataLst>
      <p:tags r:id="rId1"/>
    </p:custData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custDataLst>
              <p:tags r:id="rId2"/>
            </p:custDataLst>
          </p:nvPr>
        </p:nvSpPr>
        <p:spPr bwMode="auto">
          <a:xfrm>
            <a:off x="0" y="2198688"/>
            <a:ext cx="9144000" cy="509588"/>
          </a:xfrm>
          <a:prstGeom prst="rect">
            <a:avLst/>
          </a:prstGeom>
          <a:solidFill>
            <a:schemeClr val="accent2"/>
          </a:solidFill>
          <a:ln w="9525" cap="flat" cmpd="sng" algn="ctr">
            <a:noFill/>
            <a:prstDash val="solid"/>
            <a:round/>
            <a:headEnd type="none" w="med" len="med"/>
            <a:tailEnd type="none" w="med" len="med"/>
          </a:ln>
        </p:spPr>
        <p:txBody>
          <a:bodyPr vert="horz" wrap="square" lIns="90000" tIns="46800" rIns="90000" bIns="46800" numCol="1" rtlCol="0" anchor="t" anchorCtr="0" compatLnSpc="1">
            <a:normAutofit/>
          </a:bodyPr>
          <a:lstStyle/>
          <a:p>
            <a:pPr defTabSz="685800" fontAlgn="base">
              <a:spcBef>
                <a:spcPct val="0"/>
              </a:spcBef>
              <a:spcAft>
                <a:spcPct val="0"/>
              </a:spcAft>
            </a:pPr>
            <a:endParaRPr lang="zh-CN" altLang="en-US" sz="1350" strike="noStrike" noProof="1">
              <a:solidFill>
                <a:srgbClr val="000000"/>
              </a:solidFill>
              <a:latin typeface="Arial" panose="020B0604020202020204" pitchFamily="34" charset="0"/>
              <a:ea typeface="宋体" panose="02010600030101010101" pitchFamily="2" charset="-122"/>
            </a:endParaRPr>
          </a:p>
        </p:txBody>
      </p:sp>
      <p:sp>
        <p:nvSpPr>
          <p:cNvPr id="15364" name="Text Box 4"/>
          <p:cNvSpPr txBox="1">
            <a:spLocks noChangeArrowheads="1"/>
          </p:cNvSpPr>
          <p:nvPr>
            <p:custDataLst>
              <p:tags r:id="rId3"/>
            </p:custDataLst>
          </p:nvPr>
        </p:nvSpPr>
        <p:spPr bwMode="auto">
          <a:xfrm>
            <a:off x="582930" y="4435475"/>
            <a:ext cx="1406525" cy="1477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chorCtr="0">
            <a:normAutofit/>
          </a:bodyPr>
          <a:lstStyle/>
          <a:p>
            <a:pPr algn="ctr" defTabSz="685800">
              <a:lnSpc>
                <a:spcPct val="120000"/>
              </a:lnSpc>
            </a:pPr>
            <a:r>
              <a:rPr lang="en-US" b="1" noProof="1">
                <a:latin typeface="微软雅黑" panose="020B0503020204020204" charset="-122"/>
                <a:ea typeface="微软雅黑" panose="020B0503020204020204" charset="-122"/>
                <a:cs typeface="+mn-cs"/>
              </a:rPr>
              <a:t>创造良好的谈判气氛</a:t>
            </a:r>
          </a:p>
        </p:txBody>
      </p:sp>
      <p:sp>
        <p:nvSpPr>
          <p:cNvPr id="15366" name="Freeform 6"/>
          <p:cNvSpPr>
            <a:spLocks noEditPoints="1"/>
          </p:cNvSpPr>
          <p:nvPr>
            <p:custDataLst>
              <p:tags r:id="rId4"/>
            </p:custDataLst>
          </p:nvPr>
        </p:nvSpPr>
        <p:spPr bwMode="auto">
          <a:xfrm>
            <a:off x="582613" y="4041775"/>
            <a:ext cx="360363" cy="320675"/>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1 h 152"/>
              <a:gd name="T20" fmla="*/ 139 w 171"/>
              <a:gd name="T21" fmla="*/ 19 h 152"/>
              <a:gd name="T22" fmla="*/ 132 w 171"/>
              <a:gd name="T23" fmla="*/ 26 h 152"/>
              <a:gd name="T24" fmla="*/ 125 w 171"/>
              <a:gd name="T25" fmla="*/ 19 h 152"/>
              <a:gd name="T26" fmla="*/ 132 w 171"/>
              <a:gd name="T27" fmla="*/ 11 h 152"/>
              <a:gd name="T28" fmla="*/ 111 w 171"/>
              <a:gd name="T29" fmla="*/ 11 h 152"/>
              <a:gd name="T30" fmla="*/ 118 w 171"/>
              <a:gd name="T31" fmla="*/ 19 h 152"/>
              <a:gd name="T32" fmla="*/ 111 w 171"/>
              <a:gd name="T33" fmla="*/ 26 h 152"/>
              <a:gd name="T34" fmla="*/ 104 w 171"/>
              <a:gd name="T35" fmla="*/ 19 h 152"/>
              <a:gd name="T36" fmla="*/ 111 w 171"/>
              <a:gd name="T37" fmla="*/ 11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1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1"/>
                </a:moveTo>
                <a:cubicBezTo>
                  <a:pt x="136" y="11"/>
                  <a:pt x="139" y="15"/>
                  <a:pt x="139" y="19"/>
                </a:cubicBezTo>
                <a:cubicBezTo>
                  <a:pt x="139" y="23"/>
                  <a:pt x="136" y="26"/>
                  <a:pt x="132" y="26"/>
                </a:cubicBezTo>
                <a:cubicBezTo>
                  <a:pt x="128" y="26"/>
                  <a:pt x="125" y="23"/>
                  <a:pt x="125" y="19"/>
                </a:cubicBezTo>
                <a:cubicBezTo>
                  <a:pt x="125" y="15"/>
                  <a:pt x="128" y="11"/>
                  <a:pt x="132" y="11"/>
                </a:cubicBezTo>
                <a:close/>
                <a:moveTo>
                  <a:pt x="111" y="11"/>
                </a:moveTo>
                <a:cubicBezTo>
                  <a:pt x="115" y="11"/>
                  <a:pt x="118" y="15"/>
                  <a:pt x="118" y="19"/>
                </a:cubicBezTo>
                <a:cubicBezTo>
                  <a:pt x="118" y="23"/>
                  <a:pt x="115" y="26"/>
                  <a:pt x="111" y="26"/>
                </a:cubicBezTo>
                <a:cubicBezTo>
                  <a:pt x="107" y="26"/>
                  <a:pt x="104" y="23"/>
                  <a:pt x="104" y="19"/>
                </a:cubicBezTo>
                <a:cubicBezTo>
                  <a:pt x="104" y="15"/>
                  <a:pt x="107" y="11"/>
                  <a:pt x="111" y="11"/>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1"/>
                  <a:pt x="153" y="11"/>
                </a:cubicBezTo>
                <a:cubicBezTo>
                  <a:pt x="157" y="11"/>
                  <a:pt x="160" y="15"/>
                  <a:pt x="160" y="19"/>
                </a:cubicBezTo>
                <a:cubicBezTo>
                  <a:pt x="160" y="23"/>
                  <a:pt x="157" y="26"/>
                  <a:pt x="153" y="26"/>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defTabSz="685800" fontAlgn="base"/>
            <a:endParaRPr lang="zh-CN" altLang="en-US" sz="955" strike="noStrike" noProof="1">
              <a:solidFill>
                <a:srgbClr val="000000"/>
              </a:solidFill>
            </a:endParaRPr>
          </a:p>
        </p:txBody>
      </p:sp>
      <p:sp>
        <p:nvSpPr>
          <p:cNvPr id="15367" name="Oval 7"/>
          <p:cNvSpPr>
            <a:spLocks noChangeArrowheads="1"/>
          </p:cNvSpPr>
          <p:nvPr>
            <p:custDataLst>
              <p:tags r:id="rId5"/>
            </p:custDataLst>
          </p:nvPr>
        </p:nvSpPr>
        <p:spPr bwMode="auto">
          <a:xfrm>
            <a:off x="741363" y="4271963"/>
            <a:ext cx="33338" cy="33338"/>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68" name="Oval 8"/>
          <p:cNvSpPr>
            <a:spLocks noChangeArrowheads="1"/>
          </p:cNvSpPr>
          <p:nvPr>
            <p:custDataLst>
              <p:tags r:id="rId6"/>
            </p:custDataLst>
          </p:nvPr>
        </p:nvSpPr>
        <p:spPr bwMode="auto">
          <a:xfrm>
            <a:off x="796925" y="4271963"/>
            <a:ext cx="33338" cy="33338"/>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69" name="Freeform 9"/>
          <p:cNvSpPr/>
          <p:nvPr>
            <p:custDataLst>
              <p:tags r:id="rId7"/>
            </p:custDataLst>
          </p:nvPr>
        </p:nvSpPr>
        <p:spPr bwMode="auto">
          <a:xfrm>
            <a:off x="666750" y="4143375"/>
            <a:ext cx="190500" cy="115888"/>
          </a:xfrm>
          <a:custGeom>
            <a:avLst/>
            <a:gdLst>
              <a:gd name="T0" fmla="*/ 79 w 90"/>
              <a:gd name="T1" fmla="*/ 55 h 55"/>
              <a:gd name="T2" fmla="*/ 33 w 90"/>
              <a:gd name="T3" fmla="*/ 55 h 55"/>
              <a:gd name="T4" fmla="*/ 28 w 90"/>
              <a:gd name="T5" fmla="*/ 51 h 55"/>
              <a:gd name="T6" fmla="*/ 19 w 90"/>
              <a:gd name="T7" fmla="*/ 11 h 55"/>
              <a:gd name="T8" fmla="*/ 6 w 90"/>
              <a:gd name="T9" fmla="*/ 11 h 55"/>
              <a:gd name="T10" fmla="*/ 0 w 90"/>
              <a:gd name="T11" fmla="*/ 5 h 55"/>
              <a:gd name="T12" fmla="*/ 6 w 90"/>
              <a:gd name="T13" fmla="*/ 0 h 55"/>
              <a:gd name="T14" fmla="*/ 23 w 90"/>
              <a:gd name="T15" fmla="*/ 0 h 55"/>
              <a:gd name="T16" fmla="*/ 28 w 90"/>
              <a:gd name="T17" fmla="*/ 4 h 55"/>
              <a:gd name="T18" fmla="*/ 37 w 90"/>
              <a:gd name="T19" fmla="*/ 44 h 55"/>
              <a:gd name="T20" fmla="*/ 74 w 90"/>
              <a:gd name="T21" fmla="*/ 44 h 55"/>
              <a:gd name="T22" fmla="*/ 79 w 90"/>
              <a:gd name="T23" fmla="*/ 17 h 55"/>
              <a:gd name="T24" fmla="*/ 85 w 90"/>
              <a:gd name="T25" fmla="*/ 12 h 55"/>
              <a:gd name="T26" fmla="*/ 90 w 90"/>
              <a:gd name="T27" fmla="*/ 19 h 55"/>
              <a:gd name="T28" fmla="*/ 84 w 90"/>
              <a:gd name="T29" fmla="*/ 51 h 55"/>
              <a:gd name="T30" fmla="*/ 79 w 90"/>
              <a:gd name="T31"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 h="55">
                <a:moveTo>
                  <a:pt x="79" y="55"/>
                </a:moveTo>
                <a:cubicBezTo>
                  <a:pt x="33" y="55"/>
                  <a:pt x="33" y="55"/>
                  <a:pt x="33" y="55"/>
                </a:cubicBezTo>
                <a:cubicBezTo>
                  <a:pt x="30" y="55"/>
                  <a:pt x="28" y="53"/>
                  <a:pt x="28" y="51"/>
                </a:cubicBezTo>
                <a:cubicBezTo>
                  <a:pt x="19" y="11"/>
                  <a:pt x="19" y="11"/>
                  <a:pt x="19" y="11"/>
                </a:cubicBezTo>
                <a:cubicBezTo>
                  <a:pt x="6" y="11"/>
                  <a:pt x="6" y="11"/>
                  <a:pt x="6" y="11"/>
                </a:cubicBezTo>
                <a:cubicBezTo>
                  <a:pt x="3" y="11"/>
                  <a:pt x="0" y="8"/>
                  <a:pt x="0" y="5"/>
                </a:cubicBezTo>
                <a:cubicBezTo>
                  <a:pt x="0" y="2"/>
                  <a:pt x="3" y="0"/>
                  <a:pt x="6" y="0"/>
                </a:cubicBezTo>
                <a:cubicBezTo>
                  <a:pt x="23" y="0"/>
                  <a:pt x="23" y="0"/>
                  <a:pt x="23" y="0"/>
                </a:cubicBezTo>
                <a:cubicBezTo>
                  <a:pt x="25" y="0"/>
                  <a:pt x="28" y="2"/>
                  <a:pt x="28" y="4"/>
                </a:cubicBezTo>
                <a:cubicBezTo>
                  <a:pt x="37" y="44"/>
                  <a:pt x="37" y="44"/>
                  <a:pt x="37" y="44"/>
                </a:cubicBezTo>
                <a:cubicBezTo>
                  <a:pt x="74" y="44"/>
                  <a:pt x="74" y="44"/>
                  <a:pt x="74" y="44"/>
                </a:cubicBezTo>
                <a:cubicBezTo>
                  <a:pt x="79" y="17"/>
                  <a:pt x="79" y="17"/>
                  <a:pt x="79" y="17"/>
                </a:cubicBezTo>
                <a:cubicBezTo>
                  <a:pt x="80" y="14"/>
                  <a:pt x="83" y="12"/>
                  <a:pt x="85" y="12"/>
                </a:cubicBezTo>
                <a:cubicBezTo>
                  <a:pt x="88" y="13"/>
                  <a:pt x="90" y="16"/>
                  <a:pt x="90" y="19"/>
                </a:cubicBezTo>
                <a:cubicBezTo>
                  <a:pt x="84" y="51"/>
                  <a:pt x="84" y="51"/>
                  <a:pt x="84" y="51"/>
                </a:cubicBezTo>
                <a:cubicBezTo>
                  <a:pt x="83" y="53"/>
                  <a:pt x="81" y="55"/>
                  <a:pt x="79" y="55"/>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70" name="Freeform 10"/>
          <p:cNvSpPr/>
          <p:nvPr>
            <p:custDataLst>
              <p:tags r:id="rId8"/>
            </p:custDataLst>
          </p:nvPr>
        </p:nvSpPr>
        <p:spPr bwMode="auto">
          <a:xfrm>
            <a:off x="712788" y="4168775"/>
            <a:ext cx="144463" cy="23813"/>
          </a:xfrm>
          <a:custGeom>
            <a:avLst/>
            <a:gdLst>
              <a:gd name="T0" fmla="*/ 63 w 69"/>
              <a:gd name="T1" fmla="*/ 11 h 11"/>
              <a:gd name="T2" fmla="*/ 5 w 69"/>
              <a:gd name="T3" fmla="*/ 11 h 11"/>
              <a:gd name="T4" fmla="*/ 0 w 69"/>
              <a:gd name="T5" fmla="*/ 6 h 11"/>
              <a:gd name="T6" fmla="*/ 5 w 69"/>
              <a:gd name="T7" fmla="*/ 0 h 11"/>
              <a:gd name="T8" fmla="*/ 63 w 69"/>
              <a:gd name="T9" fmla="*/ 0 h 11"/>
              <a:gd name="T10" fmla="*/ 69 w 69"/>
              <a:gd name="T11" fmla="*/ 6 h 11"/>
              <a:gd name="T12" fmla="*/ 63 w 6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69" h="11">
                <a:moveTo>
                  <a:pt x="63" y="11"/>
                </a:moveTo>
                <a:cubicBezTo>
                  <a:pt x="5" y="11"/>
                  <a:pt x="5" y="11"/>
                  <a:pt x="5" y="11"/>
                </a:cubicBezTo>
                <a:cubicBezTo>
                  <a:pt x="2" y="11"/>
                  <a:pt x="0" y="8"/>
                  <a:pt x="0" y="6"/>
                </a:cubicBezTo>
                <a:cubicBezTo>
                  <a:pt x="0" y="3"/>
                  <a:pt x="2" y="0"/>
                  <a:pt x="5" y="0"/>
                </a:cubicBezTo>
                <a:cubicBezTo>
                  <a:pt x="63" y="0"/>
                  <a:pt x="63" y="0"/>
                  <a:pt x="63" y="0"/>
                </a:cubicBezTo>
                <a:cubicBezTo>
                  <a:pt x="66" y="0"/>
                  <a:pt x="69" y="3"/>
                  <a:pt x="69" y="6"/>
                </a:cubicBezTo>
                <a:cubicBezTo>
                  <a:pt x="69" y="8"/>
                  <a:pt x="66" y="11"/>
                  <a:pt x="63" y="11"/>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6" name="Freeform 26"/>
          <p:cNvSpPr/>
          <p:nvPr>
            <p:custDataLst>
              <p:tags r:id="rId9"/>
            </p:custDataLst>
          </p:nvPr>
        </p:nvSpPr>
        <p:spPr bwMode="auto">
          <a:xfrm>
            <a:off x="2781300" y="4273550"/>
            <a:ext cx="63500" cy="60325"/>
          </a:xfrm>
          <a:custGeom>
            <a:avLst/>
            <a:gdLst>
              <a:gd name="T0" fmla="*/ 30 w 30"/>
              <a:gd name="T1" fmla="*/ 28 h 28"/>
              <a:gd name="T2" fmla="*/ 30 w 30"/>
              <a:gd name="T3" fmla="*/ 5 h 28"/>
              <a:gd name="T4" fmla="*/ 23 w 30"/>
              <a:gd name="T5" fmla="*/ 0 h 28"/>
              <a:gd name="T6" fmla="*/ 7 w 30"/>
              <a:gd name="T7" fmla="*/ 0 h 28"/>
              <a:gd name="T8" fmla="*/ 0 w 30"/>
              <a:gd name="T9" fmla="*/ 5 h 28"/>
              <a:gd name="T10" fmla="*/ 0 w 30"/>
              <a:gd name="T11" fmla="*/ 28 h 28"/>
              <a:gd name="T12" fmla="*/ 30 w 30"/>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30" h="28">
                <a:moveTo>
                  <a:pt x="30" y="28"/>
                </a:moveTo>
                <a:cubicBezTo>
                  <a:pt x="30" y="5"/>
                  <a:pt x="30" y="5"/>
                  <a:pt x="30" y="5"/>
                </a:cubicBezTo>
                <a:cubicBezTo>
                  <a:pt x="30" y="3"/>
                  <a:pt x="27" y="0"/>
                  <a:pt x="23" y="0"/>
                </a:cubicBezTo>
                <a:cubicBezTo>
                  <a:pt x="7" y="0"/>
                  <a:pt x="7" y="0"/>
                  <a:pt x="7" y="0"/>
                </a:cubicBezTo>
                <a:cubicBezTo>
                  <a:pt x="3" y="0"/>
                  <a:pt x="0" y="3"/>
                  <a:pt x="0" y="5"/>
                </a:cubicBezTo>
                <a:cubicBezTo>
                  <a:pt x="0" y="28"/>
                  <a:pt x="0" y="28"/>
                  <a:pt x="0" y="28"/>
                </a:cubicBezTo>
                <a:lnTo>
                  <a:pt x="30" y="28"/>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7" name="Freeform 27"/>
          <p:cNvSpPr/>
          <p:nvPr>
            <p:custDataLst>
              <p:tags r:id="rId10"/>
            </p:custDataLst>
          </p:nvPr>
        </p:nvSpPr>
        <p:spPr bwMode="auto">
          <a:xfrm>
            <a:off x="2868613" y="4252913"/>
            <a:ext cx="65088" cy="80963"/>
          </a:xfrm>
          <a:custGeom>
            <a:avLst/>
            <a:gdLst>
              <a:gd name="T0" fmla="*/ 31 w 31"/>
              <a:gd name="T1" fmla="*/ 38 h 38"/>
              <a:gd name="T2" fmla="*/ 31 w 31"/>
              <a:gd name="T3" fmla="*/ 5 h 38"/>
              <a:gd name="T4" fmla="*/ 23 w 31"/>
              <a:gd name="T5" fmla="*/ 0 h 38"/>
              <a:gd name="T6" fmla="*/ 7 w 31"/>
              <a:gd name="T7" fmla="*/ 0 h 38"/>
              <a:gd name="T8" fmla="*/ 0 w 31"/>
              <a:gd name="T9" fmla="*/ 5 h 38"/>
              <a:gd name="T10" fmla="*/ 0 w 31"/>
              <a:gd name="T11" fmla="*/ 38 h 38"/>
              <a:gd name="T12" fmla="*/ 31 w 31"/>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1" h="38">
                <a:moveTo>
                  <a:pt x="31" y="38"/>
                </a:moveTo>
                <a:cubicBezTo>
                  <a:pt x="31" y="5"/>
                  <a:pt x="31" y="5"/>
                  <a:pt x="31" y="5"/>
                </a:cubicBezTo>
                <a:cubicBezTo>
                  <a:pt x="31" y="2"/>
                  <a:pt x="27" y="0"/>
                  <a:pt x="23" y="0"/>
                </a:cubicBezTo>
                <a:cubicBezTo>
                  <a:pt x="7" y="0"/>
                  <a:pt x="7" y="0"/>
                  <a:pt x="7" y="0"/>
                </a:cubicBezTo>
                <a:cubicBezTo>
                  <a:pt x="3" y="0"/>
                  <a:pt x="0" y="2"/>
                  <a:pt x="0" y="5"/>
                </a:cubicBezTo>
                <a:cubicBezTo>
                  <a:pt x="0" y="38"/>
                  <a:pt x="0" y="38"/>
                  <a:pt x="0" y="38"/>
                </a:cubicBezTo>
                <a:lnTo>
                  <a:pt x="31" y="38"/>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8" name="Freeform 28"/>
          <p:cNvSpPr/>
          <p:nvPr>
            <p:custDataLst>
              <p:tags r:id="rId11"/>
            </p:custDataLst>
          </p:nvPr>
        </p:nvSpPr>
        <p:spPr bwMode="auto">
          <a:xfrm>
            <a:off x="2954338" y="4221163"/>
            <a:ext cx="65088" cy="112713"/>
          </a:xfrm>
          <a:custGeom>
            <a:avLst/>
            <a:gdLst>
              <a:gd name="T0" fmla="*/ 31 w 31"/>
              <a:gd name="T1" fmla="*/ 53 h 53"/>
              <a:gd name="T2" fmla="*/ 31 w 31"/>
              <a:gd name="T3" fmla="*/ 5 h 53"/>
              <a:gd name="T4" fmla="*/ 23 w 31"/>
              <a:gd name="T5" fmla="*/ 0 h 53"/>
              <a:gd name="T6" fmla="*/ 8 w 31"/>
              <a:gd name="T7" fmla="*/ 0 h 53"/>
              <a:gd name="T8" fmla="*/ 0 w 31"/>
              <a:gd name="T9" fmla="*/ 5 h 53"/>
              <a:gd name="T10" fmla="*/ 0 w 31"/>
              <a:gd name="T11" fmla="*/ 53 h 53"/>
              <a:gd name="T12" fmla="*/ 31 w 31"/>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31" h="53">
                <a:moveTo>
                  <a:pt x="31" y="53"/>
                </a:moveTo>
                <a:cubicBezTo>
                  <a:pt x="31" y="5"/>
                  <a:pt x="31" y="5"/>
                  <a:pt x="31" y="5"/>
                </a:cubicBezTo>
                <a:cubicBezTo>
                  <a:pt x="31" y="2"/>
                  <a:pt x="27" y="0"/>
                  <a:pt x="23" y="0"/>
                </a:cubicBezTo>
                <a:cubicBezTo>
                  <a:pt x="8" y="0"/>
                  <a:pt x="8" y="0"/>
                  <a:pt x="8" y="0"/>
                </a:cubicBezTo>
                <a:cubicBezTo>
                  <a:pt x="3" y="0"/>
                  <a:pt x="0" y="2"/>
                  <a:pt x="0" y="5"/>
                </a:cubicBezTo>
                <a:cubicBezTo>
                  <a:pt x="0" y="53"/>
                  <a:pt x="0" y="53"/>
                  <a:pt x="0" y="53"/>
                </a:cubicBezTo>
                <a:lnTo>
                  <a:pt x="31" y="53"/>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9" name="Freeform 29"/>
          <p:cNvSpPr/>
          <p:nvPr>
            <p:custDataLst>
              <p:tags r:id="rId12"/>
            </p:custDataLst>
          </p:nvPr>
        </p:nvSpPr>
        <p:spPr bwMode="auto">
          <a:xfrm>
            <a:off x="2952750" y="4135438"/>
            <a:ext cx="57150" cy="55563"/>
          </a:xfrm>
          <a:custGeom>
            <a:avLst/>
            <a:gdLst>
              <a:gd name="T0" fmla="*/ 0 w 64"/>
              <a:gd name="T1" fmla="*/ 0 h 63"/>
              <a:gd name="T2" fmla="*/ 64 w 64"/>
              <a:gd name="T3" fmla="*/ 0 h 63"/>
              <a:gd name="T4" fmla="*/ 64 w 64"/>
              <a:gd name="T5" fmla="*/ 63 h 63"/>
              <a:gd name="T6" fmla="*/ 0 w 64"/>
              <a:gd name="T7" fmla="*/ 0 h 63"/>
            </a:gdLst>
            <a:ahLst/>
            <a:cxnLst>
              <a:cxn ang="0">
                <a:pos x="T0" y="T1"/>
              </a:cxn>
              <a:cxn ang="0">
                <a:pos x="T2" y="T3"/>
              </a:cxn>
              <a:cxn ang="0">
                <a:pos x="T4" y="T5"/>
              </a:cxn>
              <a:cxn ang="0">
                <a:pos x="T6" y="T7"/>
              </a:cxn>
            </a:cxnLst>
            <a:rect l="0" t="0" r="r" b="b"/>
            <a:pathLst>
              <a:path w="64" h="63">
                <a:moveTo>
                  <a:pt x="0" y="0"/>
                </a:moveTo>
                <a:lnTo>
                  <a:pt x="64" y="0"/>
                </a:lnTo>
                <a:lnTo>
                  <a:pt x="64" y="63"/>
                </a:lnTo>
                <a:lnTo>
                  <a:pt x="0" y="0"/>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90" name="Freeform 30"/>
          <p:cNvSpPr/>
          <p:nvPr>
            <p:custDataLst>
              <p:tags r:id="rId13"/>
            </p:custDataLst>
          </p:nvPr>
        </p:nvSpPr>
        <p:spPr bwMode="auto">
          <a:xfrm>
            <a:off x="2784475" y="4138613"/>
            <a:ext cx="215900" cy="114300"/>
          </a:xfrm>
          <a:custGeom>
            <a:avLst/>
            <a:gdLst>
              <a:gd name="T0" fmla="*/ 91 w 103"/>
              <a:gd name="T1" fmla="*/ 0 h 54"/>
              <a:gd name="T2" fmla="*/ 50 w 103"/>
              <a:gd name="T3" fmla="*/ 36 h 54"/>
              <a:gd name="T4" fmla="*/ 0 w 103"/>
              <a:gd name="T5" fmla="*/ 48 h 54"/>
              <a:gd name="T6" fmla="*/ 69 w 103"/>
              <a:gd name="T7" fmla="*/ 38 h 54"/>
              <a:gd name="T8" fmla="*/ 103 w 103"/>
              <a:gd name="T9" fmla="*/ 12 h 54"/>
              <a:gd name="T10" fmla="*/ 91 w 103"/>
              <a:gd name="T11" fmla="*/ 0 h 54"/>
            </a:gdLst>
            <a:ahLst/>
            <a:cxnLst>
              <a:cxn ang="0">
                <a:pos x="T0" y="T1"/>
              </a:cxn>
              <a:cxn ang="0">
                <a:pos x="T2" y="T3"/>
              </a:cxn>
              <a:cxn ang="0">
                <a:pos x="T4" y="T5"/>
              </a:cxn>
              <a:cxn ang="0">
                <a:pos x="T6" y="T7"/>
              </a:cxn>
              <a:cxn ang="0">
                <a:pos x="T8" y="T9"/>
              </a:cxn>
              <a:cxn ang="0">
                <a:pos x="T10" y="T11"/>
              </a:cxn>
            </a:cxnLst>
            <a:rect l="0" t="0" r="r" b="b"/>
            <a:pathLst>
              <a:path w="103" h="54">
                <a:moveTo>
                  <a:pt x="91" y="0"/>
                </a:moveTo>
                <a:cubicBezTo>
                  <a:pt x="82" y="13"/>
                  <a:pt x="68" y="26"/>
                  <a:pt x="50" y="36"/>
                </a:cubicBezTo>
                <a:cubicBezTo>
                  <a:pt x="33" y="44"/>
                  <a:pt x="16" y="49"/>
                  <a:pt x="0" y="48"/>
                </a:cubicBezTo>
                <a:cubicBezTo>
                  <a:pt x="19" y="54"/>
                  <a:pt x="45" y="51"/>
                  <a:pt x="69" y="38"/>
                </a:cubicBezTo>
                <a:cubicBezTo>
                  <a:pt x="83" y="31"/>
                  <a:pt x="94" y="22"/>
                  <a:pt x="103" y="12"/>
                </a:cubicBezTo>
                <a:lnTo>
                  <a:pt x="91" y="0"/>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91" name="Freeform 31"/>
          <p:cNvSpPr>
            <a:spLocks noEditPoints="1"/>
          </p:cNvSpPr>
          <p:nvPr>
            <p:custDataLst>
              <p:tags r:id="rId14"/>
            </p:custDataLst>
          </p:nvPr>
        </p:nvSpPr>
        <p:spPr bwMode="auto">
          <a:xfrm>
            <a:off x="2719388" y="4032250"/>
            <a:ext cx="360363" cy="320675"/>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4 w 171"/>
              <a:gd name="T35" fmla="*/ 19 h 152"/>
              <a:gd name="T36" fmla="*/ 111 w 171"/>
              <a:gd name="T37" fmla="*/ 12 h 152"/>
              <a:gd name="T38" fmla="*/ 161 w 171"/>
              <a:gd name="T39" fmla="*/ 141 h 152"/>
              <a:gd name="T40" fmla="*/ 11 w 171"/>
              <a:gd name="T41" fmla="*/ 141 h 152"/>
              <a:gd name="T42" fmla="*/ 11 w 171"/>
              <a:gd name="T43" fmla="*/ 38 h 152"/>
              <a:gd name="T44" fmla="*/ 161 w 171"/>
              <a:gd name="T45" fmla="*/ 38 h 152"/>
              <a:gd name="T46" fmla="*/ 161 w 171"/>
              <a:gd name="T47" fmla="*/ 141 h 152"/>
              <a:gd name="T48" fmla="*/ 153 w 171"/>
              <a:gd name="T49" fmla="*/ 26 h 152"/>
              <a:gd name="T50" fmla="*/ 146 w 171"/>
              <a:gd name="T51" fmla="*/ 19 h 152"/>
              <a:gd name="T52" fmla="*/ 153 w 171"/>
              <a:gd name="T53" fmla="*/ 12 h 152"/>
              <a:gd name="T54" fmla="*/ 161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4" y="23"/>
                  <a:pt x="104" y="19"/>
                </a:cubicBezTo>
                <a:cubicBezTo>
                  <a:pt x="104" y="15"/>
                  <a:pt x="107" y="12"/>
                  <a:pt x="111" y="12"/>
                </a:cubicBezTo>
                <a:close/>
                <a:moveTo>
                  <a:pt x="161" y="141"/>
                </a:moveTo>
                <a:cubicBezTo>
                  <a:pt x="11" y="141"/>
                  <a:pt x="11" y="141"/>
                  <a:pt x="11" y="141"/>
                </a:cubicBezTo>
                <a:cubicBezTo>
                  <a:pt x="11" y="38"/>
                  <a:pt x="11" y="38"/>
                  <a:pt x="11" y="38"/>
                </a:cubicBezTo>
                <a:cubicBezTo>
                  <a:pt x="161" y="38"/>
                  <a:pt x="161" y="38"/>
                  <a:pt x="161" y="38"/>
                </a:cubicBezTo>
                <a:lnTo>
                  <a:pt x="161" y="141"/>
                </a:lnTo>
                <a:close/>
                <a:moveTo>
                  <a:pt x="153" y="26"/>
                </a:moveTo>
                <a:cubicBezTo>
                  <a:pt x="149" y="26"/>
                  <a:pt x="146" y="23"/>
                  <a:pt x="146" y="19"/>
                </a:cubicBezTo>
                <a:cubicBezTo>
                  <a:pt x="146" y="15"/>
                  <a:pt x="149" y="12"/>
                  <a:pt x="153" y="12"/>
                </a:cubicBezTo>
                <a:cubicBezTo>
                  <a:pt x="157" y="12"/>
                  <a:pt x="161" y="15"/>
                  <a:pt x="161" y="19"/>
                </a:cubicBezTo>
                <a:cubicBezTo>
                  <a:pt x="161" y="23"/>
                  <a:pt x="157" y="26"/>
                  <a:pt x="153" y="26"/>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defTabSz="685800" fontAlgn="base"/>
            <a:endParaRPr lang="zh-CN" altLang="en-US" sz="955" strike="noStrike" noProof="1">
              <a:solidFill>
                <a:srgbClr val="000000"/>
              </a:solidFill>
            </a:endParaRPr>
          </a:p>
        </p:txBody>
      </p:sp>
      <p:sp>
        <p:nvSpPr>
          <p:cNvPr id="14350" name="Text Box 34"/>
          <p:cNvSpPr txBox="1"/>
          <p:nvPr>
            <p:custDataLst>
              <p:tags r:id="rId15"/>
            </p:custDataLst>
          </p:nvPr>
        </p:nvSpPr>
        <p:spPr>
          <a:xfrm>
            <a:off x="2635250" y="4435475"/>
            <a:ext cx="1558925" cy="1477963"/>
          </a:xfrm>
          <a:prstGeom prst="rect">
            <a:avLst/>
          </a:prstGeom>
          <a:noFill/>
          <a:ln w="9525">
            <a:noFill/>
          </a:ln>
        </p:spPr>
        <p:txBody>
          <a:bodyPr wrap="square" lIns="90000" tIns="46800" rIns="90000" bIns="46800" anchor="ctr"/>
          <a:lstStyle/>
          <a:p>
            <a:pPr algn="ctr" defTabSz="685800">
              <a:lnSpc>
                <a:spcPct val="120000"/>
              </a:lnSpc>
            </a:pPr>
            <a:r>
              <a:rPr lang="en-US" altLang="zh-CN" b="1" dirty="0">
                <a:latin typeface="微软雅黑" panose="020B0503020204020204" charset="-122"/>
                <a:ea typeface="微软雅黑" panose="020B0503020204020204" charset="-122"/>
                <a:cs typeface="微软雅黑" panose="020B0503020204020204" charset="-122"/>
              </a:rPr>
              <a:t>正确处理开局阶段的"破冰'期</a:t>
            </a:r>
          </a:p>
        </p:txBody>
      </p:sp>
      <p:sp>
        <p:nvSpPr>
          <p:cNvPr id="14351" name="Text Box 36"/>
          <p:cNvSpPr txBox="1"/>
          <p:nvPr>
            <p:custDataLst>
              <p:tags r:id="rId16"/>
            </p:custDataLst>
          </p:nvPr>
        </p:nvSpPr>
        <p:spPr>
          <a:xfrm>
            <a:off x="4775200" y="4435475"/>
            <a:ext cx="1589088" cy="1477963"/>
          </a:xfrm>
          <a:prstGeom prst="rect">
            <a:avLst/>
          </a:prstGeom>
          <a:noFill/>
          <a:ln w="9525">
            <a:noFill/>
          </a:ln>
        </p:spPr>
        <p:txBody>
          <a:bodyPr wrap="square" lIns="90000" tIns="46800" rIns="90000" bIns="46800" anchor="ctr"/>
          <a:lstStyle/>
          <a:p>
            <a:pPr algn="ctr" defTabSz="685800">
              <a:lnSpc>
                <a:spcPct val="120000"/>
              </a:lnSpc>
            </a:pPr>
            <a:r>
              <a:rPr lang="en-US" altLang="zh-CN" b="1" dirty="0">
                <a:latin typeface="微软雅黑" panose="020B0503020204020204" charset="-122"/>
                <a:ea typeface="微软雅黑" panose="020B0503020204020204" charset="-122"/>
              </a:rPr>
              <a:t>商务谈判开局阶段的方式</a:t>
            </a:r>
          </a:p>
        </p:txBody>
      </p:sp>
      <p:sp>
        <p:nvSpPr>
          <p:cNvPr id="15372" name="Freeform 12"/>
          <p:cNvSpPr>
            <a:spLocks noEditPoints="1"/>
          </p:cNvSpPr>
          <p:nvPr>
            <p:custDataLst>
              <p:tags r:id="rId17"/>
            </p:custDataLst>
          </p:nvPr>
        </p:nvSpPr>
        <p:spPr bwMode="auto">
          <a:xfrm>
            <a:off x="6964363" y="4032250"/>
            <a:ext cx="360363" cy="320675"/>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defTabSz="685800" fontAlgn="base"/>
            <a:endParaRPr lang="zh-CN" altLang="en-US" sz="955" strike="noStrike" noProof="1">
              <a:solidFill>
                <a:srgbClr val="000000"/>
              </a:solidFill>
            </a:endParaRPr>
          </a:p>
        </p:txBody>
      </p:sp>
      <p:sp>
        <p:nvSpPr>
          <p:cNvPr id="15373" name="Freeform 13"/>
          <p:cNvSpPr/>
          <p:nvPr>
            <p:custDataLst>
              <p:tags r:id="rId18"/>
            </p:custDataLst>
          </p:nvPr>
        </p:nvSpPr>
        <p:spPr bwMode="auto">
          <a:xfrm>
            <a:off x="7097713" y="4164013"/>
            <a:ext cx="177800" cy="106363"/>
          </a:xfrm>
          <a:custGeom>
            <a:avLst/>
            <a:gdLst>
              <a:gd name="T0" fmla="*/ 60 w 85"/>
              <a:gd name="T1" fmla="*/ 0 h 50"/>
              <a:gd name="T2" fmla="*/ 42 w 85"/>
              <a:gd name="T3" fmla="*/ 0 h 50"/>
              <a:gd name="T4" fmla="*/ 54 w 85"/>
              <a:gd name="T5" fmla="*/ 13 h 50"/>
              <a:gd name="T6" fmla="*/ 60 w 85"/>
              <a:gd name="T7" fmla="*/ 13 h 50"/>
              <a:gd name="T8" fmla="*/ 71 w 85"/>
              <a:gd name="T9" fmla="*/ 25 h 50"/>
              <a:gd name="T10" fmla="*/ 60 w 85"/>
              <a:gd name="T11" fmla="*/ 36 h 50"/>
              <a:gd name="T12" fmla="*/ 25 w 85"/>
              <a:gd name="T13" fmla="*/ 36 h 50"/>
              <a:gd name="T14" fmla="*/ 14 w 85"/>
              <a:gd name="T15" fmla="*/ 25 h 50"/>
              <a:gd name="T16" fmla="*/ 16 w 85"/>
              <a:gd name="T17" fmla="*/ 18 h 50"/>
              <a:gd name="T18" fmla="*/ 1 w 85"/>
              <a:gd name="T19" fmla="*/ 18 h 50"/>
              <a:gd name="T20" fmla="*/ 0 w 85"/>
              <a:gd name="T21" fmla="*/ 25 h 50"/>
              <a:gd name="T22" fmla="*/ 25 w 85"/>
              <a:gd name="T23" fmla="*/ 50 h 50"/>
              <a:gd name="T24" fmla="*/ 60 w 85"/>
              <a:gd name="T25" fmla="*/ 50 h 50"/>
              <a:gd name="T26" fmla="*/ 85 w 85"/>
              <a:gd name="T27" fmla="*/ 25 h 50"/>
              <a:gd name="T28" fmla="*/ 60 w 85"/>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50">
                <a:moveTo>
                  <a:pt x="60" y="0"/>
                </a:moveTo>
                <a:cubicBezTo>
                  <a:pt x="42" y="0"/>
                  <a:pt x="42" y="0"/>
                  <a:pt x="42" y="0"/>
                </a:cubicBezTo>
                <a:cubicBezTo>
                  <a:pt x="47" y="3"/>
                  <a:pt x="51" y="8"/>
                  <a:pt x="54" y="13"/>
                </a:cubicBezTo>
                <a:cubicBezTo>
                  <a:pt x="60" y="13"/>
                  <a:pt x="60" y="13"/>
                  <a:pt x="60" y="13"/>
                </a:cubicBezTo>
                <a:cubicBezTo>
                  <a:pt x="66" y="13"/>
                  <a:pt x="71" y="18"/>
                  <a:pt x="71" y="25"/>
                </a:cubicBezTo>
                <a:cubicBezTo>
                  <a:pt x="71" y="31"/>
                  <a:pt x="66" y="36"/>
                  <a:pt x="60" y="36"/>
                </a:cubicBezTo>
                <a:cubicBezTo>
                  <a:pt x="25" y="36"/>
                  <a:pt x="25" y="36"/>
                  <a:pt x="25" y="36"/>
                </a:cubicBezTo>
                <a:cubicBezTo>
                  <a:pt x="19" y="36"/>
                  <a:pt x="14" y="31"/>
                  <a:pt x="14" y="25"/>
                </a:cubicBezTo>
                <a:cubicBezTo>
                  <a:pt x="14" y="22"/>
                  <a:pt x="15" y="20"/>
                  <a:pt x="16" y="18"/>
                </a:cubicBezTo>
                <a:cubicBezTo>
                  <a:pt x="1" y="18"/>
                  <a:pt x="1" y="18"/>
                  <a:pt x="1" y="18"/>
                </a:cubicBezTo>
                <a:cubicBezTo>
                  <a:pt x="1" y="20"/>
                  <a:pt x="0" y="22"/>
                  <a:pt x="0" y="25"/>
                </a:cubicBezTo>
                <a:cubicBezTo>
                  <a:pt x="0" y="38"/>
                  <a:pt x="12" y="50"/>
                  <a:pt x="25" y="50"/>
                </a:cubicBezTo>
                <a:cubicBezTo>
                  <a:pt x="60" y="50"/>
                  <a:pt x="60" y="50"/>
                  <a:pt x="60" y="50"/>
                </a:cubicBezTo>
                <a:cubicBezTo>
                  <a:pt x="73" y="50"/>
                  <a:pt x="85" y="38"/>
                  <a:pt x="85" y="25"/>
                </a:cubicBezTo>
                <a:cubicBezTo>
                  <a:pt x="85" y="11"/>
                  <a:pt x="73" y="0"/>
                  <a:pt x="60" y="0"/>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74" name="Freeform 14"/>
          <p:cNvSpPr/>
          <p:nvPr>
            <p:custDataLst>
              <p:tags r:id="rId19"/>
            </p:custDataLst>
          </p:nvPr>
        </p:nvSpPr>
        <p:spPr bwMode="auto">
          <a:xfrm>
            <a:off x="7027863" y="4164013"/>
            <a:ext cx="176213" cy="106363"/>
          </a:xfrm>
          <a:custGeom>
            <a:avLst/>
            <a:gdLst>
              <a:gd name="T0" fmla="*/ 31 w 84"/>
              <a:gd name="T1" fmla="*/ 36 h 50"/>
              <a:gd name="T2" fmla="*/ 25 w 84"/>
              <a:gd name="T3" fmla="*/ 36 h 50"/>
              <a:gd name="T4" fmla="*/ 13 w 84"/>
              <a:gd name="T5" fmla="*/ 25 h 50"/>
              <a:gd name="T6" fmla="*/ 25 w 84"/>
              <a:gd name="T7" fmla="*/ 13 h 50"/>
              <a:gd name="T8" fmla="*/ 28 w 84"/>
              <a:gd name="T9" fmla="*/ 13 h 50"/>
              <a:gd name="T10" fmla="*/ 59 w 84"/>
              <a:gd name="T11" fmla="*/ 13 h 50"/>
              <a:gd name="T12" fmla="*/ 71 w 84"/>
              <a:gd name="T13" fmla="*/ 25 h 50"/>
              <a:gd name="T14" fmla="*/ 70 w 84"/>
              <a:gd name="T15" fmla="*/ 27 h 50"/>
              <a:gd name="T16" fmla="*/ 68 w 84"/>
              <a:gd name="T17" fmla="*/ 32 h 50"/>
              <a:gd name="T18" fmla="*/ 83 w 84"/>
              <a:gd name="T19" fmla="*/ 32 h 50"/>
              <a:gd name="T20" fmla="*/ 84 w 84"/>
              <a:gd name="T21" fmla="*/ 27 h 50"/>
              <a:gd name="T22" fmla="*/ 84 w 84"/>
              <a:gd name="T23" fmla="*/ 27 h 50"/>
              <a:gd name="T24" fmla="*/ 84 w 84"/>
              <a:gd name="T25" fmla="*/ 25 h 50"/>
              <a:gd name="T26" fmla="*/ 59 w 84"/>
              <a:gd name="T27" fmla="*/ 0 h 50"/>
              <a:gd name="T28" fmla="*/ 28 w 84"/>
              <a:gd name="T29" fmla="*/ 0 h 50"/>
              <a:gd name="T30" fmla="*/ 25 w 84"/>
              <a:gd name="T31" fmla="*/ 0 h 50"/>
              <a:gd name="T32" fmla="*/ 0 w 84"/>
              <a:gd name="T33" fmla="*/ 25 h 50"/>
              <a:gd name="T34" fmla="*/ 25 w 84"/>
              <a:gd name="T35" fmla="*/ 50 h 50"/>
              <a:gd name="T36" fmla="*/ 43 w 84"/>
              <a:gd name="T37" fmla="*/ 50 h 50"/>
              <a:gd name="T38" fmla="*/ 31 w 84"/>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50">
                <a:moveTo>
                  <a:pt x="31" y="36"/>
                </a:moveTo>
                <a:cubicBezTo>
                  <a:pt x="25" y="36"/>
                  <a:pt x="25" y="36"/>
                  <a:pt x="25" y="36"/>
                </a:cubicBezTo>
                <a:cubicBezTo>
                  <a:pt x="18" y="36"/>
                  <a:pt x="13" y="31"/>
                  <a:pt x="13" y="25"/>
                </a:cubicBezTo>
                <a:cubicBezTo>
                  <a:pt x="13" y="18"/>
                  <a:pt x="18" y="13"/>
                  <a:pt x="25" y="13"/>
                </a:cubicBezTo>
                <a:cubicBezTo>
                  <a:pt x="28" y="13"/>
                  <a:pt x="28" y="13"/>
                  <a:pt x="28" y="13"/>
                </a:cubicBezTo>
                <a:cubicBezTo>
                  <a:pt x="59" y="13"/>
                  <a:pt x="59" y="13"/>
                  <a:pt x="59" y="13"/>
                </a:cubicBezTo>
                <a:cubicBezTo>
                  <a:pt x="65" y="13"/>
                  <a:pt x="71" y="18"/>
                  <a:pt x="71" y="25"/>
                </a:cubicBezTo>
                <a:cubicBezTo>
                  <a:pt x="71" y="25"/>
                  <a:pt x="71" y="26"/>
                  <a:pt x="70" y="27"/>
                </a:cubicBezTo>
                <a:cubicBezTo>
                  <a:pt x="70" y="29"/>
                  <a:pt x="69" y="30"/>
                  <a:pt x="68" y="32"/>
                </a:cubicBezTo>
                <a:cubicBezTo>
                  <a:pt x="83" y="32"/>
                  <a:pt x="83" y="32"/>
                  <a:pt x="83" y="32"/>
                </a:cubicBezTo>
                <a:cubicBezTo>
                  <a:pt x="83" y="30"/>
                  <a:pt x="84" y="29"/>
                  <a:pt x="84" y="27"/>
                </a:cubicBezTo>
                <a:cubicBezTo>
                  <a:pt x="84" y="27"/>
                  <a:pt x="84" y="27"/>
                  <a:pt x="84" y="27"/>
                </a:cubicBezTo>
                <a:cubicBezTo>
                  <a:pt x="84" y="26"/>
                  <a:pt x="84" y="25"/>
                  <a:pt x="84" y="25"/>
                </a:cubicBezTo>
                <a:cubicBezTo>
                  <a:pt x="84" y="11"/>
                  <a:pt x="73" y="0"/>
                  <a:pt x="59" y="0"/>
                </a:cubicBezTo>
                <a:cubicBezTo>
                  <a:pt x="28" y="0"/>
                  <a:pt x="28" y="0"/>
                  <a:pt x="28" y="0"/>
                </a:cubicBezTo>
                <a:cubicBezTo>
                  <a:pt x="25" y="0"/>
                  <a:pt x="25" y="0"/>
                  <a:pt x="25" y="0"/>
                </a:cubicBezTo>
                <a:cubicBezTo>
                  <a:pt x="11" y="0"/>
                  <a:pt x="0" y="11"/>
                  <a:pt x="0" y="25"/>
                </a:cubicBezTo>
                <a:cubicBezTo>
                  <a:pt x="0" y="38"/>
                  <a:pt x="11" y="50"/>
                  <a:pt x="25" y="50"/>
                </a:cubicBezTo>
                <a:cubicBezTo>
                  <a:pt x="43" y="50"/>
                  <a:pt x="43" y="50"/>
                  <a:pt x="43" y="50"/>
                </a:cubicBezTo>
                <a:cubicBezTo>
                  <a:pt x="38" y="46"/>
                  <a:pt x="34" y="42"/>
                  <a:pt x="31" y="36"/>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4355" name="Text Box 38"/>
          <p:cNvSpPr txBox="1"/>
          <p:nvPr>
            <p:custDataLst>
              <p:tags r:id="rId20"/>
            </p:custDataLst>
          </p:nvPr>
        </p:nvSpPr>
        <p:spPr>
          <a:xfrm>
            <a:off x="6897688" y="4435475"/>
            <a:ext cx="1873250" cy="1477963"/>
          </a:xfrm>
          <a:prstGeom prst="rect">
            <a:avLst/>
          </a:prstGeom>
          <a:noFill/>
          <a:ln w="9525">
            <a:noFill/>
          </a:ln>
        </p:spPr>
        <p:txBody>
          <a:bodyPr wrap="square" lIns="90000" tIns="46800" rIns="90000" bIns="46800" anchor="ctr"/>
          <a:lstStyle/>
          <a:p>
            <a:pPr algn="ctr" defTabSz="685800">
              <a:lnSpc>
                <a:spcPct val="120000"/>
              </a:lnSpc>
            </a:pPr>
            <a:r>
              <a:rPr lang="en-US" altLang="zh-CN" b="1" dirty="0">
                <a:latin typeface="微软雅黑" panose="020B0503020204020204" charset="-122"/>
                <a:ea typeface="微软雅黑" panose="020B0503020204020204" charset="-122"/>
              </a:rPr>
              <a:t>开场陈述</a:t>
            </a:r>
          </a:p>
        </p:txBody>
      </p:sp>
      <p:sp>
        <p:nvSpPr>
          <p:cNvPr id="15400" name="Oval 40"/>
          <p:cNvSpPr>
            <a:spLocks noChangeArrowheads="1"/>
          </p:cNvSpPr>
          <p:nvPr>
            <p:custDataLst>
              <p:tags r:id="rId21"/>
            </p:custDataLst>
          </p:nvPr>
        </p:nvSpPr>
        <p:spPr bwMode="auto">
          <a:xfrm>
            <a:off x="5634038" y="3370263"/>
            <a:ext cx="2501900" cy="18415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rgbClr val="000000"/>
                </a:solidFill>
                <a:rou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chorCtr="0">
            <a:normAutofit fontScale="32500" lnSpcReduction="20000"/>
          </a:bodyPr>
          <a:lstStyle/>
          <a:p>
            <a:pPr defTabSz="685800" fontAlgn="base"/>
            <a:endParaRPr lang="zh-CN" altLang="en-US" sz="955" strike="noStrike" noProof="1">
              <a:solidFill>
                <a:srgbClr val="000000"/>
              </a:solidFill>
              <a:latin typeface="黑体" panose="02010609060101010101" charset="-122"/>
              <a:ea typeface="黑体" panose="02010609060101010101" charset="-122"/>
            </a:endParaRPr>
          </a:p>
        </p:txBody>
      </p:sp>
      <p:pic>
        <p:nvPicPr>
          <p:cNvPr id="14357" name="Picture 42"/>
          <p:cNvPicPr>
            <a:picLocks noChangeAspect="1"/>
          </p:cNvPicPr>
          <p:nvPr>
            <p:custDataLst>
              <p:tags r:id="rId22"/>
            </p:custDataLst>
          </p:nvPr>
        </p:nvPicPr>
        <p:blipFill>
          <a:blip r:embed="rId36"/>
          <a:stretch>
            <a:fillRect/>
          </a:stretch>
        </p:blipFill>
        <p:spPr>
          <a:xfrm>
            <a:off x="5634038" y="1536700"/>
            <a:ext cx="2376487" cy="1833563"/>
          </a:xfrm>
          <a:prstGeom prst="rect">
            <a:avLst/>
          </a:prstGeom>
          <a:noFill/>
          <a:ln w="9525">
            <a:noFill/>
          </a:ln>
        </p:spPr>
      </p:pic>
      <p:grpSp>
        <p:nvGrpSpPr>
          <p:cNvPr id="14358" name="组合 8"/>
          <p:cNvGrpSpPr/>
          <p:nvPr/>
        </p:nvGrpSpPr>
        <p:grpSpPr>
          <a:xfrm>
            <a:off x="4776788" y="4032250"/>
            <a:ext cx="360362" cy="320675"/>
            <a:chOff x="6273227" y="4178132"/>
            <a:chExt cx="480434" cy="427698"/>
          </a:xfrm>
        </p:grpSpPr>
        <p:sp>
          <p:nvSpPr>
            <p:cNvPr id="15376" name="Freeform 16"/>
            <p:cNvSpPr>
              <a:spLocks noEditPoints="1"/>
            </p:cNvSpPr>
            <p:nvPr>
              <p:custDataLst>
                <p:tags r:id="rId25"/>
              </p:custDataLst>
            </p:nvPr>
          </p:nvSpPr>
          <p:spPr bwMode="auto">
            <a:xfrm>
              <a:off x="6273227" y="4178132"/>
              <a:ext cx="480434" cy="42769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4 w 171"/>
                <a:gd name="T35" fmla="*/ 19 h 152"/>
                <a:gd name="T36" fmla="*/ 111 w 171"/>
                <a:gd name="T37" fmla="*/ 12 h 152"/>
                <a:gd name="T38" fmla="*/ 161 w 171"/>
                <a:gd name="T39" fmla="*/ 141 h 152"/>
                <a:gd name="T40" fmla="*/ 11 w 171"/>
                <a:gd name="T41" fmla="*/ 141 h 152"/>
                <a:gd name="T42" fmla="*/ 11 w 171"/>
                <a:gd name="T43" fmla="*/ 38 h 152"/>
                <a:gd name="T44" fmla="*/ 161 w 171"/>
                <a:gd name="T45" fmla="*/ 38 h 152"/>
                <a:gd name="T46" fmla="*/ 161 w 171"/>
                <a:gd name="T47" fmla="*/ 141 h 152"/>
                <a:gd name="T48" fmla="*/ 153 w 171"/>
                <a:gd name="T49" fmla="*/ 26 h 152"/>
                <a:gd name="T50" fmla="*/ 146 w 171"/>
                <a:gd name="T51" fmla="*/ 19 h 152"/>
                <a:gd name="T52" fmla="*/ 153 w 171"/>
                <a:gd name="T53" fmla="*/ 12 h 152"/>
                <a:gd name="T54" fmla="*/ 161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4" y="23"/>
                    <a:pt x="104" y="19"/>
                  </a:cubicBezTo>
                  <a:cubicBezTo>
                    <a:pt x="104" y="15"/>
                    <a:pt x="107" y="12"/>
                    <a:pt x="111" y="12"/>
                  </a:cubicBezTo>
                  <a:close/>
                  <a:moveTo>
                    <a:pt x="161" y="141"/>
                  </a:moveTo>
                  <a:cubicBezTo>
                    <a:pt x="11" y="141"/>
                    <a:pt x="11" y="141"/>
                    <a:pt x="11" y="141"/>
                  </a:cubicBezTo>
                  <a:cubicBezTo>
                    <a:pt x="11" y="38"/>
                    <a:pt x="11" y="38"/>
                    <a:pt x="11" y="38"/>
                  </a:cubicBezTo>
                  <a:cubicBezTo>
                    <a:pt x="161" y="38"/>
                    <a:pt x="161" y="38"/>
                    <a:pt x="161" y="38"/>
                  </a:cubicBezTo>
                  <a:lnTo>
                    <a:pt x="161" y="141"/>
                  </a:lnTo>
                  <a:close/>
                  <a:moveTo>
                    <a:pt x="153" y="26"/>
                  </a:moveTo>
                  <a:cubicBezTo>
                    <a:pt x="149" y="26"/>
                    <a:pt x="146" y="23"/>
                    <a:pt x="146" y="19"/>
                  </a:cubicBezTo>
                  <a:cubicBezTo>
                    <a:pt x="146" y="15"/>
                    <a:pt x="149" y="12"/>
                    <a:pt x="153" y="12"/>
                  </a:cubicBezTo>
                  <a:cubicBezTo>
                    <a:pt x="157" y="12"/>
                    <a:pt x="161" y="15"/>
                    <a:pt x="161" y="19"/>
                  </a:cubicBezTo>
                  <a:cubicBezTo>
                    <a:pt x="161" y="23"/>
                    <a:pt x="157" y="26"/>
                    <a:pt x="153" y="26"/>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defTabSz="685800" fontAlgn="base"/>
              <a:endParaRPr lang="zh-CN" altLang="en-US" sz="955" strike="noStrike" noProof="1">
                <a:solidFill>
                  <a:srgbClr val="000000"/>
                </a:solidFill>
              </a:endParaRPr>
            </a:p>
          </p:txBody>
        </p:sp>
        <p:sp>
          <p:nvSpPr>
            <p:cNvPr id="15381" name="Freeform 21"/>
            <p:cNvSpPr/>
            <p:nvPr>
              <p:custDataLst>
                <p:tags r:id="rId26"/>
              </p:custDataLst>
            </p:nvPr>
          </p:nvSpPr>
          <p:spPr bwMode="auto">
            <a:xfrm>
              <a:off x="6385011" y="4425935"/>
              <a:ext cx="258055" cy="14296"/>
            </a:xfrm>
            <a:custGeom>
              <a:avLst/>
              <a:gdLst>
                <a:gd name="T0" fmla="*/ 217 w 217"/>
                <a:gd name="T1" fmla="*/ 12 h 12"/>
                <a:gd name="T2" fmla="*/ 0 w 217"/>
                <a:gd name="T3" fmla="*/ 12 h 12"/>
                <a:gd name="T4" fmla="*/ 0 w 217"/>
                <a:gd name="T5" fmla="*/ 0 h 12"/>
                <a:gd name="T6" fmla="*/ 217 w 217"/>
                <a:gd name="T7" fmla="*/ 0 h 12"/>
                <a:gd name="T8" fmla="*/ 217 w 217"/>
                <a:gd name="T9" fmla="*/ 12 h 12"/>
                <a:gd name="T10" fmla="*/ 217 w 217"/>
                <a:gd name="T11" fmla="*/ 12 h 12"/>
              </a:gdLst>
              <a:ahLst/>
              <a:cxnLst>
                <a:cxn ang="0">
                  <a:pos x="T0" y="T1"/>
                </a:cxn>
                <a:cxn ang="0">
                  <a:pos x="T2" y="T3"/>
                </a:cxn>
                <a:cxn ang="0">
                  <a:pos x="T4" y="T5"/>
                </a:cxn>
                <a:cxn ang="0">
                  <a:pos x="T6" y="T7"/>
                </a:cxn>
                <a:cxn ang="0">
                  <a:pos x="T8" y="T9"/>
                </a:cxn>
                <a:cxn ang="0">
                  <a:pos x="T10" y="T11"/>
                </a:cxn>
              </a:cxnLst>
              <a:rect l="0" t="0" r="r" b="b"/>
              <a:pathLst>
                <a:path w="217" h="12">
                  <a:moveTo>
                    <a:pt x="217" y="12"/>
                  </a:moveTo>
                  <a:lnTo>
                    <a:pt x="0" y="12"/>
                  </a:lnTo>
                  <a:lnTo>
                    <a:pt x="0" y="0"/>
                  </a:lnTo>
                  <a:lnTo>
                    <a:pt x="217" y="0"/>
                  </a:lnTo>
                  <a:lnTo>
                    <a:pt x="217" y="12"/>
                  </a:lnTo>
                  <a:lnTo>
                    <a:pt x="217" y="12"/>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2" name="Freeform 22"/>
            <p:cNvSpPr/>
            <p:nvPr>
              <p:custDataLst>
                <p:tags r:id="rId27"/>
              </p:custDataLst>
            </p:nvPr>
          </p:nvSpPr>
          <p:spPr bwMode="auto">
            <a:xfrm>
              <a:off x="6506309" y="4366367"/>
              <a:ext cx="16649" cy="115562"/>
            </a:xfrm>
            <a:custGeom>
              <a:avLst/>
              <a:gdLst>
                <a:gd name="T0" fmla="*/ 14 w 14"/>
                <a:gd name="T1" fmla="*/ 97 h 97"/>
                <a:gd name="T2" fmla="*/ 0 w 14"/>
                <a:gd name="T3" fmla="*/ 97 h 97"/>
                <a:gd name="T4" fmla="*/ 0 w 14"/>
                <a:gd name="T5" fmla="*/ 0 h 97"/>
                <a:gd name="T6" fmla="*/ 14 w 14"/>
                <a:gd name="T7" fmla="*/ 0 h 97"/>
                <a:gd name="T8" fmla="*/ 14 w 14"/>
                <a:gd name="T9" fmla="*/ 97 h 97"/>
                <a:gd name="T10" fmla="*/ 14 w 14"/>
                <a:gd name="T11" fmla="*/ 97 h 97"/>
              </a:gdLst>
              <a:ahLst/>
              <a:cxnLst>
                <a:cxn ang="0">
                  <a:pos x="T0" y="T1"/>
                </a:cxn>
                <a:cxn ang="0">
                  <a:pos x="T2" y="T3"/>
                </a:cxn>
                <a:cxn ang="0">
                  <a:pos x="T4" y="T5"/>
                </a:cxn>
                <a:cxn ang="0">
                  <a:pos x="T6" y="T7"/>
                </a:cxn>
                <a:cxn ang="0">
                  <a:pos x="T8" y="T9"/>
                </a:cxn>
                <a:cxn ang="0">
                  <a:pos x="T10" y="T11"/>
                </a:cxn>
              </a:cxnLst>
              <a:rect l="0" t="0" r="r" b="b"/>
              <a:pathLst>
                <a:path w="14" h="97">
                  <a:moveTo>
                    <a:pt x="14" y="97"/>
                  </a:moveTo>
                  <a:lnTo>
                    <a:pt x="0" y="97"/>
                  </a:lnTo>
                  <a:lnTo>
                    <a:pt x="0" y="0"/>
                  </a:lnTo>
                  <a:lnTo>
                    <a:pt x="14" y="0"/>
                  </a:lnTo>
                  <a:lnTo>
                    <a:pt x="14" y="97"/>
                  </a:lnTo>
                  <a:lnTo>
                    <a:pt x="14" y="97"/>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3" name="Freeform 23"/>
            <p:cNvSpPr/>
            <p:nvPr>
              <p:custDataLst>
                <p:tags r:id="rId28"/>
              </p:custDataLst>
            </p:nvPr>
          </p:nvSpPr>
          <p:spPr bwMode="auto">
            <a:xfrm>
              <a:off x="6385011" y="4425935"/>
              <a:ext cx="14270" cy="55994"/>
            </a:xfrm>
            <a:custGeom>
              <a:avLst/>
              <a:gdLst>
                <a:gd name="T0" fmla="*/ 12 w 12"/>
                <a:gd name="T1" fmla="*/ 47 h 47"/>
                <a:gd name="T2" fmla="*/ 0 w 12"/>
                <a:gd name="T3" fmla="*/ 47 h 47"/>
                <a:gd name="T4" fmla="*/ 0 w 12"/>
                <a:gd name="T5" fmla="*/ 0 h 47"/>
                <a:gd name="T6" fmla="*/ 12 w 12"/>
                <a:gd name="T7" fmla="*/ 0 h 47"/>
                <a:gd name="T8" fmla="*/ 12 w 12"/>
                <a:gd name="T9" fmla="*/ 47 h 47"/>
                <a:gd name="T10" fmla="*/ 12 w 12"/>
                <a:gd name="T11" fmla="*/ 47 h 47"/>
              </a:gdLst>
              <a:ahLst/>
              <a:cxnLst>
                <a:cxn ang="0">
                  <a:pos x="T0" y="T1"/>
                </a:cxn>
                <a:cxn ang="0">
                  <a:pos x="T2" y="T3"/>
                </a:cxn>
                <a:cxn ang="0">
                  <a:pos x="T4" y="T5"/>
                </a:cxn>
                <a:cxn ang="0">
                  <a:pos x="T6" y="T7"/>
                </a:cxn>
                <a:cxn ang="0">
                  <a:pos x="T8" y="T9"/>
                </a:cxn>
                <a:cxn ang="0">
                  <a:pos x="T10" y="T11"/>
                </a:cxn>
              </a:cxnLst>
              <a:rect l="0" t="0" r="r" b="b"/>
              <a:pathLst>
                <a:path w="12" h="47">
                  <a:moveTo>
                    <a:pt x="12" y="47"/>
                  </a:moveTo>
                  <a:lnTo>
                    <a:pt x="0" y="47"/>
                  </a:lnTo>
                  <a:lnTo>
                    <a:pt x="0" y="0"/>
                  </a:lnTo>
                  <a:lnTo>
                    <a:pt x="12" y="0"/>
                  </a:lnTo>
                  <a:lnTo>
                    <a:pt x="12" y="47"/>
                  </a:lnTo>
                  <a:lnTo>
                    <a:pt x="12" y="47"/>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15384" name="Freeform 24"/>
            <p:cNvSpPr/>
            <p:nvPr>
              <p:custDataLst>
                <p:tags r:id="rId29"/>
              </p:custDataLst>
            </p:nvPr>
          </p:nvSpPr>
          <p:spPr bwMode="auto">
            <a:xfrm>
              <a:off x="6629985" y="4425935"/>
              <a:ext cx="13081" cy="55994"/>
            </a:xfrm>
            <a:custGeom>
              <a:avLst/>
              <a:gdLst>
                <a:gd name="T0" fmla="*/ 11 w 11"/>
                <a:gd name="T1" fmla="*/ 47 h 47"/>
                <a:gd name="T2" fmla="*/ 0 w 11"/>
                <a:gd name="T3" fmla="*/ 47 h 47"/>
                <a:gd name="T4" fmla="*/ 0 w 11"/>
                <a:gd name="T5" fmla="*/ 0 h 47"/>
                <a:gd name="T6" fmla="*/ 11 w 11"/>
                <a:gd name="T7" fmla="*/ 0 h 47"/>
                <a:gd name="T8" fmla="*/ 11 w 11"/>
                <a:gd name="T9" fmla="*/ 47 h 47"/>
                <a:gd name="T10" fmla="*/ 11 w 11"/>
                <a:gd name="T11" fmla="*/ 47 h 47"/>
              </a:gdLst>
              <a:ahLst/>
              <a:cxnLst>
                <a:cxn ang="0">
                  <a:pos x="T0" y="T1"/>
                </a:cxn>
                <a:cxn ang="0">
                  <a:pos x="T2" y="T3"/>
                </a:cxn>
                <a:cxn ang="0">
                  <a:pos x="T4" y="T5"/>
                </a:cxn>
                <a:cxn ang="0">
                  <a:pos x="T6" y="T7"/>
                </a:cxn>
                <a:cxn ang="0">
                  <a:pos x="T8" y="T9"/>
                </a:cxn>
                <a:cxn ang="0">
                  <a:pos x="T10" y="T11"/>
                </a:cxn>
              </a:cxnLst>
              <a:rect l="0" t="0" r="r" b="b"/>
              <a:pathLst>
                <a:path w="11" h="47">
                  <a:moveTo>
                    <a:pt x="11" y="47"/>
                  </a:moveTo>
                  <a:lnTo>
                    <a:pt x="0" y="47"/>
                  </a:lnTo>
                  <a:lnTo>
                    <a:pt x="0" y="0"/>
                  </a:lnTo>
                  <a:lnTo>
                    <a:pt x="11" y="0"/>
                  </a:lnTo>
                  <a:lnTo>
                    <a:pt x="11" y="47"/>
                  </a:lnTo>
                  <a:lnTo>
                    <a:pt x="11" y="47"/>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5" name="TextBox 17"/>
            <p:cNvSpPr/>
            <p:nvPr>
              <p:custDataLst>
                <p:tags r:id="rId30"/>
              </p:custDataLst>
            </p:nvPr>
          </p:nvSpPr>
          <p:spPr bwMode="auto">
            <a:xfrm>
              <a:off x="6471822" y="4341348"/>
              <a:ext cx="84433" cy="50037"/>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6" name="TextBox 18"/>
            <p:cNvSpPr/>
            <p:nvPr>
              <p:custDataLst>
                <p:tags r:id="rId31"/>
              </p:custDataLst>
            </p:nvPr>
          </p:nvSpPr>
          <p:spPr bwMode="auto">
            <a:xfrm>
              <a:off x="6471822" y="4475972"/>
              <a:ext cx="84433" cy="4765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7" name="TextBox 19"/>
            <p:cNvSpPr/>
            <p:nvPr>
              <p:custDataLst>
                <p:tags r:id="rId32"/>
              </p:custDataLst>
            </p:nvPr>
          </p:nvSpPr>
          <p:spPr bwMode="auto">
            <a:xfrm>
              <a:off x="6351714" y="4475972"/>
              <a:ext cx="80865" cy="4765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sp>
          <p:nvSpPr>
            <p:cNvPr id="8" name="TextBox 20"/>
            <p:cNvSpPr/>
            <p:nvPr>
              <p:custDataLst>
                <p:tags r:id="rId33"/>
              </p:custDataLst>
            </p:nvPr>
          </p:nvSpPr>
          <p:spPr bwMode="auto">
            <a:xfrm>
              <a:off x="6593120" y="4475972"/>
              <a:ext cx="84433" cy="47654"/>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defTabSz="685800" fontAlgn="base"/>
              <a:endParaRPr lang="zh-CN" altLang="en-US" sz="955" strike="noStrike" noProof="1">
                <a:solidFill>
                  <a:srgbClr val="000000"/>
                </a:solidFill>
              </a:endParaRPr>
            </a:p>
          </p:txBody>
        </p:sp>
      </p:grpSp>
      <p:pic>
        <p:nvPicPr>
          <p:cNvPr id="14368" name="图片 1"/>
          <p:cNvPicPr>
            <a:picLocks noChangeAspect="1"/>
          </p:cNvPicPr>
          <p:nvPr>
            <p:custDataLst>
              <p:tags r:id="rId23"/>
            </p:custDataLst>
          </p:nvPr>
        </p:nvPicPr>
        <p:blipFill>
          <a:blip r:embed="rId37"/>
          <a:stretch>
            <a:fillRect/>
          </a:stretch>
        </p:blipFill>
        <p:spPr>
          <a:xfrm>
            <a:off x="5729288" y="1609725"/>
            <a:ext cx="2185987" cy="1266825"/>
          </a:xfrm>
          <a:prstGeom prst="rect">
            <a:avLst/>
          </a:prstGeom>
          <a:noFill/>
          <a:ln w="9525">
            <a:noFill/>
          </a:ln>
        </p:spPr>
      </p:pic>
      <p:sp>
        <p:nvSpPr>
          <p:cNvPr id="14369" name="文本框 41"/>
          <p:cNvSpPr txBox="1"/>
          <p:nvPr>
            <p:custDataLst>
              <p:tags r:id="rId24"/>
            </p:custDataLst>
          </p:nvPr>
        </p:nvSpPr>
        <p:spPr>
          <a:xfrm>
            <a:off x="1555750" y="274638"/>
            <a:ext cx="6296025" cy="590550"/>
          </a:xfrm>
          <a:prstGeom prst="rect">
            <a:avLst/>
          </a:prstGeom>
          <a:noFill/>
          <a:ln w="9525">
            <a:noFill/>
          </a:ln>
        </p:spPr>
        <p:txBody>
          <a:bodyPr wrap="square" lIns="90000" tIns="46800" rIns="90000" bIns="46800" anchor="ctr"/>
          <a:lstStyle/>
          <a:p>
            <a:pPr algn="ctr" defTabSz="685800"/>
            <a:r>
              <a:rPr lang="zh-CN" altLang="en-US" sz="3200" dirty="0">
                <a:solidFill>
                  <a:srgbClr val="404040"/>
                </a:solidFill>
                <a:latin typeface="Arial" panose="020B0604020202020204" pitchFamily="34" charset="0"/>
                <a:ea typeface="黑体" panose="02010609060101010101" charset="-122"/>
              </a:rPr>
              <a:t>第一节    商务谈判的开局阶段</a:t>
            </a:r>
          </a:p>
        </p:txBody>
      </p:sp>
    </p:spTree>
    <p:custDataLst>
      <p:tags r:id="rId1"/>
    </p:custData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文本框 73"/>
          <p:cNvSpPr txBox="1"/>
          <p:nvPr>
            <p:custDataLst>
              <p:tags r:id="rId2"/>
            </p:custDataLst>
          </p:nvPr>
        </p:nvSpPr>
        <p:spPr>
          <a:xfrm>
            <a:off x="1471613" y="223838"/>
            <a:ext cx="6888162" cy="588962"/>
          </a:xfrm>
          <a:prstGeom prst="rect">
            <a:avLst/>
          </a:prstGeom>
          <a:noFill/>
          <a:ln w="9525">
            <a:noFill/>
          </a:ln>
        </p:spPr>
        <p:txBody>
          <a:bodyPr wrap="square" lIns="90000" tIns="46800" rIns="90000" bIns="46800" anchor="ctr"/>
          <a:lstStyle/>
          <a:p>
            <a:pPr algn="ctr" defTabSz="685800"/>
            <a:r>
              <a:rPr lang="zh-CN" altLang="en-US" sz="3200" dirty="0">
                <a:solidFill>
                  <a:srgbClr val="404040"/>
                </a:solidFill>
                <a:latin typeface="Arial" panose="020B0604020202020204" pitchFamily="34" charset="0"/>
                <a:ea typeface="黑体" panose="02010609060101010101" charset="-122"/>
              </a:rPr>
              <a:t>第二节    商务谈判的报价阶段</a:t>
            </a:r>
          </a:p>
        </p:txBody>
      </p:sp>
      <p:sp>
        <p:nvSpPr>
          <p:cNvPr id="76" name="Freeform 2"/>
          <p:cNvSpPr/>
          <p:nvPr>
            <p:custDataLst>
              <p:tags r:id="rId3"/>
            </p:custDataLst>
          </p:nvPr>
        </p:nvSpPr>
        <p:spPr bwMode="auto">
          <a:xfrm>
            <a:off x="1695450" y="1235075"/>
            <a:ext cx="1690688" cy="1738313"/>
          </a:xfrm>
          <a:custGeom>
            <a:avLst/>
            <a:gdLst>
              <a:gd name="T0" fmla="*/ 244 w 244"/>
              <a:gd name="T1" fmla="*/ 122 h 251"/>
              <a:gd name="T2" fmla="*/ 122 w 244"/>
              <a:gd name="T3" fmla="*/ 0 h 251"/>
              <a:gd name="T4" fmla="*/ 0 w 244"/>
              <a:gd name="T5" fmla="*/ 122 h 251"/>
              <a:gd name="T6" fmla="*/ 29 w 244"/>
              <a:gd name="T7" fmla="*/ 122 h 251"/>
              <a:gd name="T8" fmla="*/ 122 w 244"/>
              <a:gd name="T9" fmla="*/ 29 h 251"/>
              <a:gd name="T10" fmla="*/ 215 w 244"/>
              <a:gd name="T11" fmla="*/ 122 h 251"/>
              <a:gd name="T12" fmla="*/ 157 w 244"/>
              <a:gd name="T13" fmla="*/ 207 h 251"/>
              <a:gd name="T14" fmla="*/ 157 w 244"/>
              <a:gd name="T15" fmla="*/ 195 h 251"/>
              <a:gd name="T16" fmla="*/ 109 w 244"/>
              <a:gd name="T17" fmla="*/ 223 h 251"/>
              <a:gd name="T18" fmla="*/ 157 w 244"/>
              <a:gd name="T19" fmla="*/ 251 h 251"/>
              <a:gd name="T20" fmla="*/ 157 w 244"/>
              <a:gd name="T21" fmla="*/ 238 h 251"/>
              <a:gd name="T22" fmla="*/ 244 w 244"/>
              <a:gd name="T23" fmla="*/ 12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 h="251">
                <a:moveTo>
                  <a:pt x="244" y="122"/>
                </a:moveTo>
                <a:cubicBezTo>
                  <a:pt x="244" y="54"/>
                  <a:pt x="189" y="0"/>
                  <a:pt x="122" y="0"/>
                </a:cubicBezTo>
                <a:cubicBezTo>
                  <a:pt x="54" y="0"/>
                  <a:pt x="0" y="54"/>
                  <a:pt x="0" y="122"/>
                </a:cubicBezTo>
                <a:cubicBezTo>
                  <a:pt x="29" y="122"/>
                  <a:pt x="29" y="122"/>
                  <a:pt x="29" y="122"/>
                </a:cubicBezTo>
                <a:cubicBezTo>
                  <a:pt x="29" y="70"/>
                  <a:pt x="70" y="29"/>
                  <a:pt x="122" y="29"/>
                </a:cubicBezTo>
                <a:cubicBezTo>
                  <a:pt x="173" y="29"/>
                  <a:pt x="215" y="70"/>
                  <a:pt x="215" y="122"/>
                </a:cubicBezTo>
                <a:cubicBezTo>
                  <a:pt x="215" y="160"/>
                  <a:pt x="191" y="193"/>
                  <a:pt x="157" y="207"/>
                </a:cubicBezTo>
                <a:cubicBezTo>
                  <a:pt x="157" y="195"/>
                  <a:pt x="157" y="195"/>
                  <a:pt x="157" y="195"/>
                </a:cubicBezTo>
                <a:cubicBezTo>
                  <a:pt x="109" y="223"/>
                  <a:pt x="109" y="223"/>
                  <a:pt x="109" y="223"/>
                </a:cubicBezTo>
                <a:cubicBezTo>
                  <a:pt x="157" y="251"/>
                  <a:pt x="157" y="251"/>
                  <a:pt x="157" y="251"/>
                </a:cubicBezTo>
                <a:cubicBezTo>
                  <a:pt x="157" y="238"/>
                  <a:pt x="157" y="238"/>
                  <a:pt x="157" y="238"/>
                </a:cubicBezTo>
                <a:cubicBezTo>
                  <a:pt x="207" y="223"/>
                  <a:pt x="244" y="176"/>
                  <a:pt x="244" y="122"/>
                </a:cubicBezTo>
                <a:close/>
              </a:path>
            </a:pathLst>
          </a:custGeom>
          <a:solidFill>
            <a:schemeClr val="accent1"/>
          </a:solidFill>
          <a:ln>
            <a:noFill/>
          </a:ln>
        </p:spPr>
        <p:txBody>
          <a:bodyPr vert="horz" wrap="square" lIns="90000" tIns="46800" rIns="90000" bIns="46800" anchor="ctr" anchorCtr="0">
            <a:normAutofit/>
          </a:bodyPr>
          <a:lstStyle/>
          <a:p>
            <a:pPr fontAlgn="base"/>
            <a:endParaRPr lang="zh-CN" altLang="en-US" sz="1270" strike="noStrike" noProof="1"/>
          </a:p>
        </p:txBody>
      </p:sp>
      <p:sp>
        <p:nvSpPr>
          <p:cNvPr id="77" name="Freeform 3"/>
          <p:cNvSpPr/>
          <p:nvPr>
            <p:custDataLst>
              <p:tags r:id="rId4"/>
            </p:custDataLst>
          </p:nvPr>
        </p:nvSpPr>
        <p:spPr bwMode="auto">
          <a:xfrm>
            <a:off x="1182688" y="2355850"/>
            <a:ext cx="1439863" cy="1741488"/>
          </a:xfrm>
          <a:custGeom>
            <a:avLst/>
            <a:gdLst>
              <a:gd name="T0" fmla="*/ 122 w 208"/>
              <a:gd name="T1" fmla="*/ 29 h 251"/>
              <a:gd name="T2" fmla="*/ 182 w 208"/>
              <a:gd name="T3" fmla="*/ 51 h 251"/>
              <a:gd name="T4" fmla="*/ 208 w 208"/>
              <a:gd name="T5" fmla="*/ 35 h 251"/>
              <a:gd name="T6" fmla="*/ 122 w 208"/>
              <a:gd name="T7" fmla="*/ 0 h 251"/>
              <a:gd name="T8" fmla="*/ 0 w 208"/>
              <a:gd name="T9" fmla="*/ 122 h 251"/>
              <a:gd name="T10" fmla="*/ 86 w 208"/>
              <a:gd name="T11" fmla="*/ 239 h 251"/>
              <a:gd name="T12" fmla="*/ 86 w 208"/>
              <a:gd name="T13" fmla="*/ 251 h 251"/>
              <a:gd name="T14" fmla="*/ 135 w 208"/>
              <a:gd name="T15" fmla="*/ 223 h 251"/>
              <a:gd name="T16" fmla="*/ 86 w 208"/>
              <a:gd name="T17" fmla="*/ 195 h 251"/>
              <a:gd name="T18" fmla="*/ 86 w 208"/>
              <a:gd name="T19" fmla="*/ 208 h 251"/>
              <a:gd name="T20" fmla="*/ 29 w 208"/>
              <a:gd name="T21" fmla="*/ 122 h 251"/>
              <a:gd name="T22" fmla="*/ 122 w 208"/>
              <a:gd name="T23"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51">
                <a:moveTo>
                  <a:pt x="122" y="29"/>
                </a:moveTo>
                <a:cubicBezTo>
                  <a:pt x="145" y="29"/>
                  <a:pt x="166" y="37"/>
                  <a:pt x="182" y="51"/>
                </a:cubicBezTo>
                <a:cubicBezTo>
                  <a:pt x="208" y="35"/>
                  <a:pt x="208" y="35"/>
                  <a:pt x="208" y="35"/>
                </a:cubicBezTo>
                <a:cubicBezTo>
                  <a:pt x="186" y="14"/>
                  <a:pt x="156" y="0"/>
                  <a:pt x="122" y="0"/>
                </a:cubicBezTo>
                <a:cubicBezTo>
                  <a:pt x="55" y="0"/>
                  <a:pt x="0" y="55"/>
                  <a:pt x="0" y="122"/>
                </a:cubicBezTo>
                <a:cubicBezTo>
                  <a:pt x="0" y="177"/>
                  <a:pt x="36" y="223"/>
                  <a:pt x="86" y="239"/>
                </a:cubicBezTo>
                <a:cubicBezTo>
                  <a:pt x="86" y="251"/>
                  <a:pt x="86" y="251"/>
                  <a:pt x="86" y="251"/>
                </a:cubicBezTo>
                <a:cubicBezTo>
                  <a:pt x="135" y="223"/>
                  <a:pt x="135" y="223"/>
                  <a:pt x="135" y="223"/>
                </a:cubicBezTo>
                <a:cubicBezTo>
                  <a:pt x="86" y="195"/>
                  <a:pt x="86" y="195"/>
                  <a:pt x="86" y="195"/>
                </a:cubicBezTo>
                <a:cubicBezTo>
                  <a:pt x="86" y="208"/>
                  <a:pt x="86" y="208"/>
                  <a:pt x="86" y="208"/>
                </a:cubicBezTo>
                <a:cubicBezTo>
                  <a:pt x="53" y="194"/>
                  <a:pt x="29" y="161"/>
                  <a:pt x="29" y="122"/>
                </a:cubicBezTo>
                <a:cubicBezTo>
                  <a:pt x="29" y="71"/>
                  <a:pt x="71" y="29"/>
                  <a:pt x="122" y="29"/>
                </a:cubicBezTo>
                <a:close/>
              </a:path>
            </a:pathLst>
          </a:custGeom>
          <a:gradFill>
            <a:gsLst>
              <a:gs pos="0">
                <a:srgbClr val="7B32B2"/>
              </a:gs>
              <a:gs pos="100000">
                <a:srgbClr val="401A5D"/>
              </a:gs>
            </a:gsLst>
            <a:lin ang="5400000" scaled="0"/>
          </a:gradFill>
          <a:ln>
            <a:noFill/>
          </a:ln>
        </p:spPr>
        <p:txBody>
          <a:bodyPr vert="horz" wrap="square" lIns="90000" tIns="46800" rIns="90000" bIns="46800" anchor="ctr" anchorCtr="0">
            <a:normAutofit/>
          </a:bodyPr>
          <a:lstStyle/>
          <a:p>
            <a:pPr fontAlgn="base"/>
            <a:endParaRPr lang="zh-CN" altLang="en-US" sz="1270" strike="noStrike" noProof="1"/>
          </a:p>
        </p:txBody>
      </p:sp>
      <p:sp>
        <p:nvSpPr>
          <p:cNvPr id="78" name="任意多边形 71"/>
          <p:cNvSpPr/>
          <p:nvPr>
            <p:custDataLst>
              <p:tags r:id="rId5"/>
            </p:custDataLst>
          </p:nvPr>
        </p:nvSpPr>
        <p:spPr bwMode="auto">
          <a:xfrm>
            <a:off x="1901825" y="3427413"/>
            <a:ext cx="1479550" cy="1736725"/>
          </a:xfrm>
          <a:custGeom>
            <a:avLst/>
            <a:gdLst>
              <a:gd name="connsiteX0" fmla="*/ 684673 w 1595805"/>
              <a:gd name="connsiteY0" fmla="*/ 0 h 1873828"/>
              <a:gd name="connsiteX1" fmla="*/ 1595805 w 1595805"/>
              <a:gd name="connsiteY1" fmla="*/ 910785 h 1873828"/>
              <a:gd name="connsiteX2" fmla="*/ 946064 w 1595805"/>
              <a:gd name="connsiteY2" fmla="*/ 1776777 h 1873828"/>
              <a:gd name="connsiteX3" fmla="*/ 946064 w 1595805"/>
              <a:gd name="connsiteY3" fmla="*/ 1873828 h 1873828"/>
              <a:gd name="connsiteX4" fmla="*/ 587585 w 1595805"/>
              <a:gd name="connsiteY4" fmla="*/ 1664796 h 1873828"/>
              <a:gd name="connsiteX5" fmla="*/ 946064 w 1595805"/>
              <a:gd name="connsiteY5" fmla="*/ 1455763 h 1873828"/>
              <a:gd name="connsiteX6" fmla="*/ 946064 w 1595805"/>
              <a:gd name="connsiteY6" fmla="*/ 1545348 h 1873828"/>
              <a:gd name="connsiteX7" fmla="*/ 1379225 w 1595805"/>
              <a:gd name="connsiteY7" fmla="*/ 910785 h 1873828"/>
              <a:gd name="connsiteX8" fmla="*/ 684673 w 1595805"/>
              <a:gd name="connsiteY8" fmla="*/ 216498 h 1873828"/>
              <a:gd name="connsiteX9" fmla="*/ 191766 w 1595805"/>
              <a:gd name="connsiteY9" fmla="*/ 418065 h 1873828"/>
              <a:gd name="connsiteX10" fmla="*/ 190398 w 1595805"/>
              <a:gd name="connsiteY10" fmla="*/ 419728 h 1873828"/>
              <a:gd name="connsiteX11" fmla="*/ 0 w 1595805"/>
              <a:gd name="connsiteY11" fmla="*/ 311984 h 1873828"/>
              <a:gd name="connsiteX12" fmla="*/ 38666 w 1595805"/>
              <a:gd name="connsiteY12" fmla="*/ 265024 h 1873828"/>
              <a:gd name="connsiteX13" fmla="*/ 684673 w 1595805"/>
              <a:gd name="connsiteY13" fmla="*/ 0 h 187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95805" h="1873828">
                <a:moveTo>
                  <a:pt x="684673" y="0"/>
                </a:moveTo>
                <a:cubicBezTo>
                  <a:pt x="1185049" y="0"/>
                  <a:pt x="1595805" y="403135"/>
                  <a:pt x="1595805" y="910785"/>
                </a:cubicBezTo>
                <a:cubicBezTo>
                  <a:pt x="1595805" y="1313919"/>
                  <a:pt x="1319478" y="1664796"/>
                  <a:pt x="946064" y="1776777"/>
                </a:cubicBezTo>
                <a:cubicBezTo>
                  <a:pt x="946064" y="1776777"/>
                  <a:pt x="946064" y="1776777"/>
                  <a:pt x="946064" y="1873828"/>
                </a:cubicBezTo>
                <a:cubicBezTo>
                  <a:pt x="946064" y="1873828"/>
                  <a:pt x="946064" y="1873828"/>
                  <a:pt x="587585" y="1664796"/>
                </a:cubicBezTo>
                <a:cubicBezTo>
                  <a:pt x="587585" y="1664796"/>
                  <a:pt x="587585" y="1664796"/>
                  <a:pt x="946064" y="1455763"/>
                </a:cubicBezTo>
                <a:cubicBezTo>
                  <a:pt x="946064" y="1455763"/>
                  <a:pt x="946064" y="1455763"/>
                  <a:pt x="946064" y="1545348"/>
                </a:cubicBezTo>
                <a:cubicBezTo>
                  <a:pt x="1199986" y="1440832"/>
                  <a:pt x="1379225" y="1194472"/>
                  <a:pt x="1379225" y="910785"/>
                </a:cubicBezTo>
                <a:cubicBezTo>
                  <a:pt x="1379225" y="522582"/>
                  <a:pt x="1065556" y="216498"/>
                  <a:pt x="684673" y="216498"/>
                </a:cubicBezTo>
                <a:cubicBezTo>
                  <a:pt x="490498" y="216498"/>
                  <a:pt x="316860" y="293019"/>
                  <a:pt x="191766" y="418065"/>
                </a:cubicBezTo>
                <a:lnTo>
                  <a:pt x="190398" y="419728"/>
                </a:lnTo>
                <a:lnTo>
                  <a:pt x="0" y="311984"/>
                </a:lnTo>
                <a:lnTo>
                  <a:pt x="38666" y="265024"/>
                </a:lnTo>
                <a:cubicBezTo>
                  <a:pt x="202968" y="100784"/>
                  <a:pt x="430751" y="0"/>
                  <a:pt x="684673" y="0"/>
                </a:cubicBezTo>
                <a:close/>
              </a:path>
            </a:pathLst>
          </a:custGeom>
          <a:solidFill>
            <a:schemeClr val="accent3"/>
          </a:solidFill>
          <a:ln>
            <a:noFill/>
          </a:ln>
        </p:spPr>
        <p:txBody>
          <a:bodyPr vert="horz" wrap="square" lIns="90000" tIns="46800" rIns="90000" bIns="46800" anchor="ctr" anchorCtr="0">
            <a:normAutofit/>
          </a:bodyPr>
          <a:lstStyle/>
          <a:p>
            <a:pPr fontAlgn="base"/>
            <a:endParaRPr lang="zh-CN" altLang="en-US" sz="1270" strike="noStrike" noProof="1"/>
          </a:p>
        </p:txBody>
      </p:sp>
      <p:sp>
        <p:nvSpPr>
          <p:cNvPr id="79" name="Freeform 3"/>
          <p:cNvSpPr/>
          <p:nvPr>
            <p:custDataLst>
              <p:tags r:id="rId6"/>
            </p:custDataLst>
          </p:nvPr>
        </p:nvSpPr>
        <p:spPr bwMode="auto">
          <a:xfrm>
            <a:off x="1192213" y="4546600"/>
            <a:ext cx="1441450" cy="1741488"/>
          </a:xfrm>
          <a:custGeom>
            <a:avLst/>
            <a:gdLst>
              <a:gd name="T0" fmla="*/ 122 w 208"/>
              <a:gd name="T1" fmla="*/ 29 h 251"/>
              <a:gd name="T2" fmla="*/ 182 w 208"/>
              <a:gd name="T3" fmla="*/ 51 h 251"/>
              <a:gd name="T4" fmla="*/ 208 w 208"/>
              <a:gd name="T5" fmla="*/ 35 h 251"/>
              <a:gd name="T6" fmla="*/ 122 w 208"/>
              <a:gd name="T7" fmla="*/ 0 h 251"/>
              <a:gd name="T8" fmla="*/ 0 w 208"/>
              <a:gd name="T9" fmla="*/ 122 h 251"/>
              <a:gd name="T10" fmla="*/ 86 w 208"/>
              <a:gd name="T11" fmla="*/ 239 h 251"/>
              <a:gd name="T12" fmla="*/ 86 w 208"/>
              <a:gd name="T13" fmla="*/ 251 h 251"/>
              <a:gd name="T14" fmla="*/ 135 w 208"/>
              <a:gd name="T15" fmla="*/ 223 h 251"/>
              <a:gd name="T16" fmla="*/ 86 w 208"/>
              <a:gd name="T17" fmla="*/ 195 h 251"/>
              <a:gd name="T18" fmla="*/ 86 w 208"/>
              <a:gd name="T19" fmla="*/ 208 h 251"/>
              <a:gd name="T20" fmla="*/ 29 w 208"/>
              <a:gd name="T21" fmla="*/ 122 h 251"/>
              <a:gd name="T22" fmla="*/ 122 w 208"/>
              <a:gd name="T23"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51">
                <a:moveTo>
                  <a:pt x="122" y="29"/>
                </a:moveTo>
                <a:cubicBezTo>
                  <a:pt x="145" y="29"/>
                  <a:pt x="166" y="37"/>
                  <a:pt x="182" y="51"/>
                </a:cubicBezTo>
                <a:cubicBezTo>
                  <a:pt x="208" y="35"/>
                  <a:pt x="208" y="35"/>
                  <a:pt x="208" y="35"/>
                </a:cubicBezTo>
                <a:cubicBezTo>
                  <a:pt x="186" y="14"/>
                  <a:pt x="156" y="0"/>
                  <a:pt x="122" y="0"/>
                </a:cubicBezTo>
                <a:cubicBezTo>
                  <a:pt x="55" y="0"/>
                  <a:pt x="0" y="55"/>
                  <a:pt x="0" y="122"/>
                </a:cubicBezTo>
                <a:cubicBezTo>
                  <a:pt x="0" y="177"/>
                  <a:pt x="36" y="223"/>
                  <a:pt x="86" y="239"/>
                </a:cubicBezTo>
                <a:cubicBezTo>
                  <a:pt x="86" y="251"/>
                  <a:pt x="86" y="251"/>
                  <a:pt x="86" y="251"/>
                </a:cubicBezTo>
                <a:cubicBezTo>
                  <a:pt x="135" y="223"/>
                  <a:pt x="135" y="223"/>
                  <a:pt x="135" y="223"/>
                </a:cubicBezTo>
                <a:cubicBezTo>
                  <a:pt x="86" y="195"/>
                  <a:pt x="86" y="195"/>
                  <a:pt x="86" y="195"/>
                </a:cubicBezTo>
                <a:cubicBezTo>
                  <a:pt x="86" y="208"/>
                  <a:pt x="86" y="208"/>
                  <a:pt x="86" y="208"/>
                </a:cubicBezTo>
                <a:cubicBezTo>
                  <a:pt x="53" y="194"/>
                  <a:pt x="29" y="161"/>
                  <a:pt x="29" y="122"/>
                </a:cubicBezTo>
                <a:cubicBezTo>
                  <a:pt x="29" y="71"/>
                  <a:pt x="71" y="29"/>
                  <a:pt x="122" y="29"/>
                </a:cubicBezTo>
                <a:close/>
              </a:path>
            </a:pathLst>
          </a:custGeom>
          <a:solidFill>
            <a:schemeClr val="accent4"/>
          </a:solidFill>
          <a:ln>
            <a:noFill/>
          </a:ln>
        </p:spPr>
        <p:txBody>
          <a:bodyPr vert="horz" wrap="square" lIns="90000" tIns="46800" rIns="90000" bIns="46800" anchor="ctr" anchorCtr="0">
            <a:normAutofit/>
          </a:bodyPr>
          <a:lstStyle/>
          <a:p>
            <a:pPr fontAlgn="base"/>
            <a:endParaRPr lang="zh-CN" altLang="en-US" sz="1270" strike="noStrike" noProof="1"/>
          </a:p>
        </p:txBody>
      </p:sp>
      <p:sp>
        <p:nvSpPr>
          <p:cNvPr id="16390" name="文本框 79"/>
          <p:cNvSpPr txBox="1"/>
          <p:nvPr>
            <p:custDataLst>
              <p:tags r:id="rId7"/>
            </p:custDataLst>
          </p:nvPr>
        </p:nvSpPr>
        <p:spPr>
          <a:xfrm>
            <a:off x="1498600" y="5238750"/>
            <a:ext cx="1238250" cy="411163"/>
          </a:xfrm>
          <a:prstGeom prst="rect">
            <a:avLst/>
          </a:prstGeom>
          <a:noFill/>
          <a:ln w="9525">
            <a:noFill/>
          </a:ln>
        </p:spPr>
        <p:txBody>
          <a:bodyPr wrap="square" lIns="90000" tIns="46800" rIns="90000" bIns="46800" anchor="ctr"/>
          <a:lstStyle/>
          <a:p>
            <a:pPr algn="ctr"/>
            <a:r>
              <a:rPr lang="en-US" altLang="zh-CN">
                <a:solidFill>
                  <a:srgbClr val="404040"/>
                </a:solidFill>
                <a:latin typeface="Arial" panose="020B0604020202020204" pitchFamily="34" charset="0"/>
                <a:ea typeface="宋体" panose="02010600030101010101" pitchFamily="2" charset="-122"/>
              </a:rPr>
              <a:t>议价</a:t>
            </a:r>
          </a:p>
        </p:txBody>
      </p:sp>
      <p:sp>
        <p:nvSpPr>
          <p:cNvPr id="16391" name="文本框 80"/>
          <p:cNvSpPr txBox="1"/>
          <p:nvPr>
            <p:custDataLst>
              <p:tags r:id="rId8"/>
            </p:custDataLst>
          </p:nvPr>
        </p:nvSpPr>
        <p:spPr>
          <a:xfrm>
            <a:off x="2084388" y="4090988"/>
            <a:ext cx="977900" cy="411162"/>
          </a:xfrm>
          <a:prstGeom prst="rect">
            <a:avLst/>
          </a:prstGeom>
          <a:noFill/>
          <a:ln w="9525">
            <a:noFill/>
          </a:ln>
        </p:spPr>
        <p:txBody>
          <a:bodyPr wrap="square" lIns="90000" tIns="46800" rIns="90000" bIns="46800" anchor="ctr"/>
          <a:lstStyle/>
          <a:p>
            <a:pPr algn="ctr"/>
            <a:r>
              <a:rPr lang="en-US" altLang="zh-CN">
                <a:solidFill>
                  <a:srgbClr val="404040"/>
                </a:solidFill>
                <a:latin typeface="Arial" panose="020B0604020202020204" pitchFamily="34" charset="0"/>
                <a:ea typeface="宋体" panose="02010600030101010101" pitchFamily="2" charset="-122"/>
              </a:rPr>
              <a:t>还价</a:t>
            </a:r>
          </a:p>
        </p:txBody>
      </p:sp>
      <p:sp>
        <p:nvSpPr>
          <p:cNvPr id="16392" name="文本框 81"/>
          <p:cNvSpPr txBox="1"/>
          <p:nvPr>
            <p:custDataLst>
              <p:tags r:id="rId9"/>
            </p:custDataLst>
          </p:nvPr>
        </p:nvSpPr>
        <p:spPr>
          <a:xfrm>
            <a:off x="1482725" y="2968625"/>
            <a:ext cx="1268413" cy="411163"/>
          </a:xfrm>
          <a:prstGeom prst="rect">
            <a:avLst/>
          </a:prstGeom>
          <a:noFill/>
          <a:ln w="9525">
            <a:noFill/>
          </a:ln>
        </p:spPr>
        <p:txBody>
          <a:bodyPr wrap="square" lIns="90000" tIns="46800" rIns="90000" bIns="46800" anchor="ctr"/>
          <a:lstStyle/>
          <a:p>
            <a:pPr algn="ctr"/>
            <a:r>
              <a:rPr lang="en-US" altLang="zh-CN">
                <a:solidFill>
                  <a:srgbClr val="404040"/>
                </a:solidFill>
                <a:latin typeface="Arial" panose="020B0604020202020204" pitchFamily="34" charset="0"/>
                <a:ea typeface="宋体" panose="02010600030101010101" pitchFamily="2" charset="-122"/>
              </a:rPr>
              <a:t>讨价</a:t>
            </a:r>
          </a:p>
        </p:txBody>
      </p:sp>
      <p:sp>
        <p:nvSpPr>
          <p:cNvPr id="16393" name="文本框 82"/>
          <p:cNvSpPr txBox="1"/>
          <p:nvPr>
            <p:custDataLst>
              <p:tags r:id="rId10"/>
            </p:custDataLst>
          </p:nvPr>
        </p:nvSpPr>
        <p:spPr>
          <a:xfrm>
            <a:off x="2103438" y="1819275"/>
            <a:ext cx="938212" cy="411163"/>
          </a:xfrm>
          <a:prstGeom prst="rect">
            <a:avLst/>
          </a:prstGeom>
          <a:noFill/>
          <a:ln w="9525">
            <a:noFill/>
          </a:ln>
        </p:spPr>
        <p:txBody>
          <a:bodyPr wrap="square" lIns="90000" tIns="46800" rIns="90000" bIns="46800" anchor="ctr"/>
          <a:lstStyle/>
          <a:p>
            <a:pPr algn="ctr"/>
            <a:r>
              <a:rPr lang="en-US" altLang="zh-CN">
                <a:solidFill>
                  <a:srgbClr val="404040"/>
                </a:solidFill>
                <a:latin typeface="Arial" panose="020B0604020202020204" pitchFamily="34" charset="0"/>
                <a:ea typeface="宋体" panose="02010600030101010101" pitchFamily="2" charset="-122"/>
              </a:rPr>
              <a:t>报价</a:t>
            </a:r>
          </a:p>
        </p:txBody>
      </p:sp>
      <p:sp>
        <p:nvSpPr>
          <p:cNvPr id="22" name="文本框 21"/>
          <p:cNvSpPr txBox="1"/>
          <p:nvPr>
            <p:custDataLst>
              <p:tags r:id="rId11"/>
            </p:custDataLst>
          </p:nvPr>
        </p:nvSpPr>
        <p:spPr>
          <a:xfrm>
            <a:off x="4279265" y="988060"/>
            <a:ext cx="4326255" cy="16630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chorCtr="0">
            <a:noAutofit/>
          </a:bodyPr>
          <a:lstStyle>
            <a:defPPr>
              <a:defRPr lang="zh-CN"/>
            </a:defPPr>
            <a:lvl1pPr>
              <a:lnSpc>
                <a:spcPct val="120000"/>
              </a:lnSpc>
              <a:defRPr>
                <a:solidFill>
                  <a:schemeClr val="tx1">
                    <a:lumMod val="50000"/>
                    <a:lumOff val="50000"/>
                  </a:schemeClr>
                </a:solidFill>
                <a:latin typeface="+mn-ea"/>
              </a:defRPr>
            </a:lvl1pPr>
          </a:lstStyle>
          <a:p>
            <a:pPr algn="l" defTabSz="685800" eaLnBrk="1" fontAlgn="base" hangingPunct="1">
              <a:lnSpc>
                <a:spcPct val="120000"/>
              </a:lnSpc>
              <a:buClrTx/>
              <a:buSzTx/>
              <a:buFont typeface="Wingdings" panose="05000000000000000000" pitchFamily="2" charset="2"/>
              <a:buNone/>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（一）报价的形式：1、书面报价      2、口头报价</a:t>
            </a:r>
            <a:endPar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endParaRPr>
          </a:p>
          <a:p>
            <a:pPr algn="l" defTabSz="685800" eaLnBrk="1" fontAlgn="base" hangingPunct="1">
              <a:lnSpc>
                <a:spcPct val="120000"/>
              </a:lnSpc>
              <a:buClrTx/>
              <a:buSzTx/>
              <a:buFont typeface="Wingdings" panose="05000000000000000000" pitchFamily="2" charset="2"/>
              <a:buNone/>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（二）报价时一般应注意以下问题： </a:t>
            </a:r>
            <a:endPar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endParaRPr>
          </a:p>
          <a:p>
            <a:pPr marL="171450" indent="355600" algn="l" defTabSz="685800" fontAlgn="base">
              <a:lnSpc>
                <a:spcPct val="120000"/>
              </a:lnSpc>
              <a:buClrTx/>
              <a:buSzTx/>
              <a:buFont typeface="Wingdings" panose="05000000000000000000" charset="0"/>
              <a:buChar char="u"/>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报价要非常严肃、明确，切忌含糊其词。</a:t>
            </a:r>
            <a:endPar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endParaRPr>
          </a:p>
          <a:p>
            <a:pPr marL="171450" indent="355600" algn="l" defTabSz="685800" fontAlgn="base">
              <a:lnSpc>
                <a:spcPct val="120000"/>
              </a:lnSpc>
              <a:buClrTx/>
              <a:buSzTx/>
              <a:buFont typeface="Wingdings" panose="05000000000000000000" charset="0"/>
              <a:buChar char="u"/>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报价要非常干练，不必做过多的解释或说明。</a:t>
            </a:r>
            <a:endPar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endParaRPr>
          </a:p>
          <a:p>
            <a:pPr marL="171450" indent="355600" algn="l" defTabSz="685800" fontAlgn="base">
              <a:lnSpc>
                <a:spcPct val="120000"/>
              </a:lnSpc>
              <a:buClrTx/>
              <a:buSzTx/>
              <a:buFont typeface="Wingdings" panose="05000000000000000000" charset="0"/>
              <a:buChar char="u"/>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报价要非常果断</a:t>
            </a:r>
            <a:endPar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endParaRPr>
          </a:p>
          <a:p>
            <a:pPr marL="171450" indent="-171450" algn="l" defTabSz="685800" eaLnBrk="1" fontAlgn="base" hangingPunct="1">
              <a:buClrTx/>
              <a:buSzTx/>
              <a:buNone/>
            </a:pPr>
            <a:r>
              <a:rPr lang="zh-CN" altLang="en-US" sz="1400" b="1" strike="noStrike" noProof="1">
                <a:solidFill>
                  <a:schemeClr val="accent1"/>
                </a:solidFill>
                <a:latin typeface="微软雅黑" panose="020B0503020204020204" charset="-122"/>
                <a:ea typeface="微软雅黑" panose="020B0503020204020204" charset="-122"/>
                <a:cs typeface="微软雅黑" panose="020B0503020204020204" charset="-122"/>
                <a:sym typeface="+mn-ea"/>
              </a:rPr>
              <a:t>（三）确定开盘价（增加）</a:t>
            </a:r>
          </a:p>
        </p:txBody>
      </p:sp>
      <p:grpSp>
        <p:nvGrpSpPr>
          <p:cNvPr id="84" name="Group 8"/>
          <p:cNvGrpSpPr/>
          <p:nvPr>
            <p:custDataLst>
              <p:tags r:id="rId12"/>
            </p:custDataLst>
          </p:nvPr>
        </p:nvGrpSpPr>
        <p:grpSpPr bwMode="auto">
          <a:xfrm>
            <a:off x="3790721" y="1698215"/>
            <a:ext cx="417642" cy="403298"/>
            <a:chOff x="0" y="0"/>
            <a:chExt cx="440" cy="512"/>
          </a:xfrm>
          <a:solidFill>
            <a:schemeClr val="accent1"/>
          </a:solidFill>
        </p:grpSpPr>
        <p:sp>
          <p:nvSpPr>
            <p:cNvPr id="85" name="Oval 9"/>
            <p:cNvSpPr>
              <a:spLocks noChangeArrowheads="1"/>
            </p:cNvSpPr>
            <p:nvPr/>
          </p:nvSpPr>
          <p:spPr bwMode="auto">
            <a:xfrm>
              <a:off x="107" y="0"/>
              <a:ext cx="80" cy="99"/>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86" name="Freeform 10"/>
            <p:cNvSpPr>
              <a:spLocks noEditPoints="1"/>
            </p:cNvSpPr>
            <p:nvPr/>
          </p:nvSpPr>
          <p:spPr bwMode="auto">
            <a:xfrm>
              <a:off x="0" y="106"/>
              <a:ext cx="286" cy="404"/>
            </a:xfrm>
            <a:custGeom>
              <a:avLst/>
              <a:gdLst>
                <a:gd name="T0" fmla="*/ 121 w 121"/>
                <a:gd name="T1" fmla="*/ 27 h 171"/>
                <a:gd name="T2" fmla="*/ 120 w 121"/>
                <a:gd name="T3" fmla="*/ 26 h 171"/>
                <a:gd name="T4" fmla="*/ 114 w 121"/>
                <a:gd name="T5" fmla="*/ 22 h 171"/>
                <a:gd name="T6" fmla="*/ 90 w 121"/>
                <a:gd name="T7" fmla="*/ 4 h 171"/>
                <a:gd name="T8" fmla="*/ 84 w 121"/>
                <a:gd name="T9" fmla="*/ 2 h 171"/>
                <a:gd name="T10" fmla="*/ 76 w 121"/>
                <a:gd name="T11" fmla="*/ 1 h 171"/>
                <a:gd name="T12" fmla="*/ 74 w 121"/>
                <a:gd name="T13" fmla="*/ 12 h 171"/>
                <a:gd name="T14" fmla="*/ 67 w 121"/>
                <a:gd name="T15" fmla="*/ 43 h 171"/>
                <a:gd name="T16" fmla="*/ 67 w 121"/>
                <a:gd name="T17" fmla="*/ 8 h 171"/>
                <a:gd name="T18" fmla="*/ 58 w 121"/>
                <a:gd name="T19" fmla="*/ 0 h 171"/>
                <a:gd name="T20" fmla="*/ 58 w 121"/>
                <a:gd name="T21" fmla="*/ 9 h 171"/>
                <a:gd name="T22" fmla="*/ 45 w 121"/>
                <a:gd name="T23" fmla="*/ 19 h 171"/>
                <a:gd name="T24" fmla="*/ 40 w 121"/>
                <a:gd name="T25" fmla="*/ 7 h 171"/>
                <a:gd name="T26" fmla="*/ 48 w 121"/>
                <a:gd name="T27" fmla="*/ 1 h 171"/>
                <a:gd name="T28" fmla="*/ 39 w 121"/>
                <a:gd name="T29" fmla="*/ 2 h 171"/>
                <a:gd name="T30" fmla="*/ 3 w 121"/>
                <a:gd name="T31" fmla="*/ 36 h 171"/>
                <a:gd name="T32" fmla="*/ 3 w 121"/>
                <a:gd name="T33" fmla="*/ 36 h 171"/>
                <a:gd name="T34" fmla="*/ 1 w 121"/>
                <a:gd name="T35" fmla="*/ 48 h 171"/>
                <a:gd name="T36" fmla="*/ 2 w 121"/>
                <a:gd name="T37" fmla="*/ 49 h 171"/>
                <a:gd name="T38" fmla="*/ 3 w 121"/>
                <a:gd name="T39" fmla="*/ 50 h 171"/>
                <a:gd name="T40" fmla="*/ 6 w 121"/>
                <a:gd name="T41" fmla="*/ 57 h 171"/>
                <a:gd name="T42" fmla="*/ 20 w 121"/>
                <a:gd name="T43" fmla="*/ 85 h 171"/>
                <a:gd name="T44" fmla="*/ 33 w 121"/>
                <a:gd name="T45" fmla="*/ 90 h 171"/>
                <a:gd name="T46" fmla="*/ 35 w 121"/>
                <a:gd name="T47" fmla="*/ 91 h 171"/>
                <a:gd name="T48" fmla="*/ 60 w 121"/>
                <a:gd name="T49" fmla="*/ 171 h 171"/>
                <a:gd name="T50" fmla="*/ 56 w 121"/>
                <a:gd name="T51" fmla="*/ 110 h 171"/>
                <a:gd name="T52" fmla="*/ 89 w 121"/>
                <a:gd name="T53" fmla="*/ 34 h 171"/>
                <a:gd name="T54" fmla="*/ 94 w 121"/>
                <a:gd name="T55" fmla="*/ 32 h 171"/>
                <a:gd name="T56" fmla="*/ 76 w 121"/>
                <a:gd name="T57" fmla="*/ 45 h 171"/>
                <a:gd name="T58" fmla="*/ 89 w 121"/>
                <a:gd name="T59" fmla="*/ 34 h 171"/>
                <a:gd name="T60" fmla="*/ 31 w 121"/>
                <a:gd name="T61" fmla="*/ 56 h 171"/>
                <a:gd name="T62" fmla="*/ 24 w 121"/>
                <a:gd name="T63" fmla="*/ 44 h 171"/>
                <a:gd name="T64" fmla="*/ 33 w 121"/>
                <a:gd name="T65" fmla="*/ 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5"/>
                    <a:pt x="121" y="27"/>
                  </a:cubicBezTo>
                  <a:cubicBezTo>
                    <a:pt x="121" y="27"/>
                    <a:pt x="121" y="27"/>
                    <a:pt x="121" y="27"/>
                  </a:cubicBezTo>
                  <a:cubicBezTo>
                    <a:pt x="120" y="26"/>
                    <a:pt x="120" y="26"/>
                    <a:pt x="120" y="26"/>
                  </a:cubicBezTo>
                  <a:cubicBezTo>
                    <a:pt x="118" y="25"/>
                    <a:pt x="118" y="25"/>
                    <a:pt x="118" y="25"/>
                  </a:cubicBezTo>
                  <a:cubicBezTo>
                    <a:pt x="114" y="22"/>
                    <a:pt x="114" y="22"/>
                    <a:pt x="114" y="22"/>
                  </a:cubicBezTo>
                  <a:cubicBezTo>
                    <a:pt x="106" y="16"/>
                    <a:pt x="106" y="16"/>
                    <a:pt x="106" y="16"/>
                  </a:cubicBezTo>
                  <a:cubicBezTo>
                    <a:pt x="90" y="4"/>
                    <a:pt x="90" y="4"/>
                    <a:pt x="90" y="4"/>
                  </a:cubicBezTo>
                  <a:cubicBezTo>
                    <a:pt x="88" y="3"/>
                    <a:pt x="86" y="2"/>
                    <a:pt x="84" y="2"/>
                  </a:cubicBezTo>
                  <a:cubicBezTo>
                    <a:pt x="84" y="2"/>
                    <a:pt x="84" y="2"/>
                    <a:pt x="84" y="2"/>
                  </a:cubicBezTo>
                  <a:cubicBezTo>
                    <a:pt x="81" y="1"/>
                    <a:pt x="79" y="1"/>
                    <a:pt x="76" y="1"/>
                  </a:cubicBezTo>
                  <a:cubicBezTo>
                    <a:pt x="76" y="1"/>
                    <a:pt x="76" y="1"/>
                    <a:pt x="76" y="1"/>
                  </a:cubicBezTo>
                  <a:cubicBezTo>
                    <a:pt x="83" y="7"/>
                    <a:pt x="83" y="7"/>
                    <a:pt x="83" y="7"/>
                  </a:cubicBezTo>
                  <a:cubicBezTo>
                    <a:pt x="74" y="12"/>
                    <a:pt x="74" y="12"/>
                    <a:pt x="74" y="12"/>
                  </a:cubicBezTo>
                  <a:cubicBezTo>
                    <a:pt x="78" y="19"/>
                    <a:pt x="78" y="19"/>
                    <a:pt x="78" y="19"/>
                  </a:cubicBezTo>
                  <a:cubicBezTo>
                    <a:pt x="67" y="43"/>
                    <a:pt x="67" y="43"/>
                    <a:pt x="67" y="43"/>
                  </a:cubicBezTo>
                  <a:cubicBezTo>
                    <a:pt x="66" y="9"/>
                    <a:pt x="66" y="9"/>
                    <a:pt x="66" y="9"/>
                  </a:cubicBezTo>
                  <a:cubicBezTo>
                    <a:pt x="67" y="8"/>
                    <a:pt x="67" y="8"/>
                    <a:pt x="67" y="8"/>
                  </a:cubicBezTo>
                  <a:cubicBezTo>
                    <a:pt x="65" y="0"/>
                    <a:pt x="65" y="0"/>
                    <a:pt x="65" y="0"/>
                  </a:cubicBezTo>
                  <a:cubicBezTo>
                    <a:pt x="58" y="0"/>
                    <a:pt x="58" y="0"/>
                    <a:pt x="58" y="0"/>
                  </a:cubicBezTo>
                  <a:cubicBezTo>
                    <a:pt x="56" y="8"/>
                    <a:pt x="56" y="8"/>
                    <a:pt x="56" y="8"/>
                  </a:cubicBezTo>
                  <a:cubicBezTo>
                    <a:pt x="58" y="9"/>
                    <a:pt x="58" y="9"/>
                    <a:pt x="58" y="9"/>
                  </a:cubicBezTo>
                  <a:cubicBezTo>
                    <a:pt x="56" y="43"/>
                    <a:pt x="56" y="43"/>
                    <a:pt x="56" y="43"/>
                  </a:cubicBezTo>
                  <a:cubicBezTo>
                    <a:pt x="45" y="19"/>
                    <a:pt x="45" y="19"/>
                    <a:pt x="45" y="19"/>
                  </a:cubicBezTo>
                  <a:cubicBezTo>
                    <a:pt x="49" y="12"/>
                    <a:pt x="49" y="12"/>
                    <a:pt x="49" y="12"/>
                  </a:cubicBezTo>
                  <a:cubicBezTo>
                    <a:pt x="40" y="7"/>
                    <a:pt x="40" y="7"/>
                    <a:pt x="40" y="7"/>
                  </a:cubicBezTo>
                  <a:cubicBezTo>
                    <a:pt x="48" y="1"/>
                    <a:pt x="48" y="1"/>
                    <a:pt x="48" y="1"/>
                  </a:cubicBezTo>
                  <a:cubicBezTo>
                    <a:pt x="48" y="1"/>
                    <a:pt x="48" y="1"/>
                    <a:pt x="48" y="1"/>
                  </a:cubicBezTo>
                  <a:cubicBezTo>
                    <a:pt x="45" y="1"/>
                    <a:pt x="42" y="1"/>
                    <a:pt x="39" y="2"/>
                  </a:cubicBezTo>
                  <a:cubicBezTo>
                    <a:pt x="39" y="2"/>
                    <a:pt x="39" y="2"/>
                    <a:pt x="39" y="2"/>
                  </a:cubicBezTo>
                  <a:cubicBezTo>
                    <a:pt x="36" y="2"/>
                    <a:pt x="33" y="3"/>
                    <a:pt x="31" y="6"/>
                  </a:cubicBezTo>
                  <a:cubicBezTo>
                    <a:pt x="3" y="36"/>
                    <a:pt x="3" y="36"/>
                    <a:pt x="3" y="36"/>
                  </a:cubicBezTo>
                  <a:cubicBezTo>
                    <a:pt x="3" y="36"/>
                    <a:pt x="3" y="36"/>
                    <a:pt x="3" y="36"/>
                  </a:cubicBezTo>
                  <a:cubicBezTo>
                    <a:pt x="3" y="36"/>
                    <a:pt x="3" y="36"/>
                    <a:pt x="3" y="36"/>
                  </a:cubicBezTo>
                  <a:cubicBezTo>
                    <a:pt x="0" y="60"/>
                    <a:pt x="2" y="43"/>
                    <a:pt x="1" y="48"/>
                  </a:cubicBezTo>
                  <a:cubicBezTo>
                    <a:pt x="1" y="48"/>
                    <a:pt x="1" y="48"/>
                    <a:pt x="1" y="48"/>
                  </a:cubicBezTo>
                  <a:cubicBezTo>
                    <a:pt x="2" y="48"/>
                    <a:pt x="2" y="48"/>
                    <a:pt x="2" y="48"/>
                  </a:cubicBezTo>
                  <a:cubicBezTo>
                    <a:pt x="2" y="49"/>
                    <a:pt x="2" y="49"/>
                    <a:pt x="2" y="49"/>
                  </a:cubicBezTo>
                  <a:cubicBezTo>
                    <a:pt x="2" y="49"/>
                    <a:pt x="2" y="49"/>
                    <a:pt x="2" y="49"/>
                  </a:cubicBezTo>
                  <a:cubicBezTo>
                    <a:pt x="3" y="50"/>
                    <a:pt x="3" y="50"/>
                    <a:pt x="3" y="50"/>
                  </a:cubicBezTo>
                  <a:cubicBezTo>
                    <a:pt x="4" y="53"/>
                    <a:pt x="4" y="53"/>
                    <a:pt x="4" y="53"/>
                  </a:cubicBezTo>
                  <a:cubicBezTo>
                    <a:pt x="6" y="57"/>
                    <a:pt x="6" y="57"/>
                    <a:pt x="6" y="57"/>
                  </a:cubicBezTo>
                  <a:cubicBezTo>
                    <a:pt x="11" y="67"/>
                    <a:pt x="11" y="67"/>
                    <a:pt x="11" y="67"/>
                  </a:cubicBezTo>
                  <a:cubicBezTo>
                    <a:pt x="20" y="85"/>
                    <a:pt x="20" y="85"/>
                    <a:pt x="20" y="85"/>
                  </a:cubicBezTo>
                  <a:cubicBezTo>
                    <a:pt x="24" y="83"/>
                    <a:pt x="29" y="81"/>
                    <a:pt x="33" y="78"/>
                  </a:cubicBezTo>
                  <a:cubicBezTo>
                    <a:pt x="33" y="82"/>
                    <a:pt x="33" y="86"/>
                    <a:pt x="33" y="90"/>
                  </a:cubicBezTo>
                  <a:cubicBezTo>
                    <a:pt x="33" y="90"/>
                    <a:pt x="33" y="91"/>
                    <a:pt x="33" y="91"/>
                  </a:cubicBezTo>
                  <a:cubicBezTo>
                    <a:pt x="33" y="91"/>
                    <a:pt x="34" y="91"/>
                    <a:pt x="35" y="91"/>
                  </a:cubicBezTo>
                  <a:cubicBezTo>
                    <a:pt x="37" y="171"/>
                    <a:pt x="37" y="171"/>
                    <a:pt x="37" y="171"/>
                  </a:cubicBezTo>
                  <a:cubicBezTo>
                    <a:pt x="60" y="171"/>
                    <a:pt x="60" y="171"/>
                    <a:pt x="60" y="171"/>
                  </a:cubicBezTo>
                  <a:cubicBezTo>
                    <a:pt x="61" y="161"/>
                    <a:pt x="61" y="148"/>
                    <a:pt x="61" y="135"/>
                  </a:cubicBezTo>
                  <a:cubicBezTo>
                    <a:pt x="58" y="127"/>
                    <a:pt x="56" y="119"/>
                    <a:pt x="56" y="110"/>
                  </a:cubicBezTo>
                  <a:cubicBezTo>
                    <a:pt x="56" y="74"/>
                    <a:pt x="84" y="45"/>
                    <a:pt x="120" y="42"/>
                  </a:cubicBezTo>
                  <a:close/>
                  <a:moveTo>
                    <a:pt x="89" y="34"/>
                  </a:moveTo>
                  <a:cubicBezTo>
                    <a:pt x="89" y="32"/>
                    <a:pt x="89" y="30"/>
                    <a:pt x="89" y="28"/>
                  </a:cubicBezTo>
                  <a:cubicBezTo>
                    <a:pt x="94" y="32"/>
                    <a:pt x="94" y="32"/>
                    <a:pt x="94" y="32"/>
                  </a:cubicBezTo>
                  <a:cubicBezTo>
                    <a:pt x="96" y="34"/>
                    <a:pt x="96" y="34"/>
                    <a:pt x="96" y="34"/>
                  </a:cubicBezTo>
                  <a:cubicBezTo>
                    <a:pt x="76" y="45"/>
                    <a:pt x="76" y="45"/>
                    <a:pt x="76" y="45"/>
                  </a:cubicBezTo>
                  <a:cubicBezTo>
                    <a:pt x="74" y="43"/>
                    <a:pt x="74" y="43"/>
                    <a:pt x="74" y="43"/>
                  </a:cubicBezTo>
                  <a:lnTo>
                    <a:pt x="89" y="34"/>
                  </a:lnTo>
                  <a:close/>
                  <a:moveTo>
                    <a:pt x="33" y="61"/>
                  </a:moveTo>
                  <a:cubicBezTo>
                    <a:pt x="31" y="56"/>
                    <a:pt x="31" y="56"/>
                    <a:pt x="31" y="56"/>
                  </a:cubicBezTo>
                  <a:cubicBezTo>
                    <a:pt x="25" y="47"/>
                    <a:pt x="25" y="47"/>
                    <a:pt x="25" y="47"/>
                  </a:cubicBezTo>
                  <a:cubicBezTo>
                    <a:pt x="24" y="44"/>
                    <a:pt x="24" y="44"/>
                    <a:pt x="24" y="44"/>
                  </a:cubicBezTo>
                  <a:cubicBezTo>
                    <a:pt x="34" y="32"/>
                    <a:pt x="34" y="32"/>
                    <a:pt x="34" y="32"/>
                  </a:cubicBezTo>
                  <a:cubicBezTo>
                    <a:pt x="34" y="41"/>
                    <a:pt x="33" y="51"/>
                    <a:pt x="33"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fontAlgn="base"/>
              <a:endParaRPr lang="zh-CN" altLang="en-US" sz="1270" strike="noStrike" noProof="1"/>
            </a:p>
          </p:txBody>
        </p:sp>
        <p:sp>
          <p:nvSpPr>
            <p:cNvPr id="87" name="Freeform 11"/>
            <p:cNvSpPr/>
            <p:nvPr/>
          </p:nvSpPr>
          <p:spPr bwMode="auto">
            <a:xfrm>
              <a:off x="152" y="444"/>
              <a:ext cx="56" cy="66"/>
            </a:xfrm>
            <a:custGeom>
              <a:avLst/>
              <a:gdLst>
                <a:gd name="T0" fmla="*/ 0 w 24"/>
                <a:gd name="T1" fmla="*/ 0 h 28"/>
                <a:gd name="T2" fmla="*/ 1 w 24"/>
                <a:gd name="T3" fmla="*/ 28 h 28"/>
                <a:gd name="T4" fmla="*/ 24 w 24"/>
                <a:gd name="T5" fmla="*/ 28 h 28"/>
                <a:gd name="T6" fmla="*/ 24 w 24"/>
                <a:gd name="T7" fmla="*/ 25 h 28"/>
                <a:gd name="T8" fmla="*/ 0 w 24"/>
                <a:gd name="T9" fmla="*/ 0 h 28"/>
              </a:gdLst>
              <a:ahLst/>
              <a:cxnLst>
                <a:cxn ang="0">
                  <a:pos x="T0" y="T1"/>
                </a:cxn>
                <a:cxn ang="0">
                  <a:pos x="T2" y="T3"/>
                </a:cxn>
                <a:cxn ang="0">
                  <a:pos x="T4" y="T5"/>
                </a:cxn>
                <a:cxn ang="0">
                  <a:pos x="T6" y="T7"/>
                </a:cxn>
                <a:cxn ang="0">
                  <a:pos x="T8" y="T9"/>
                </a:cxn>
              </a:cxnLst>
              <a:rect l="0" t="0" r="r" b="b"/>
              <a:pathLst>
                <a:path w="24" h="28">
                  <a:moveTo>
                    <a:pt x="0" y="0"/>
                  </a:moveTo>
                  <a:cubicBezTo>
                    <a:pt x="1" y="28"/>
                    <a:pt x="1" y="28"/>
                    <a:pt x="1" y="28"/>
                  </a:cubicBezTo>
                  <a:cubicBezTo>
                    <a:pt x="24" y="28"/>
                    <a:pt x="24" y="28"/>
                    <a:pt x="24" y="28"/>
                  </a:cubicBezTo>
                  <a:cubicBezTo>
                    <a:pt x="24" y="27"/>
                    <a:pt x="24" y="26"/>
                    <a:pt x="24" y="25"/>
                  </a:cubicBezTo>
                  <a:cubicBezTo>
                    <a:pt x="14" y="19"/>
                    <a:pt x="6" y="1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88" name="Freeform 12"/>
            <p:cNvSpPr>
              <a:spLocks noEditPoints="1"/>
            </p:cNvSpPr>
            <p:nvPr/>
          </p:nvSpPr>
          <p:spPr bwMode="auto">
            <a:xfrm>
              <a:off x="147" y="219"/>
              <a:ext cx="293" cy="293"/>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3 h 124"/>
                <a:gd name="T12" fmla="*/ 68 w 124"/>
                <a:gd name="T13" fmla="*/ 101 h 124"/>
                <a:gd name="T14" fmla="*/ 62 w 124"/>
                <a:gd name="T15" fmla="*/ 101 h 124"/>
                <a:gd name="T16" fmla="*/ 57 w 124"/>
                <a:gd name="T17" fmla="*/ 101 h 124"/>
                <a:gd name="T18" fmla="*/ 57 w 124"/>
                <a:gd name="T19" fmla="*/ 113 h 124"/>
                <a:gd name="T20" fmla="*/ 12 w 124"/>
                <a:gd name="T21" fmla="*/ 68 h 124"/>
                <a:gd name="T22" fmla="*/ 24 w 124"/>
                <a:gd name="T23" fmla="*/ 68 h 124"/>
                <a:gd name="T24" fmla="*/ 23 w 124"/>
                <a:gd name="T25" fmla="*/ 62 h 124"/>
                <a:gd name="T26" fmla="*/ 24 w 124"/>
                <a:gd name="T27" fmla="*/ 57 h 124"/>
                <a:gd name="T28" fmla="*/ 12 w 124"/>
                <a:gd name="T29" fmla="*/ 57 h 124"/>
                <a:gd name="T30" fmla="*/ 57 w 124"/>
                <a:gd name="T31" fmla="*/ 12 h 124"/>
                <a:gd name="T32" fmla="*/ 57 w 124"/>
                <a:gd name="T33" fmla="*/ 24 h 124"/>
                <a:gd name="T34" fmla="*/ 62 w 124"/>
                <a:gd name="T35" fmla="*/ 23 h 124"/>
                <a:gd name="T36" fmla="*/ 68 w 124"/>
                <a:gd name="T37" fmla="*/ 24 h 124"/>
                <a:gd name="T38" fmla="*/ 68 w 124"/>
                <a:gd name="T39" fmla="*/ 12 h 124"/>
                <a:gd name="T40" fmla="*/ 113 w 124"/>
                <a:gd name="T41" fmla="*/ 57 h 124"/>
                <a:gd name="T42" fmla="*/ 101 w 124"/>
                <a:gd name="T43" fmla="*/ 57 h 124"/>
                <a:gd name="T44" fmla="*/ 101 w 124"/>
                <a:gd name="T45" fmla="*/ 62 h 124"/>
                <a:gd name="T46" fmla="*/ 101 w 124"/>
                <a:gd name="T47" fmla="*/ 68 h 124"/>
                <a:gd name="T48" fmla="*/ 113 w 124"/>
                <a:gd name="T49" fmla="*/ 68 h 124"/>
                <a:gd name="T50" fmla="*/ 68 w 124"/>
                <a:gd name="T51" fmla="*/ 11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8"/>
                    <a:pt x="0" y="62"/>
                  </a:cubicBezTo>
                  <a:cubicBezTo>
                    <a:pt x="0" y="97"/>
                    <a:pt x="28" y="124"/>
                    <a:pt x="62" y="124"/>
                  </a:cubicBezTo>
                  <a:cubicBezTo>
                    <a:pt x="97" y="124"/>
                    <a:pt x="124" y="97"/>
                    <a:pt x="124" y="62"/>
                  </a:cubicBezTo>
                  <a:cubicBezTo>
                    <a:pt x="124" y="28"/>
                    <a:pt x="97" y="0"/>
                    <a:pt x="62" y="0"/>
                  </a:cubicBezTo>
                  <a:close/>
                  <a:moveTo>
                    <a:pt x="68" y="113"/>
                  </a:moveTo>
                  <a:cubicBezTo>
                    <a:pt x="68" y="101"/>
                    <a:pt x="68" y="101"/>
                    <a:pt x="68" y="101"/>
                  </a:cubicBezTo>
                  <a:cubicBezTo>
                    <a:pt x="66" y="101"/>
                    <a:pt x="64" y="101"/>
                    <a:pt x="62" y="101"/>
                  </a:cubicBezTo>
                  <a:cubicBezTo>
                    <a:pt x="60" y="101"/>
                    <a:pt x="59" y="101"/>
                    <a:pt x="57" y="101"/>
                  </a:cubicBezTo>
                  <a:cubicBezTo>
                    <a:pt x="57" y="113"/>
                    <a:pt x="57" y="113"/>
                    <a:pt x="57" y="113"/>
                  </a:cubicBezTo>
                  <a:cubicBezTo>
                    <a:pt x="33" y="110"/>
                    <a:pt x="15" y="91"/>
                    <a:pt x="12" y="68"/>
                  </a:cubicBezTo>
                  <a:cubicBezTo>
                    <a:pt x="24" y="68"/>
                    <a:pt x="24" y="68"/>
                    <a:pt x="24" y="68"/>
                  </a:cubicBezTo>
                  <a:cubicBezTo>
                    <a:pt x="24" y="66"/>
                    <a:pt x="23" y="64"/>
                    <a:pt x="23" y="62"/>
                  </a:cubicBezTo>
                  <a:cubicBezTo>
                    <a:pt x="23" y="60"/>
                    <a:pt x="24" y="58"/>
                    <a:pt x="24" y="57"/>
                  </a:cubicBezTo>
                  <a:cubicBezTo>
                    <a:pt x="12" y="57"/>
                    <a:pt x="12" y="57"/>
                    <a:pt x="12" y="57"/>
                  </a:cubicBezTo>
                  <a:cubicBezTo>
                    <a:pt x="15" y="33"/>
                    <a:pt x="33" y="15"/>
                    <a:pt x="57" y="12"/>
                  </a:cubicBezTo>
                  <a:cubicBezTo>
                    <a:pt x="57" y="24"/>
                    <a:pt x="57" y="24"/>
                    <a:pt x="57" y="24"/>
                  </a:cubicBezTo>
                  <a:cubicBezTo>
                    <a:pt x="59" y="24"/>
                    <a:pt x="60" y="23"/>
                    <a:pt x="62" y="23"/>
                  </a:cubicBezTo>
                  <a:cubicBezTo>
                    <a:pt x="64" y="23"/>
                    <a:pt x="66" y="24"/>
                    <a:pt x="68" y="24"/>
                  </a:cubicBezTo>
                  <a:cubicBezTo>
                    <a:pt x="68" y="12"/>
                    <a:pt x="68" y="12"/>
                    <a:pt x="68" y="12"/>
                  </a:cubicBezTo>
                  <a:cubicBezTo>
                    <a:pt x="91" y="15"/>
                    <a:pt x="110" y="33"/>
                    <a:pt x="113" y="57"/>
                  </a:cubicBezTo>
                  <a:cubicBezTo>
                    <a:pt x="101" y="57"/>
                    <a:pt x="101" y="57"/>
                    <a:pt x="101" y="57"/>
                  </a:cubicBezTo>
                  <a:cubicBezTo>
                    <a:pt x="101" y="58"/>
                    <a:pt x="101" y="60"/>
                    <a:pt x="101" y="62"/>
                  </a:cubicBezTo>
                  <a:cubicBezTo>
                    <a:pt x="101" y="64"/>
                    <a:pt x="101" y="66"/>
                    <a:pt x="101" y="68"/>
                  </a:cubicBezTo>
                  <a:cubicBezTo>
                    <a:pt x="113" y="68"/>
                    <a:pt x="113" y="68"/>
                    <a:pt x="113" y="68"/>
                  </a:cubicBezTo>
                  <a:cubicBezTo>
                    <a:pt x="110" y="91"/>
                    <a:pt x="91" y="110"/>
                    <a:pt x="68" y="1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90000" lnSpcReduction="20000"/>
            </a:bodyPr>
            <a:lstStyle/>
            <a:p>
              <a:pPr fontAlgn="base"/>
              <a:endParaRPr lang="zh-CN" altLang="en-US" sz="1270" strike="noStrike" noProof="1"/>
            </a:p>
          </p:txBody>
        </p:sp>
        <p:sp>
          <p:nvSpPr>
            <p:cNvPr id="89" name="Freeform 13"/>
            <p:cNvSpPr/>
            <p:nvPr/>
          </p:nvSpPr>
          <p:spPr bwMode="auto">
            <a:xfrm>
              <a:off x="234" y="267"/>
              <a:ext cx="21" cy="23"/>
            </a:xfrm>
            <a:custGeom>
              <a:avLst/>
              <a:gdLst>
                <a:gd name="T0" fmla="*/ 4 w 9"/>
                <a:gd name="T1" fmla="*/ 10 h 10"/>
                <a:gd name="T2" fmla="*/ 9 w 9"/>
                <a:gd name="T3" fmla="*/ 7 h 10"/>
                <a:gd name="T4" fmla="*/ 6 w 9"/>
                <a:gd name="T5" fmla="*/ 2 h 10"/>
                <a:gd name="T6" fmla="*/ 3 w 9"/>
                <a:gd name="T7" fmla="*/ 0 h 10"/>
                <a:gd name="T8" fmla="*/ 2 w 9"/>
                <a:gd name="T9" fmla="*/ 1 h 10"/>
                <a:gd name="T10" fmla="*/ 1 w 9"/>
                <a:gd name="T11" fmla="*/ 2 h 10"/>
                <a:gd name="T12" fmla="*/ 1 w 9"/>
                <a:gd name="T13" fmla="*/ 5 h 10"/>
                <a:gd name="T14" fmla="*/ 4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10"/>
                  </a:moveTo>
                  <a:cubicBezTo>
                    <a:pt x="5" y="9"/>
                    <a:pt x="7" y="8"/>
                    <a:pt x="9" y="7"/>
                  </a:cubicBezTo>
                  <a:cubicBezTo>
                    <a:pt x="6" y="2"/>
                    <a:pt x="6" y="2"/>
                    <a:pt x="6" y="2"/>
                  </a:cubicBezTo>
                  <a:cubicBezTo>
                    <a:pt x="5" y="1"/>
                    <a:pt x="4" y="0"/>
                    <a:pt x="3" y="0"/>
                  </a:cubicBezTo>
                  <a:cubicBezTo>
                    <a:pt x="3" y="0"/>
                    <a:pt x="2" y="0"/>
                    <a:pt x="2" y="1"/>
                  </a:cubicBezTo>
                  <a:cubicBezTo>
                    <a:pt x="1" y="1"/>
                    <a:pt x="1" y="2"/>
                    <a:pt x="1" y="2"/>
                  </a:cubicBezTo>
                  <a:cubicBezTo>
                    <a:pt x="0" y="3"/>
                    <a:pt x="1" y="4"/>
                    <a:pt x="1" y="5"/>
                  </a:cubicBezTo>
                  <a:lnTo>
                    <a:pt x="4"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0" name="Freeform 14"/>
            <p:cNvSpPr/>
            <p:nvPr/>
          </p:nvSpPr>
          <p:spPr bwMode="auto">
            <a:xfrm>
              <a:off x="333" y="267"/>
              <a:ext cx="22" cy="23"/>
            </a:xfrm>
            <a:custGeom>
              <a:avLst/>
              <a:gdLst>
                <a:gd name="T0" fmla="*/ 7 w 9"/>
                <a:gd name="T1" fmla="*/ 1 h 10"/>
                <a:gd name="T2" fmla="*/ 5 w 9"/>
                <a:gd name="T3" fmla="*/ 0 h 10"/>
                <a:gd name="T4" fmla="*/ 3 w 9"/>
                <a:gd name="T5" fmla="*/ 2 h 10"/>
                <a:gd name="T6" fmla="*/ 0 w 9"/>
                <a:gd name="T7" fmla="*/ 7 h 10"/>
                <a:gd name="T8" fmla="*/ 5 w 9"/>
                <a:gd name="T9" fmla="*/ 10 h 10"/>
                <a:gd name="T10" fmla="*/ 8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6" y="0"/>
                    <a:pt x="6" y="0"/>
                    <a:pt x="5" y="0"/>
                  </a:cubicBezTo>
                  <a:cubicBezTo>
                    <a:pt x="4" y="0"/>
                    <a:pt x="3" y="1"/>
                    <a:pt x="3" y="2"/>
                  </a:cubicBezTo>
                  <a:cubicBezTo>
                    <a:pt x="0" y="7"/>
                    <a:pt x="0" y="7"/>
                    <a:pt x="0" y="7"/>
                  </a:cubicBezTo>
                  <a:cubicBezTo>
                    <a:pt x="2" y="8"/>
                    <a:pt x="3" y="9"/>
                    <a:pt x="5" y="10"/>
                  </a:cubicBezTo>
                  <a:cubicBezTo>
                    <a:pt x="8" y="5"/>
                    <a:pt x="8" y="5"/>
                    <a:pt x="8" y="5"/>
                  </a:cubicBezTo>
                  <a:cubicBezTo>
                    <a:pt x="9" y="3"/>
                    <a:pt x="8" y="1"/>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1" name="Freeform 15"/>
            <p:cNvSpPr/>
            <p:nvPr/>
          </p:nvSpPr>
          <p:spPr bwMode="auto">
            <a:xfrm>
              <a:off x="369" y="307"/>
              <a:ext cx="21" cy="19"/>
            </a:xfrm>
            <a:custGeom>
              <a:avLst/>
              <a:gdLst>
                <a:gd name="T0" fmla="*/ 8 w 9"/>
                <a:gd name="T1" fmla="*/ 5 h 8"/>
                <a:gd name="T2" fmla="*/ 9 w 9"/>
                <a:gd name="T3" fmla="*/ 3 h 8"/>
                <a:gd name="T4" fmla="*/ 9 w 9"/>
                <a:gd name="T5" fmla="*/ 1 h 8"/>
                <a:gd name="T6" fmla="*/ 6 w 9"/>
                <a:gd name="T7" fmla="*/ 0 h 8"/>
                <a:gd name="T8" fmla="*/ 5 w 9"/>
                <a:gd name="T9" fmla="*/ 0 h 8"/>
                <a:gd name="T10" fmla="*/ 0 w 9"/>
                <a:gd name="T11" fmla="*/ 3 h 8"/>
                <a:gd name="T12" fmla="*/ 3 w 9"/>
                <a:gd name="T13" fmla="*/ 8 h 8"/>
                <a:gd name="T14" fmla="*/ 8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5"/>
                  </a:moveTo>
                  <a:cubicBezTo>
                    <a:pt x="9" y="5"/>
                    <a:pt x="9" y="4"/>
                    <a:pt x="9" y="3"/>
                  </a:cubicBezTo>
                  <a:cubicBezTo>
                    <a:pt x="9" y="3"/>
                    <a:pt x="9" y="2"/>
                    <a:pt x="9" y="1"/>
                  </a:cubicBezTo>
                  <a:cubicBezTo>
                    <a:pt x="8" y="0"/>
                    <a:pt x="8" y="0"/>
                    <a:pt x="6" y="0"/>
                  </a:cubicBezTo>
                  <a:cubicBezTo>
                    <a:pt x="6" y="0"/>
                    <a:pt x="5" y="0"/>
                    <a:pt x="5" y="0"/>
                  </a:cubicBezTo>
                  <a:cubicBezTo>
                    <a:pt x="0" y="3"/>
                    <a:pt x="0" y="3"/>
                    <a:pt x="0" y="3"/>
                  </a:cubicBezTo>
                  <a:cubicBezTo>
                    <a:pt x="1" y="5"/>
                    <a:pt x="2" y="6"/>
                    <a:pt x="3" y="8"/>
                  </a:cubicBezTo>
                  <a:lnTo>
                    <a:pt x="8"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2" name="Freeform 16"/>
            <p:cNvSpPr/>
            <p:nvPr/>
          </p:nvSpPr>
          <p:spPr bwMode="auto">
            <a:xfrm>
              <a:off x="196" y="307"/>
              <a:ext cx="24" cy="19"/>
            </a:xfrm>
            <a:custGeom>
              <a:avLst/>
              <a:gdLst>
                <a:gd name="T0" fmla="*/ 3 w 10"/>
                <a:gd name="T1" fmla="*/ 0 h 8"/>
                <a:gd name="T2" fmla="*/ 1 w 10"/>
                <a:gd name="T3" fmla="*/ 1 h 8"/>
                <a:gd name="T4" fmla="*/ 0 w 10"/>
                <a:gd name="T5" fmla="*/ 3 h 8"/>
                <a:gd name="T6" fmla="*/ 2 w 10"/>
                <a:gd name="T7" fmla="*/ 5 h 8"/>
                <a:gd name="T8" fmla="*/ 7 w 10"/>
                <a:gd name="T9" fmla="*/ 8 h 8"/>
                <a:gd name="T10" fmla="*/ 10 w 10"/>
                <a:gd name="T11" fmla="*/ 3 h 8"/>
                <a:gd name="T12" fmla="*/ 5 w 10"/>
                <a:gd name="T13" fmla="*/ 0 h 8"/>
                <a:gd name="T14" fmla="*/ 3 w 10"/>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3" y="0"/>
                  </a:moveTo>
                  <a:cubicBezTo>
                    <a:pt x="2" y="0"/>
                    <a:pt x="1" y="0"/>
                    <a:pt x="1" y="1"/>
                  </a:cubicBezTo>
                  <a:cubicBezTo>
                    <a:pt x="0" y="2"/>
                    <a:pt x="0" y="3"/>
                    <a:pt x="0" y="3"/>
                  </a:cubicBezTo>
                  <a:cubicBezTo>
                    <a:pt x="1" y="4"/>
                    <a:pt x="1" y="5"/>
                    <a:pt x="2" y="5"/>
                  </a:cubicBezTo>
                  <a:cubicBezTo>
                    <a:pt x="7" y="8"/>
                    <a:pt x="7" y="8"/>
                    <a:pt x="7" y="8"/>
                  </a:cubicBezTo>
                  <a:cubicBezTo>
                    <a:pt x="7" y="6"/>
                    <a:pt x="8" y="5"/>
                    <a:pt x="10" y="3"/>
                  </a:cubicBezTo>
                  <a:cubicBezTo>
                    <a:pt x="5" y="0"/>
                    <a:pt x="5" y="0"/>
                    <a:pt x="5" y="0"/>
                  </a:cubicBezTo>
                  <a:cubicBezTo>
                    <a:pt x="4" y="0"/>
                    <a:pt x="4"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3" name="Freeform 17"/>
            <p:cNvSpPr/>
            <p:nvPr/>
          </p:nvSpPr>
          <p:spPr bwMode="auto">
            <a:xfrm>
              <a:off x="369" y="408"/>
              <a:ext cx="21" cy="19"/>
            </a:xfrm>
            <a:custGeom>
              <a:avLst/>
              <a:gdLst>
                <a:gd name="T0" fmla="*/ 0 w 9"/>
                <a:gd name="T1" fmla="*/ 5 h 8"/>
                <a:gd name="T2" fmla="*/ 5 w 9"/>
                <a:gd name="T3" fmla="*/ 8 h 8"/>
                <a:gd name="T4" fmla="*/ 6 w 9"/>
                <a:gd name="T5" fmla="*/ 8 h 8"/>
                <a:gd name="T6" fmla="*/ 9 w 9"/>
                <a:gd name="T7" fmla="*/ 6 h 8"/>
                <a:gd name="T8" fmla="*/ 9 w 9"/>
                <a:gd name="T9" fmla="*/ 4 h 8"/>
                <a:gd name="T10" fmla="*/ 8 w 9"/>
                <a:gd name="T11" fmla="*/ 2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8" y="8"/>
                    <a:pt x="8" y="7"/>
                    <a:pt x="9" y="6"/>
                  </a:cubicBezTo>
                  <a:cubicBezTo>
                    <a:pt x="9" y="6"/>
                    <a:pt x="9" y="5"/>
                    <a:pt x="9" y="4"/>
                  </a:cubicBezTo>
                  <a:cubicBezTo>
                    <a:pt x="9" y="3"/>
                    <a:pt x="9" y="3"/>
                    <a:pt x="8" y="2"/>
                  </a:cubicBezTo>
                  <a:cubicBezTo>
                    <a:pt x="3" y="0"/>
                    <a:pt x="3" y="0"/>
                    <a:pt x="3" y="0"/>
                  </a:cubicBezTo>
                  <a:cubicBezTo>
                    <a:pt x="2" y="1"/>
                    <a:pt x="1" y="3"/>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4" name="Freeform 18"/>
            <p:cNvSpPr/>
            <p:nvPr/>
          </p:nvSpPr>
          <p:spPr bwMode="auto">
            <a:xfrm>
              <a:off x="196" y="408"/>
              <a:ext cx="24" cy="19"/>
            </a:xfrm>
            <a:custGeom>
              <a:avLst/>
              <a:gdLst>
                <a:gd name="T0" fmla="*/ 2 w 10"/>
                <a:gd name="T1" fmla="*/ 2 h 8"/>
                <a:gd name="T2" fmla="*/ 1 w 10"/>
                <a:gd name="T3" fmla="*/ 4 h 8"/>
                <a:gd name="T4" fmla="*/ 1 w 10"/>
                <a:gd name="T5" fmla="*/ 6 h 8"/>
                <a:gd name="T6" fmla="*/ 3 w 10"/>
                <a:gd name="T7" fmla="*/ 8 h 8"/>
                <a:gd name="T8" fmla="*/ 5 w 10"/>
                <a:gd name="T9" fmla="*/ 8 h 8"/>
                <a:gd name="T10" fmla="*/ 10 w 10"/>
                <a:gd name="T11" fmla="*/ 5 h 8"/>
                <a:gd name="T12" fmla="*/ 7 w 10"/>
                <a:gd name="T13" fmla="*/ 0 h 8"/>
                <a:gd name="T14" fmla="*/ 2 w 10"/>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2" y="2"/>
                  </a:moveTo>
                  <a:cubicBezTo>
                    <a:pt x="1" y="3"/>
                    <a:pt x="1" y="3"/>
                    <a:pt x="1" y="4"/>
                  </a:cubicBezTo>
                  <a:cubicBezTo>
                    <a:pt x="0" y="5"/>
                    <a:pt x="0" y="6"/>
                    <a:pt x="1" y="6"/>
                  </a:cubicBezTo>
                  <a:cubicBezTo>
                    <a:pt x="1" y="7"/>
                    <a:pt x="2" y="8"/>
                    <a:pt x="3" y="8"/>
                  </a:cubicBezTo>
                  <a:cubicBezTo>
                    <a:pt x="4" y="8"/>
                    <a:pt x="4" y="8"/>
                    <a:pt x="5" y="8"/>
                  </a:cubicBezTo>
                  <a:cubicBezTo>
                    <a:pt x="10" y="5"/>
                    <a:pt x="10" y="5"/>
                    <a:pt x="10" y="5"/>
                  </a:cubicBezTo>
                  <a:cubicBezTo>
                    <a:pt x="8" y="3"/>
                    <a:pt x="7" y="1"/>
                    <a:pt x="7" y="0"/>
                  </a:cubicBezTo>
                  <a:lnTo>
                    <a:pt x="2"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5" name="Freeform 19"/>
            <p:cNvSpPr/>
            <p:nvPr/>
          </p:nvSpPr>
          <p:spPr bwMode="auto">
            <a:xfrm>
              <a:off x="333" y="444"/>
              <a:ext cx="22" cy="23"/>
            </a:xfrm>
            <a:custGeom>
              <a:avLst/>
              <a:gdLst>
                <a:gd name="T0" fmla="*/ 5 w 9"/>
                <a:gd name="T1" fmla="*/ 0 h 10"/>
                <a:gd name="T2" fmla="*/ 0 w 9"/>
                <a:gd name="T3" fmla="*/ 3 h 10"/>
                <a:gd name="T4" fmla="*/ 3 w 9"/>
                <a:gd name="T5" fmla="*/ 8 h 10"/>
                <a:gd name="T6" fmla="*/ 5 w 9"/>
                <a:gd name="T7" fmla="*/ 10 h 10"/>
                <a:gd name="T8" fmla="*/ 7 w 9"/>
                <a:gd name="T9" fmla="*/ 9 h 10"/>
                <a:gd name="T10" fmla="*/ 8 w 9"/>
                <a:gd name="T11" fmla="*/ 5 h 10"/>
                <a:gd name="T12" fmla="*/ 5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5" y="0"/>
                  </a:moveTo>
                  <a:cubicBezTo>
                    <a:pt x="3" y="1"/>
                    <a:pt x="2" y="2"/>
                    <a:pt x="0" y="3"/>
                  </a:cubicBezTo>
                  <a:cubicBezTo>
                    <a:pt x="3" y="8"/>
                    <a:pt x="3" y="8"/>
                    <a:pt x="3" y="8"/>
                  </a:cubicBezTo>
                  <a:cubicBezTo>
                    <a:pt x="3" y="9"/>
                    <a:pt x="4" y="10"/>
                    <a:pt x="5" y="10"/>
                  </a:cubicBezTo>
                  <a:cubicBezTo>
                    <a:pt x="6" y="10"/>
                    <a:pt x="6" y="9"/>
                    <a:pt x="7" y="9"/>
                  </a:cubicBezTo>
                  <a:cubicBezTo>
                    <a:pt x="8" y="8"/>
                    <a:pt x="9" y="7"/>
                    <a:pt x="8" y="5"/>
                  </a:cubicBezTo>
                  <a:lnTo>
                    <a:pt x="5"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6" name="Freeform 20"/>
            <p:cNvSpPr/>
            <p:nvPr/>
          </p:nvSpPr>
          <p:spPr bwMode="auto">
            <a:xfrm>
              <a:off x="234" y="444"/>
              <a:ext cx="21" cy="23"/>
            </a:xfrm>
            <a:custGeom>
              <a:avLst/>
              <a:gdLst>
                <a:gd name="T0" fmla="*/ 1 w 9"/>
                <a:gd name="T1" fmla="*/ 5 h 10"/>
                <a:gd name="T2" fmla="*/ 1 w 9"/>
                <a:gd name="T3" fmla="*/ 7 h 10"/>
                <a:gd name="T4" fmla="*/ 2 w 9"/>
                <a:gd name="T5" fmla="*/ 9 h 10"/>
                <a:gd name="T6" fmla="*/ 3 w 9"/>
                <a:gd name="T7" fmla="*/ 10 h 10"/>
                <a:gd name="T8" fmla="*/ 6 w 9"/>
                <a:gd name="T9" fmla="*/ 8 h 10"/>
                <a:gd name="T10" fmla="*/ 9 w 9"/>
                <a:gd name="T11" fmla="*/ 3 h 10"/>
                <a:gd name="T12" fmla="*/ 4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1" y="6"/>
                    <a:pt x="0" y="7"/>
                    <a:pt x="1" y="7"/>
                  </a:cubicBezTo>
                  <a:cubicBezTo>
                    <a:pt x="1" y="8"/>
                    <a:pt x="1" y="9"/>
                    <a:pt x="2" y="9"/>
                  </a:cubicBezTo>
                  <a:cubicBezTo>
                    <a:pt x="2" y="9"/>
                    <a:pt x="3" y="10"/>
                    <a:pt x="3" y="10"/>
                  </a:cubicBezTo>
                  <a:cubicBezTo>
                    <a:pt x="4" y="10"/>
                    <a:pt x="5" y="9"/>
                    <a:pt x="6" y="8"/>
                  </a:cubicBezTo>
                  <a:cubicBezTo>
                    <a:pt x="9" y="3"/>
                    <a:pt x="9" y="3"/>
                    <a:pt x="9" y="3"/>
                  </a:cubicBezTo>
                  <a:cubicBezTo>
                    <a:pt x="7" y="2"/>
                    <a:pt x="5" y="1"/>
                    <a:pt x="4" y="0"/>
                  </a:cubicBezTo>
                  <a:lnTo>
                    <a:pt x="1"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7" name="Oval 21"/>
            <p:cNvSpPr>
              <a:spLocks noChangeArrowheads="1"/>
            </p:cNvSpPr>
            <p:nvPr/>
          </p:nvSpPr>
          <p:spPr bwMode="auto">
            <a:xfrm>
              <a:off x="284" y="356"/>
              <a:ext cx="21" cy="22"/>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98" name="Freeform 22"/>
            <p:cNvSpPr/>
            <p:nvPr/>
          </p:nvSpPr>
          <p:spPr bwMode="auto">
            <a:xfrm>
              <a:off x="253" y="295"/>
              <a:ext cx="50" cy="59"/>
            </a:xfrm>
            <a:custGeom>
              <a:avLst/>
              <a:gdLst>
                <a:gd name="T0" fmla="*/ 21 w 21"/>
                <a:gd name="T1" fmla="*/ 25 h 25"/>
                <a:gd name="T2" fmla="*/ 21 w 21"/>
                <a:gd name="T3" fmla="*/ 7 h 25"/>
                <a:gd name="T4" fmla="*/ 17 w 21"/>
                <a:gd name="T5" fmla="*/ 3 h 25"/>
                <a:gd name="T6" fmla="*/ 13 w 21"/>
                <a:gd name="T7" fmla="*/ 7 h 25"/>
                <a:gd name="T8" fmla="*/ 13 w 21"/>
                <a:gd name="T9" fmla="*/ 17 h 25"/>
                <a:gd name="T10" fmla="*/ 4 w 21"/>
                <a:gd name="T11" fmla="*/ 1 h 25"/>
                <a:gd name="T12" fmla="*/ 1 w 21"/>
                <a:gd name="T13" fmla="*/ 0 h 25"/>
                <a:gd name="T14" fmla="*/ 0 w 21"/>
                <a:gd name="T15" fmla="*/ 4 h 25"/>
                <a:gd name="T16" fmla="*/ 13 w 21"/>
                <a:gd name="T17" fmla="*/ 25 h 25"/>
                <a:gd name="T18" fmla="*/ 17 w 21"/>
                <a:gd name="T19" fmla="*/ 23 h 25"/>
                <a:gd name="T20" fmla="*/ 21 w 21"/>
                <a:gd name="T2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5">
                  <a:moveTo>
                    <a:pt x="21" y="25"/>
                  </a:moveTo>
                  <a:cubicBezTo>
                    <a:pt x="21" y="7"/>
                    <a:pt x="21" y="7"/>
                    <a:pt x="21" y="7"/>
                  </a:cubicBezTo>
                  <a:cubicBezTo>
                    <a:pt x="21" y="4"/>
                    <a:pt x="19" y="3"/>
                    <a:pt x="17" y="3"/>
                  </a:cubicBezTo>
                  <a:cubicBezTo>
                    <a:pt x="15" y="3"/>
                    <a:pt x="13" y="4"/>
                    <a:pt x="13" y="7"/>
                  </a:cubicBezTo>
                  <a:cubicBezTo>
                    <a:pt x="13" y="17"/>
                    <a:pt x="13" y="17"/>
                    <a:pt x="13" y="17"/>
                  </a:cubicBezTo>
                  <a:cubicBezTo>
                    <a:pt x="4" y="1"/>
                    <a:pt x="4" y="1"/>
                    <a:pt x="4" y="1"/>
                  </a:cubicBezTo>
                  <a:cubicBezTo>
                    <a:pt x="4" y="0"/>
                    <a:pt x="2" y="0"/>
                    <a:pt x="1" y="0"/>
                  </a:cubicBezTo>
                  <a:cubicBezTo>
                    <a:pt x="0" y="1"/>
                    <a:pt x="0" y="2"/>
                    <a:pt x="0" y="4"/>
                  </a:cubicBezTo>
                  <a:cubicBezTo>
                    <a:pt x="13" y="25"/>
                    <a:pt x="13" y="25"/>
                    <a:pt x="13" y="25"/>
                  </a:cubicBezTo>
                  <a:cubicBezTo>
                    <a:pt x="14" y="24"/>
                    <a:pt x="15" y="23"/>
                    <a:pt x="17" y="23"/>
                  </a:cubicBezTo>
                  <a:cubicBezTo>
                    <a:pt x="19" y="23"/>
                    <a:pt x="20" y="24"/>
                    <a:pt x="21"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grpSp>
      <p:sp>
        <p:nvSpPr>
          <p:cNvPr id="17" name="文本框 16"/>
          <p:cNvSpPr txBox="1"/>
          <p:nvPr>
            <p:custDataLst>
              <p:tags r:id="rId13"/>
            </p:custDataLst>
          </p:nvPr>
        </p:nvSpPr>
        <p:spPr>
          <a:xfrm>
            <a:off x="4324350" y="4277995"/>
            <a:ext cx="4135120" cy="13728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anchor="ctr" anchorCtr="0"/>
          <a:lstStyle>
            <a:defPPr>
              <a:defRPr lang="zh-CN"/>
            </a:defPPr>
            <a:lvl1pPr>
              <a:lnSpc>
                <a:spcPct val="120000"/>
              </a:lnSpc>
              <a:defRPr>
                <a:solidFill>
                  <a:schemeClr val="tx1">
                    <a:lumMod val="50000"/>
                    <a:lumOff val="50000"/>
                  </a:schemeClr>
                </a:solidFill>
                <a:latin typeface="+mn-ea"/>
              </a:defRPr>
            </a:lvl1pPr>
          </a:lstStyle>
          <a:p>
            <a:pPr defTabSz="685800" fontAlgn="base"/>
            <a:r>
              <a:rPr lang="en-US" altLang="zh-CN" sz="1400" strike="noStrike" noProof="1">
                <a:solidFill>
                  <a:srgbClr val="000000">
                    <a:lumMod val="50000"/>
                    <a:lumOff val="50000"/>
                  </a:srgbClr>
                </a:solidFill>
                <a:latin typeface="+mn-lt"/>
                <a:ea typeface="宋体" panose="02010600030101010101" pitchFamily="2" charset="-122"/>
                <a:cs typeface="+mn-cs"/>
              </a:rPr>
              <a:t>      </a:t>
            </a:r>
            <a:r>
              <a:rPr lang="en-US" altLang="zh-CN" sz="1400" b="1" strike="noStrike" noProof="1">
                <a:solidFill>
                  <a:srgbClr val="000000">
                    <a:lumMod val="50000"/>
                    <a:lumOff val="50000"/>
                  </a:srgbClr>
                </a:solidFill>
                <a:latin typeface="微软雅黑" panose="020B0503020204020204" charset="-122"/>
                <a:ea typeface="微软雅黑" panose="020B0503020204020204" charset="-122"/>
                <a:cs typeface="微软雅黑" panose="020B0503020204020204" charset="-122"/>
              </a:rPr>
              <a:t> </a:t>
            </a:r>
            <a:r>
              <a:rPr lang="zh-CN" altLang="en-US" sz="1600" b="1" strike="noStrike" noProof="1">
                <a:solidFill>
                  <a:schemeClr val="accent3">
                    <a:lumMod val="50000"/>
                  </a:schemeClr>
                </a:solidFill>
                <a:latin typeface="微软雅黑" panose="020B0503020204020204" charset="-122"/>
                <a:ea typeface="微软雅黑" panose="020B0503020204020204" charset="-122"/>
                <a:cs typeface="微软雅黑" panose="020B0503020204020204" charset="-122"/>
              </a:rPr>
              <a:t>还价是评论与讨价之后，被讨价人向讨价人要求给出具体价格意见，而讨价人对此要求做出具体回应的行为。</a:t>
            </a:r>
          </a:p>
          <a:p>
            <a:pPr defTabSz="685800" fontAlgn="base"/>
            <a:r>
              <a:rPr lang="zh-CN" altLang="en-US" sz="1600" b="1" strike="noStrike" noProof="1">
                <a:solidFill>
                  <a:schemeClr val="accent3">
                    <a:lumMod val="50000"/>
                  </a:schemeClr>
                </a:solidFill>
                <a:latin typeface="微软雅黑" panose="020B0503020204020204" charset="-122"/>
                <a:ea typeface="微软雅黑" panose="020B0503020204020204" charset="-122"/>
                <a:cs typeface="微软雅黑" panose="020B0503020204020204" charset="-122"/>
              </a:rPr>
              <a:t>        还价有从动式与主动式两种。</a:t>
            </a:r>
          </a:p>
        </p:txBody>
      </p:sp>
      <p:grpSp>
        <p:nvGrpSpPr>
          <p:cNvPr id="16397" name="组合 98"/>
          <p:cNvGrpSpPr/>
          <p:nvPr/>
        </p:nvGrpSpPr>
        <p:grpSpPr>
          <a:xfrm>
            <a:off x="3700463" y="4090988"/>
            <a:ext cx="417512" cy="403225"/>
            <a:chOff x="5774474" y="4396782"/>
            <a:chExt cx="406800" cy="392400"/>
          </a:xfrm>
        </p:grpSpPr>
        <p:sp>
          <p:nvSpPr>
            <p:cNvPr id="100" name="Oval 24"/>
            <p:cNvSpPr>
              <a:spLocks noChangeArrowheads="1"/>
            </p:cNvSpPr>
            <p:nvPr>
              <p:custDataLst>
                <p:tags r:id="rId16"/>
              </p:custDataLst>
            </p:nvPr>
          </p:nvSpPr>
          <p:spPr bwMode="auto">
            <a:xfrm>
              <a:off x="5867759" y="4396782"/>
              <a:ext cx="73089" cy="75367"/>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01" name="Freeform 25"/>
            <p:cNvSpPr/>
            <p:nvPr>
              <p:custDataLst>
                <p:tags r:id="rId17"/>
              </p:custDataLst>
            </p:nvPr>
          </p:nvSpPr>
          <p:spPr bwMode="auto">
            <a:xfrm>
              <a:off x="5986049" y="4586019"/>
              <a:ext cx="26928" cy="40960"/>
            </a:xfrm>
            <a:custGeom>
              <a:avLst/>
              <a:gdLst>
                <a:gd name="T0" fmla="*/ 2 w 12"/>
                <a:gd name="T1" fmla="*/ 21 h 21"/>
                <a:gd name="T2" fmla="*/ 10 w 12"/>
                <a:gd name="T3" fmla="*/ 21 h 21"/>
                <a:gd name="T4" fmla="*/ 12 w 12"/>
                <a:gd name="T5" fmla="*/ 19 h 21"/>
                <a:gd name="T6" fmla="*/ 12 w 12"/>
                <a:gd name="T7" fmla="*/ 2 h 21"/>
                <a:gd name="T8" fmla="*/ 10 w 12"/>
                <a:gd name="T9" fmla="*/ 0 h 21"/>
                <a:gd name="T10" fmla="*/ 2 w 12"/>
                <a:gd name="T11" fmla="*/ 0 h 21"/>
                <a:gd name="T12" fmla="*/ 0 w 12"/>
                <a:gd name="T13" fmla="*/ 2 h 21"/>
                <a:gd name="T14" fmla="*/ 0 w 12"/>
                <a:gd name="T15" fmla="*/ 19 h 21"/>
                <a:gd name="T16" fmla="*/ 2 w 12"/>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1">
                  <a:moveTo>
                    <a:pt x="2" y="21"/>
                  </a:moveTo>
                  <a:cubicBezTo>
                    <a:pt x="10" y="21"/>
                    <a:pt x="10" y="21"/>
                    <a:pt x="10" y="21"/>
                  </a:cubicBezTo>
                  <a:cubicBezTo>
                    <a:pt x="11" y="21"/>
                    <a:pt x="12" y="20"/>
                    <a:pt x="12" y="19"/>
                  </a:cubicBezTo>
                  <a:cubicBezTo>
                    <a:pt x="12" y="2"/>
                    <a:pt x="12" y="2"/>
                    <a:pt x="12" y="2"/>
                  </a:cubicBezTo>
                  <a:cubicBezTo>
                    <a:pt x="12" y="1"/>
                    <a:pt x="11" y="0"/>
                    <a:pt x="10" y="0"/>
                  </a:cubicBezTo>
                  <a:cubicBezTo>
                    <a:pt x="2" y="0"/>
                    <a:pt x="2" y="0"/>
                    <a:pt x="2" y="0"/>
                  </a:cubicBezTo>
                  <a:cubicBezTo>
                    <a:pt x="1" y="0"/>
                    <a:pt x="0" y="1"/>
                    <a:pt x="0" y="2"/>
                  </a:cubicBezTo>
                  <a:cubicBezTo>
                    <a:pt x="0" y="19"/>
                    <a:pt x="0" y="19"/>
                    <a:pt x="0" y="19"/>
                  </a:cubicBezTo>
                  <a:cubicBezTo>
                    <a:pt x="0" y="20"/>
                    <a:pt x="1" y="21"/>
                    <a:pt x="2" y="21"/>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02" name="Freeform 26"/>
            <p:cNvSpPr/>
            <p:nvPr>
              <p:custDataLst>
                <p:tags r:id="rId18"/>
              </p:custDataLst>
            </p:nvPr>
          </p:nvSpPr>
          <p:spPr bwMode="auto">
            <a:xfrm>
              <a:off x="6111070" y="4586019"/>
              <a:ext cx="26928" cy="40960"/>
            </a:xfrm>
            <a:custGeom>
              <a:avLst/>
              <a:gdLst>
                <a:gd name="T0" fmla="*/ 2 w 12"/>
                <a:gd name="T1" fmla="*/ 21 h 21"/>
                <a:gd name="T2" fmla="*/ 10 w 12"/>
                <a:gd name="T3" fmla="*/ 21 h 21"/>
                <a:gd name="T4" fmla="*/ 12 w 12"/>
                <a:gd name="T5" fmla="*/ 19 h 21"/>
                <a:gd name="T6" fmla="*/ 12 w 12"/>
                <a:gd name="T7" fmla="*/ 2 h 21"/>
                <a:gd name="T8" fmla="*/ 10 w 12"/>
                <a:gd name="T9" fmla="*/ 0 h 21"/>
                <a:gd name="T10" fmla="*/ 2 w 12"/>
                <a:gd name="T11" fmla="*/ 0 h 21"/>
                <a:gd name="T12" fmla="*/ 0 w 12"/>
                <a:gd name="T13" fmla="*/ 2 h 21"/>
                <a:gd name="T14" fmla="*/ 0 w 12"/>
                <a:gd name="T15" fmla="*/ 19 h 21"/>
                <a:gd name="T16" fmla="*/ 2 w 12"/>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1">
                  <a:moveTo>
                    <a:pt x="2" y="21"/>
                  </a:moveTo>
                  <a:cubicBezTo>
                    <a:pt x="10" y="21"/>
                    <a:pt x="10" y="21"/>
                    <a:pt x="10" y="21"/>
                  </a:cubicBezTo>
                  <a:cubicBezTo>
                    <a:pt x="11" y="21"/>
                    <a:pt x="12" y="20"/>
                    <a:pt x="12" y="19"/>
                  </a:cubicBezTo>
                  <a:cubicBezTo>
                    <a:pt x="12" y="2"/>
                    <a:pt x="12" y="2"/>
                    <a:pt x="12" y="2"/>
                  </a:cubicBezTo>
                  <a:cubicBezTo>
                    <a:pt x="12" y="1"/>
                    <a:pt x="11" y="0"/>
                    <a:pt x="10" y="0"/>
                  </a:cubicBezTo>
                  <a:cubicBezTo>
                    <a:pt x="2" y="0"/>
                    <a:pt x="2" y="0"/>
                    <a:pt x="2" y="0"/>
                  </a:cubicBezTo>
                  <a:cubicBezTo>
                    <a:pt x="1" y="0"/>
                    <a:pt x="0" y="1"/>
                    <a:pt x="0" y="2"/>
                  </a:cubicBezTo>
                  <a:cubicBezTo>
                    <a:pt x="0" y="19"/>
                    <a:pt x="0" y="19"/>
                    <a:pt x="0" y="19"/>
                  </a:cubicBezTo>
                  <a:cubicBezTo>
                    <a:pt x="0" y="20"/>
                    <a:pt x="1" y="21"/>
                    <a:pt x="2" y="21"/>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03" name="Freeform 27"/>
            <p:cNvSpPr>
              <a:spLocks noEditPoints="1"/>
            </p:cNvSpPr>
            <p:nvPr>
              <p:custDataLst>
                <p:tags r:id="rId19"/>
              </p:custDataLst>
            </p:nvPr>
          </p:nvSpPr>
          <p:spPr bwMode="auto">
            <a:xfrm>
              <a:off x="5940848" y="4601584"/>
              <a:ext cx="240426" cy="183502"/>
            </a:xfrm>
            <a:custGeom>
              <a:avLst/>
              <a:gdLst>
                <a:gd name="T0" fmla="*/ 94 w 106"/>
                <a:gd name="T1" fmla="*/ 0 h 95"/>
                <a:gd name="T2" fmla="*/ 91 w 106"/>
                <a:gd name="T3" fmla="*/ 0 h 95"/>
                <a:gd name="T4" fmla="*/ 91 w 106"/>
                <a:gd name="T5" fmla="*/ 11 h 95"/>
                <a:gd name="T6" fmla="*/ 85 w 106"/>
                <a:gd name="T7" fmla="*/ 18 h 95"/>
                <a:gd name="T8" fmla="*/ 77 w 106"/>
                <a:gd name="T9" fmla="*/ 18 h 95"/>
                <a:gd name="T10" fmla="*/ 70 w 106"/>
                <a:gd name="T11" fmla="*/ 11 h 95"/>
                <a:gd name="T12" fmla="*/ 70 w 106"/>
                <a:gd name="T13" fmla="*/ 0 h 95"/>
                <a:gd name="T14" fmla="*/ 36 w 106"/>
                <a:gd name="T15" fmla="*/ 0 h 95"/>
                <a:gd name="T16" fmla="*/ 36 w 106"/>
                <a:gd name="T17" fmla="*/ 11 h 95"/>
                <a:gd name="T18" fmla="*/ 30 w 106"/>
                <a:gd name="T19" fmla="*/ 18 h 95"/>
                <a:gd name="T20" fmla="*/ 22 w 106"/>
                <a:gd name="T21" fmla="*/ 18 h 95"/>
                <a:gd name="T22" fmla="*/ 15 w 106"/>
                <a:gd name="T23" fmla="*/ 11 h 95"/>
                <a:gd name="T24" fmla="*/ 15 w 106"/>
                <a:gd name="T25" fmla="*/ 0 h 95"/>
                <a:gd name="T26" fmla="*/ 13 w 106"/>
                <a:gd name="T27" fmla="*/ 0 h 95"/>
                <a:gd name="T28" fmla="*/ 0 w 106"/>
                <a:gd name="T29" fmla="*/ 13 h 95"/>
                <a:gd name="T30" fmla="*/ 0 w 106"/>
                <a:gd name="T31" fmla="*/ 36 h 95"/>
                <a:gd name="T32" fmla="*/ 0 w 106"/>
                <a:gd name="T33" fmla="*/ 83 h 95"/>
                <a:gd name="T34" fmla="*/ 13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9 w 106"/>
                <a:gd name="T47" fmla="*/ 83 h 95"/>
                <a:gd name="T48" fmla="*/ 94 w 106"/>
                <a:gd name="T49" fmla="*/ 87 h 95"/>
                <a:gd name="T50" fmla="*/ 13 w 106"/>
                <a:gd name="T51" fmla="*/ 87 h 95"/>
                <a:gd name="T52" fmla="*/ 8 w 106"/>
                <a:gd name="T53" fmla="*/ 83 h 95"/>
                <a:gd name="T54" fmla="*/ 8 w 106"/>
                <a:gd name="T55" fmla="*/ 36 h 95"/>
                <a:gd name="T56" fmla="*/ 99 w 106"/>
                <a:gd name="T57" fmla="*/ 36 h 95"/>
                <a:gd name="T58" fmla="*/ 99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1"/>
                    <a:pt x="91" y="11"/>
                    <a:pt x="91" y="11"/>
                  </a:cubicBezTo>
                  <a:cubicBezTo>
                    <a:pt x="91" y="15"/>
                    <a:pt x="88" y="18"/>
                    <a:pt x="85" y="18"/>
                  </a:cubicBezTo>
                  <a:cubicBezTo>
                    <a:pt x="77" y="18"/>
                    <a:pt x="77" y="18"/>
                    <a:pt x="77" y="18"/>
                  </a:cubicBezTo>
                  <a:cubicBezTo>
                    <a:pt x="73" y="18"/>
                    <a:pt x="70" y="15"/>
                    <a:pt x="70" y="11"/>
                  </a:cubicBezTo>
                  <a:cubicBezTo>
                    <a:pt x="70" y="0"/>
                    <a:pt x="70" y="0"/>
                    <a:pt x="70" y="0"/>
                  </a:cubicBezTo>
                  <a:cubicBezTo>
                    <a:pt x="36" y="0"/>
                    <a:pt x="36" y="0"/>
                    <a:pt x="36" y="0"/>
                  </a:cubicBezTo>
                  <a:cubicBezTo>
                    <a:pt x="36" y="11"/>
                    <a:pt x="36" y="11"/>
                    <a:pt x="36" y="11"/>
                  </a:cubicBezTo>
                  <a:cubicBezTo>
                    <a:pt x="36" y="15"/>
                    <a:pt x="33" y="18"/>
                    <a:pt x="30" y="18"/>
                  </a:cubicBezTo>
                  <a:cubicBezTo>
                    <a:pt x="22" y="18"/>
                    <a:pt x="22" y="18"/>
                    <a:pt x="22" y="18"/>
                  </a:cubicBezTo>
                  <a:cubicBezTo>
                    <a:pt x="18" y="18"/>
                    <a:pt x="15" y="15"/>
                    <a:pt x="15" y="11"/>
                  </a:cubicBezTo>
                  <a:cubicBezTo>
                    <a:pt x="15" y="0"/>
                    <a:pt x="15" y="0"/>
                    <a:pt x="15" y="0"/>
                  </a:cubicBezTo>
                  <a:cubicBezTo>
                    <a:pt x="13" y="0"/>
                    <a:pt x="13" y="0"/>
                    <a:pt x="13" y="0"/>
                  </a:cubicBezTo>
                  <a:cubicBezTo>
                    <a:pt x="6" y="0"/>
                    <a:pt x="0" y="6"/>
                    <a:pt x="0" y="13"/>
                  </a:cubicBezTo>
                  <a:cubicBezTo>
                    <a:pt x="0" y="36"/>
                    <a:pt x="0" y="36"/>
                    <a:pt x="0" y="36"/>
                  </a:cubicBezTo>
                  <a:cubicBezTo>
                    <a:pt x="0" y="83"/>
                    <a:pt x="0" y="83"/>
                    <a:pt x="0" y="83"/>
                  </a:cubicBezTo>
                  <a:cubicBezTo>
                    <a:pt x="0" y="90"/>
                    <a:pt x="6" y="95"/>
                    <a:pt x="13" y="95"/>
                  </a:cubicBezTo>
                  <a:cubicBezTo>
                    <a:pt x="94" y="95"/>
                    <a:pt x="94" y="95"/>
                    <a:pt x="94" y="95"/>
                  </a:cubicBezTo>
                  <a:cubicBezTo>
                    <a:pt x="101" y="95"/>
                    <a:pt x="106" y="90"/>
                    <a:pt x="106" y="83"/>
                  </a:cubicBezTo>
                  <a:cubicBezTo>
                    <a:pt x="106" y="36"/>
                    <a:pt x="106" y="36"/>
                    <a:pt x="106" y="36"/>
                  </a:cubicBezTo>
                  <a:cubicBezTo>
                    <a:pt x="106" y="13"/>
                    <a:pt x="106" y="13"/>
                    <a:pt x="106" y="13"/>
                  </a:cubicBezTo>
                  <a:cubicBezTo>
                    <a:pt x="106" y="6"/>
                    <a:pt x="101" y="0"/>
                    <a:pt x="94" y="0"/>
                  </a:cubicBezTo>
                  <a:close/>
                  <a:moveTo>
                    <a:pt x="99" y="83"/>
                  </a:moveTo>
                  <a:cubicBezTo>
                    <a:pt x="99" y="85"/>
                    <a:pt x="96" y="87"/>
                    <a:pt x="94" y="87"/>
                  </a:cubicBezTo>
                  <a:cubicBezTo>
                    <a:pt x="13" y="87"/>
                    <a:pt x="13" y="87"/>
                    <a:pt x="13" y="87"/>
                  </a:cubicBezTo>
                  <a:cubicBezTo>
                    <a:pt x="10" y="87"/>
                    <a:pt x="8" y="85"/>
                    <a:pt x="8" y="83"/>
                  </a:cubicBezTo>
                  <a:cubicBezTo>
                    <a:pt x="8" y="36"/>
                    <a:pt x="8" y="36"/>
                    <a:pt x="8" y="36"/>
                  </a:cubicBezTo>
                  <a:cubicBezTo>
                    <a:pt x="99" y="36"/>
                    <a:pt x="99" y="36"/>
                    <a:pt x="99" y="36"/>
                  </a:cubicBezTo>
                  <a:lnTo>
                    <a:pt x="99" y="83"/>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52500" lnSpcReduction="20000"/>
            </a:bodyPr>
            <a:lstStyle/>
            <a:p>
              <a:pPr fontAlgn="base"/>
              <a:endParaRPr lang="zh-CN" altLang="en-US" sz="1270" strike="noStrike" noProof="1"/>
            </a:p>
          </p:txBody>
        </p:sp>
        <p:sp>
          <p:nvSpPr>
            <p:cNvPr id="112" name="Freeform 38"/>
            <p:cNvSpPr>
              <a:spLocks noEditPoints="1"/>
            </p:cNvSpPr>
            <p:nvPr>
              <p:custDataLst>
                <p:tags r:id="rId20"/>
              </p:custDataLst>
            </p:nvPr>
          </p:nvSpPr>
          <p:spPr bwMode="auto">
            <a:xfrm>
              <a:off x="5774474" y="4479522"/>
              <a:ext cx="254851" cy="309660"/>
            </a:xfrm>
            <a:custGeom>
              <a:avLst/>
              <a:gdLst>
                <a:gd name="T0" fmla="*/ 112 w 112"/>
                <a:gd name="T1" fmla="*/ 24 h 160"/>
                <a:gd name="T2" fmla="*/ 106 w 112"/>
                <a:gd name="T3" fmla="*/ 20 h 160"/>
                <a:gd name="T4" fmla="*/ 83 w 112"/>
                <a:gd name="T5" fmla="*/ 3 h 160"/>
                <a:gd name="T6" fmla="*/ 78 w 112"/>
                <a:gd name="T7" fmla="*/ 1 h 160"/>
                <a:gd name="T8" fmla="*/ 70 w 112"/>
                <a:gd name="T9" fmla="*/ 0 h 160"/>
                <a:gd name="T10" fmla="*/ 69 w 112"/>
                <a:gd name="T11" fmla="*/ 10 h 160"/>
                <a:gd name="T12" fmla="*/ 57 w 112"/>
                <a:gd name="T13" fmla="*/ 51 h 160"/>
                <a:gd name="T14" fmla="*/ 57 w 112"/>
                <a:gd name="T15" fmla="*/ 51 h 160"/>
                <a:gd name="T16" fmla="*/ 57 w 112"/>
                <a:gd name="T17" fmla="*/ 51 h 160"/>
                <a:gd name="T18" fmla="*/ 45 w 112"/>
                <a:gd name="T19" fmla="*/ 10 h 160"/>
                <a:gd name="T20" fmla="*/ 44 w 112"/>
                <a:gd name="T21" fmla="*/ 0 h 160"/>
                <a:gd name="T22" fmla="*/ 36 w 112"/>
                <a:gd name="T23" fmla="*/ 1 h 160"/>
                <a:gd name="T24" fmla="*/ 28 w 112"/>
                <a:gd name="T25" fmla="*/ 5 h 160"/>
                <a:gd name="T26" fmla="*/ 0 w 112"/>
                <a:gd name="T27" fmla="*/ 45 h 160"/>
                <a:gd name="T28" fmla="*/ 0 w 112"/>
                <a:gd name="T29" fmla="*/ 45 h 160"/>
                <a:gd name="T30" fmla="*/ 1 w 112"/>
                <a:gd name="T31" fmla="*/ 46 h 160"/>
                <a:gd name="T32" fmla="*/ 2 w 112"/>
                <a:gd name="T33" fmla="*/ 49 h 160"/>
                <a:gd name="T34" fmla="*/ 9 w 112"/>
                <a:gd name="T35" fmla="*/ 62 h 160"/>
                <a:gd name="T36" fmla="*/ 30 w 112"/>
                <a:gd name="T37" fmla="*/ 73 h 160"/>
                <a:gd name="T38" fmla="*/ 30 w 112"/>
                <a:gd name="T39" fmla="*/ 84 h 160"/>
                <a:gd name="T40" fmla="*/ 34 w 112"/>
                <a:gd name="T41" fmla="*/ 160 h 160"/>
                <a:gd name="T42" fmla="*/ 56 w 112"/>
                <a:gd name="T43" fmla="*/ 84 h 160"/>
                <a:gd name="T44" fmla="*/ 60 w 112"/>
                <a:gd name="T45" fmla="*/ 160 h 160"/>
                <a:gd name="T46" fmla="*/ 67 w 112"/>
                <a:gd name="T47" fmla="*/ 146 h 160"/>
                <a:gd name="T48" fmla="*/ 77 w 112"/>
                <a:gd name="T49" fmla="*/ 60 h 160"/>
                <a:gd name="T50" fmla="*/ 110 w 112"/>
                <a:gd name="T51" fmla="*/ 42 h 160"/>
                <a:gd name="T52" fmla="*/ 112 w 112"/>
                <a:gd name="T53" fmla="*/ 24 h 160"/>
                <a:gd name="T54" fmla="*/ 28 w 112"/>
                <a:gd name="T55" fmla="*/ 52 h 160"/>
                <a:gd name="T56" fmla="*/ 21 w 112"/>
                <a:gd name="T57" fmla="*/ 41 h 160"/>
                <a:gd name="T58" fmla="*/ 30 w 112"/>
                <a:gd name="T59" fmla="*/ 56 h 160"/>
                <a:gd name="T60" fmla="*/ 68 w 112"/>
                <a:gd name="T61" fmla="*/ 39 h 160"/>
                <a:gd name="T62" fmla="*/ 83 w 112"/>
                <a:gd name="T63" fmla="*/ 26 h 160"/>
                <a:gd name="T64" fmla="*/ 89 w 112"/>
                <a:gd name="T65" fmla="*/ 3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60">
                  <a:moveTo>
                    <a:pt x="112" y="24"/>
                  </a:moveTo>
                  <a:cubicBezTo>
                    <a:pt x="112" y="24"/>
                    <a:pt x="112" y="24"/>
                    <a:pt x="112" y="24"/>
                  </a:cubicBezTo>
                  <a:cubicBezTo>
                    <a:pt x="110" y="23"/>
                    <a:pt x="110" y="23"/>
                    <a:pt x="110" y="23"/>
                  </a:cubicBezTo>
                  <a:cubicBezTo>
                    <a:pt x="106" y="20"/>
                    <a:pt x="106" y="20"/>
                    <a:pt x="106" y="20"/>
                  </a:cubicBezTo>
                  <a:cubicBezTo>
                    <a:pt x="99" y="14"/>
                    <a:pt x="99" y="14"/>
                    <a:pt x="99" y="14"/>
                  </a:cubicBezTo>
                  <a:cubicBezTo>
                    <a:pt x="83" y="3"/>
                    <a:pt x="83" y="3"/>
                    <a:pt x="83" y="3"/>
                  </a:cubicBezTo>
                  <a:cubicBezTo>
                    <a:pt x="82" y="2"/>
                    <a:pt x="80" y="1"/>
                    <a:pt x="78" y="1"/>
                  </a:cubicBezTo>
                  <a:cubicBezTo>
                    <a:pt x="78" y="1"/>
                    <a:pt x="78" y="1"/>
                    <a:pt x="78" y="1"/>
                  </a:cubicBezTo>
                  <a:cubicBezTo>
                    <a:pt x="75" y="1"/>
                    <a:pt x="73" y="0"/>
                    <a:pt x="70" y="0"/>
                  </a:cubicBezTo>
                  <a:cubicBezTo>
                    <a:pt x="70" y="0"/>
                    <a:pt x="70" y="0"/>
                    <a:pt x="70" y="0"/>
                  </a:cubicBezTo>
                  <a:cubicBezTo>
                    <a:pt x="77" y="6"/>
                    <a:pt x="77" y="6"/>
                    <a:pt x="77" y="6"/>
                  </a:cubicBezTo>
                  <a:cubicBezTo>
                    <a:pt x="69" y="10"/>
                    <a:pt x="69" y="10"/>
                    <a:pt x="69" y="10"/>
                  </a:cubicBezTo>
                  <a:cubicBezTo>
                    <a:pt x="73" y="17"/>
                    <a:pt x="73" y="17"/>
                    <a:pt x="73" y="17"/>
                  </a:cubicBezTo>
                  <a:cubicBezTo>
                    <a:pt x="57" y="51"/>
                    <a:pt x="57" y="51"/>
                    <a:pt x="57" y="51"/>
                  </a:cubicBezTo>
                  <a:cubicBezTo>
                    <a:pt x="57" y="51"/>
                    <a:pt x="57" y="51"/>
                    <a:pt x="57" y="51"/>
                  </a:cubicBezTo>
                  <a:cubicBezTo>
                    <a:pt x="57" y="51"/>
                    <a:pt x="57" y="51"/>
                    <a:pt x="57" y="51"/>
                  </a:cubicBezTo>
                  <a:cubicBezTo>
                    <a:pt x="57" y="51"/>
                    <a:pt x="57" y="51"/>
                    <a:pt x="57" y="51"/>
                  </a:cubicBezTo>
                  <a:cubicBezTo>
                    <a:pt x="57" y="51"/>
                    <a:pt x="57" y="51"/>
                    <a:pt x="57" y="51"/>
                  </a:cubicBezTo>
                  <a:cubicBezTo>
                    <a:pt x="41" y="17"/>
                    <a:pt x="41" y="17"/>
                    <a:pt x="41" y="17"/>
                  </a:cubicBezTo>
                  <a:cubicBezTo>
                    <a:pt x="45" y="10"/>
                    <a:pt x="45" y="10"/>
                    <a:pt x="45" y="10"/>
                  </a:cubicBezTo>
                  <a:cubicBezTo>
                    <a:pt x="37" y="6"/>
                    <a:pt x="37" y="6"/>
                    <a:pt x="37" y="6"/>
                  </a:cubicBezTo>
                  <a:cubicBezTo>
                    <a:pt x="44" y="0"/>
                    <a:pt x="44" y="0"/>
                    <a:pt x="44" y="0"/>
                  </a:cubicBezTo>
                  <a:cubicBezTo>
                    <a:pt x="44" y="0"/>
                    <a:pt x="44" y="0"/>
                    <a:pt x="44" y="0"/>
                  </a:cubicBezTo>
                  <a:cubicBezTo>
                    <a:pt x="41" y="0"/>
                    <a:pt x="38" y="1"/>
                    <a:pt x="36" y="1"/>
                  </a:cubicBezTo>
                  <a:cubicBezTo>
                    <a:pt x="36" y="1"/>
                    <a:pt x="35" y="1"/>
                    <a:pt x="35" y="1"/>
                  </a:cubicBezTo>
                  <a:cubicBezTo>
                    <a:pt x="33" y="1"/>
                    <a:pt x="30" y="2"/>
                    <a:pt x="28" y="5"/>
                  </a:cubicBezTo>
                  <a:cubicBezTo>
                    <a:pt x="2" y="33"/>
                    <a:pt x="2" y="33"/>
                    <a:pt x="2" y="33"/>
                  </a:cubicBezTo>
                  <a:cubicBezTo>
                    <a:pt x="0" y="45"/>
                    <a:pt x="0" y="45"/>
                    <a:pt x="0" y="45"/>
                  </a:cubicBezTo>
                  <a:cubicBezTo>
                    <a:pt x="0" y="45"/>
                    <a:pt x="0" y="45"/>
                    <a:pt x="0" y="45"/>
                  </a:cubicBezTo>
                  <a:cubicBezTo>
                    <a:pt x="0" y="45"/>
                    <a:pt x="0" y="45"/>
                    <a:pt x="0" y="45"/>
                  </a:cubicBezTo>
                  <a:cubicBezTo>
                    <a:pt x="1" y="45"/>
                    <a:pt x="1" y="45"/>
                    <a:pt x="1" y="45"/>
                  </a:cubicBezTo>
                  <a:cubicBezTo>
                    <a:pt x="1" y="46"/>
                    <a:pt x="1" y="46"/>
                    <a:pt x="1" y="46"/>
                  </a:cubicBezTo>
                  <a:cubicBezTo>
                    <a:pt x="1" y="47"/>
                    <a:pt x="1" y="47"/>
                    <a:pt x="1" y="47"/>
                  </a:cubicBezTo>
                  <a:cubicBezTo>
                    <a:pt x="2" y="49"/>
                    <a:pt x="2" y="49"/>
                    <a:pt x="2" y="49"/>
                  </a:cubicBezTo>
                  <a:cubicBezTo>
                    <a:pt x="5" y="53"/>
                    <a:pt x="5" y="53"/>
                    <a:pt x="5" y="53"/>
                  </a:cubicBezTo>
                  <a:cubicBezTo>
                    <a:pt x="9" y="62"/>
                    <a:pt x="9" y="62"/>
                    <a:pt x="9" y="62"/>
                  </a:cubicBezTo>
                  <a:cubicBezTo>
                    <a:pt x="18" y="79"/>
                    <a:pt x="18" y="79"/>
                    <a:pt x="18" y="79"/>
                  </a:cubicBezTo>
                  <a:cubicBezTo>
                    <a:pt x="22" y="77"/>
                    <a:pt x="26" y="75"/>
                    <a:pt x="30" y="73"/>
                  </a:cubicBezTo>
                  <a:cubicBezTo>
                    <a:pt x="30" y="77"/>
                    <a:pt x="30" y="80"/>
                    <a:pt x="30" y="84"/>
                  </a:cubicBezTo>
                  <a:cubicBezTo>
                    <a:pt x="30" y="84"/>
                    <a:pt x="30" y="84"/>
                    <a:pt x="30" y="84"/>
                  </a:cubicBezTo>
                  <a:cubicBezTo>
                    <a:pt x="30" y="84"/>
                    <a:pt x="31" y="84"/>
                    <a:pt x="32" y="84"/>
                  </a:cubicBezTo>
                  <a:cubicBezTo>
                    <a:pt x="34" y="160"/>
                    <a:pt x="34" y="160"/>
                    <a:pt x="34" y="160"/>
                  </a:cubicBezTo>
                  <a:cubicBezTo>
                    <a:pt x="56" y="160"/>
                    <a:pt x="56" y="160"/>
                    <a:pt x="56" y="160"/>
                  </a:cubicBezTo>
                  <a:cubicBezTo>
                    <a:pt x="56" y="138"/>
                    <a:pt x="56" y="99"/>
                    <a:pt x="56" y="84"/>
                  </a:cubicBezTo>
                  <a:cubicBezTo>
                    <a:pt x="56" y="84"/>
                    <a:pt x="57" y="84"/>
                    <a:pt x="58" y="84"/>
                  </a:cubicBezTo>
                  <a:cubicBezTo>
                    <a:pt x="60" y="160"/>
                    <a:pt x="60" y="160"/>
                    <a:pt x="60" y="160"/>
                  </a:cubicBezTo>
                  <a:cubicBezTo>
                    <a:pt x="74" y="160"/>
                    <a:pt x="74" y="160"/>
                    <a:pt x="74" y="160"/>
                  </a:cubicBezTo>
                  <a:cubicBezTo>
                    <a:pt x="70" y="157"/>
                    <a:pt x="67" y="152"/>
                    <a:pt x="67" y="146"/>
                  </a:cubicBezTo>
                  <a:cubicBezTo>
                    <a:pt x="67" y="76"/>
                    <a:pt x="67" y="76"/>
                    <a:pt x="67" y="76"/>
                  </a:cubicBezTo>
                  <a:cubicBezTo>
                    <a:pt x="67" y="69"/>
                    <a:pt x="71" y="63"/>
                    <a:pt x="77" y="60"/>
                  </a:cubicBezTo>
                  <a:cubicBezTo>
                    <a:pt x="77" y="61"/>
                    <a:pt x="78" y="62"/>
                    <a:pt x="79" y="63"/>
                  </a:cubicBezTo>
                  <a:cubicBezTo>
                    <a:pt x="110" y="42"/>
                    <a:pt x="110" y="42"/>
                    <a:pt x="110" y="42"/>
                  </a:cubicBezTo>
                  <a:cubicBezTo>
                    <a:pt x="111" y="41"/>
                    <a:pt x="111" y="41"/>
                    <a:pt x="111" y="41"/>
                  </a:cubicBezTo>
                  <a:lnTo>
                    <a:pt x="112" y="24"/>
                  </a:lnTo>
                  <a:close/>
                  <a:moveTo>
                    <a:pt x="30" y="56"/>
                  </a:moveTo>
                  <a:cubicBezTo>
                    <a:pt x="28" y="52"/>
                    <a:pt x="28" y="52"/>
                    <a:pt x="28" y="52"/>
                  </a:cubicBezTo>
                  <a:cubicBezTo>
                    <a:pt x="23" y="43"/>
                    <a:pt x="23" y="43"/>
                    <a:pt x="23" y="43"/>
                  </a:cubicBezTo>
                  <a:cubicBezTo>
                    <a:pt x="21" y="41"/>
                    <a:pt x="21" y="41"/>
                    <a:pt x="21" y="41"/>
                  </a:cubicBezTo>
                  <a:cubicBezTo>
                    <a:pt x="31" y="29"/>
                    <a:pt x="31" y="29"/>
                    <a:pt x="31" y="29"/>
                  </a:cubicBezTo>
                  <a:cubicBezTo>
                    <a:pt x="31" y="38"/>
                    <a:pt x="30" y="47"/>
                    <a:pt x="30" y="56"/>
                  </a:cubicBezTo>
                  <a:close/>
                  <a:moveTo>
                    <a:pt x="70" y="42"/>
                  </a:moveTo>
                  <a:cubicBezTo>
                    <a:pt x="68" y="39"/>
                    <a:pt x="68" y="39"/>
                    <a:pt x="68" y="39"/>
                  </a:cubicBezTo>
                  <a:cubicBezTo>
                    <a:pt x="83" y="31"/>
                    <a:pt x="83" y="31"/>
                    <a:pt x="83" y="31"/>
                  </a:cubicBezTo>
                  <a:cubicBezTo>
                    <a:pt x="83" y="29"/>
                    <a:pt x="83" y="27"/>
                    <a:pt x="83" y="26"/>
                  </a:cubicBezTo>
                  <a:cubicBezTo>
                    <a:pt x="87" y="29"/>
                    <a:pt x="87" y="29"/>
                    <a:pt x="87" y="29"/>
                  </a:cubicBezTo>
                  <a:cubicBezTo>
                    <a:pt x="89" y="31"/>
                    <a:pt x="89" y="31"/>
                    <a:pt x="89" y="31"/>
                  </a:cubicBezTo>
                  <a:lnTo>
                    <a:pt x="70" y="42"/>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fontAlgn="base"/>
              <a:endParaRPr lang="zh-CN" altLang="en-US" sz="1270" strike="noStrike" noProof="1"/>
            </a:p>
          </p:txBody>
        </p:sp>
        <p:sp>
          <p:nvSpPr>
            <p:cNvPr id="113" name="Freeform 39"/>
            <p:cNvSpPr/>
            <p:nvPr>
              <p:custDataLst>
                <p:tags r:id="rId21"/>
              </p:custDataLst>
            </p:nvPr>
          </p:nvSpPr>
          <p:spPr bwMode="auto">
            <a:xfrm>
              <a:off x="5892764" y="4477884"/>
              <a:ext cx="23081" cy="21299"/>
            </a:xfrm>
            <a:custGeom>
              <a:avLst/>
              <a:gdLst>
                <a:gd name="T0" fmla="*/ 19 w 24"/>
                <a:gd name="T1" fmla="*/ 0 h 26"/>
                <a:gd name="T2" fmla="*/ 24 w 24"/>
                <a:gd name="T3" fmla="*/ 16 h 26"/>
                <a:gd name="T4" fmla="*/ 12 w 24"/>
                <a:gd name="T5" fmla="*/ 26 h 26"/>
                <a:gd name="T6" fmla="*/ 0 w 24"/>
                <a:gd name="T7" fmla="*/ 16 h 26"/>
                <a:gd name="T8" fmla="*/ 5 w 24"/>
                <a:gd name="T9" fmla="*/ 0 h 26"/>
                <a:gd name="T10" fmla="*/ 19 w 24"/>
                <a:gd name="T11" fmla="*/ 0 h 26"/>
              </a:gdLst>
              <a:ahLst/>
              <a:cxnLst>
                <a:cxn ang="0">
                  <a:pos x="T0" y="T1"/>
                </a:cxn>
                <a:cxn ang="0">
                  <a:pos x="T2" y="T3"/>
                </a:cxn>
                <a:cxn ang="0">
                  <a:pos x="T4" y="T5"/>
                </a:cxn>
                <a:cxn ang="0">
                  <a:pos x="T6" y="T7"/>
                </a:cxn>
                <a:cxn ang="0">
                  <a:pos x="T8" y="T9"/>
                </a:cxn>
                <a:cxn ang="0">
                  <a:pos x="T10" y="T11"/>
                </a:cxn>
              </a:cxnLst>
              <a:rect l="0" t="0" r="r" b="b"/>
              <a:pathLst>
                <a:path w="24" h="26">
                  <a:moveTo>
                    <a:pt x="19" y="0"/>
                  </a:moveTo>
                  <a:lnTo>
                    <a:pt x="24" y="16"/>
                  </a:lnTo>
                  <a:lnTo>
                    <a:pt x="12" y="26"/>
                  </a:lnTo>
                  <a:lnTo>
                    <a:pt x="0" y="16"/>
                  </a:lnTo>
                  <a:lnTo>
                    <a:pt x="5" y="0"/>
                  </a:lnTo>
                  <a:lnTo>
                    <a:pt x="19" y="0"/>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4" name="Freeform 40"/>
            <p:cNvSpPr/>
            <p:nvPr>
              <p:custDataLst>
                <p:tags r:id="rId22"/>
              </p:custDataLst>
            </p:nvPr>
          </p:nvSpPr>
          <p:spPr bwMode="auto">
            <a:xfrm>
              <a:off x="5890840" y="4493449"/>
              <a:ext cx="26928" cy="92570"/>
            </a:xfrm>
            <a:custGeom>
              <a:avLst/>
              <a:gdLst>
                <a:gd name="T0" fmla="*/ 23 w 28"/>
                <a:gd name="T1" fmla="*/ 0 h 113"/>
                <a:gd name="T2" fmla="*/ 28 w 28"/>
                <a:gd name="T3" fmla="*/ 104 h 113"/>
                <a:gd name="T4" fmla="*/ 14 w 28"/>
                <a:gd name="T5" fmla="*/ 113 h 113"/>
                <a:gd name="T6" fmla="*/ 0 w 28"/>
                <a:gd name="T7" fmla="*/ 104 h 113"/>
                <a:gd name="T8" fmla="*/ 5 w 28"/>
                <a:gd name="T9" fmla="*/ 0 h 113"/>
                <a:gd name="T10" fmla="*/ 23 w 28"/>
                <a:gd name="T11" fmla="*/ 0 h 113"/>
              </a:gdLst>
              <a:ahLst/>
              <a:cxnLst>
                <a:cxn ang="0">
                  <a:pos x="T0" y="T1"/>
                </a:cxn>
                <a:cxn ang="0">
                  <a:pos x="T2" y="T3"/>
                </a:cxn>
                <a:cxn ang="0">
                  <a:pos x="T4" y="T5"/>
                </a:cxn>
                <a:cxn ang="0">
                  <a:pos x="T6" y="T7"/>
                </a:cxn>
                <a:cxn ang="0">
                  <a:pos x="T8" y="T9"/>
                </a:cxn>
                <a:cxn ang="0">
                  <a:pos x="T10" y="T11"/>
                </a:cxn>
              </a:cxnLst>
              <a:rect l="0" t="0" r="r" b="b"/>
              <a:pathLst>
                <a:path w="28" h="113">
                  <a:moveTo>
                    <a:pt x="23" y="0"/>
                  </a:moveTo>
                  <a:lnTo>
                    <a:pt x="28" y="104"/>
                  </a:lnTo>
                  <a:lnTo>
                    <a:pt x="14" y="113"/>
                  </a:lnTo>
                  <a:lnTo>
                    <a:pt x="0" y="104"/>
                  </a:lnTo>
                  <a:lnTo>
                    <a:pt x="5" y="0"/>
                  </a:lnTo>
                  <a:lnTo>
                    <a:pt x="23" y="0"/>
                  </a:ln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5" name="TextBox 5"/>
            <p:cNvSpPr/>
            <p:nvPr>
              <p:custDataLst>
                <p:tags r:id="rId23"/>
              </p:custDataLst>
            </p:nvPr>
          </p:nvSpPr>
          <p:spPr bwMode="auto">
            <a:xfrm>
              <a:off x="6036057" y="4686782"/>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6" name="TextBox 6"/>
            <p:cNvSpPr/>
            <p:nvPr>
              <p:custDataLst>
                <p:tags r:id="rId24"/>
              </p:custDataLst>
            </p:nvPr>
          </p:nvSpPr>
          <p:spPr bwMode="auto">
            <a:xfrm>
              <a:off x="6097606" y="4686782"/>
              <a:ext cx="47123"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7" name="TextBox 7"/>
            <p:cNvSpPr/>
            <p:nvPr>
              <p:custDataLst>
                <p:tags r:id="rId25"/>
              </p:custDataLst>
            </p:nvPr>
          </p:nvSpPr>
          <p:spPr bwMode="auto">
            <a:xfrm>
              <a:off x="5974508" y="4712177"/>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8" name="TextBox 8"/>
            <p:cNvSpPr/>
            <p:nvPr>
              <p:custDataLst>
                <p:tags r:id="rId26"/>
              </p:custDataLst>
            </p:nvPr>
          </p:nvSpPr>
          <p:spPr bwMode="auto">
            <a:xfrm>
              <a:off x="6036057" y="4712177"/>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19" name="TextBox 9"/>
            <p:cNvSpPr/>
            <p:nvPr>
              <p:custDataLst>
                <p:tags r:id="rId27"/>
              </p:custDataLst>
            </p:nvPr>
          </p:nvSpPr>
          <p:spPr bwMode="auto">
            <a:xfrm>
              <a:off x="6097606" y="4712177"/>
              <a:ext cx="47123"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0" name="TextBox 10"/>
            <p:cNvSpPr/>
            <p:nvPr>
              <p:custDataLst>
                <p:tags r:id="rId28"/>
              </p:custDataLst>
            </p:nvPr>
          </p:nvSpPr>
          <p:spPr bwMode="auto">
            <a:xfrm>
              <a:off x="5974508" y="4686782"/>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1" name="TextBox 12"/>
            <p:cNvSpPr/>
            <p:nvPr>
              <p:custDataLst>
                <p:tags r:id="rId29"/>
              </p:custDataLst>
            </p:nvPr>
          </p:nvSpPr>
          <p:spPr bwMode="auto">
            <a:xfrm>
              <a:off x="5974508" y="4736753"/>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2" name="TextBox 13"/>
            <p:cNvSpPr/>
            <p:nvPr>
              <p:custDataLst>
                <p:tags r:id="rId30"/>
              </p:custDataLst>
            </p:nvPr>
          </p:nvSpPr>
          <p:spPr bwMode="auto">
            <a:xfrm>
              <a:off x="6036057" y="4736753"/>
              <a:ext cx="48086"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3" name="TextBox 14"/>
            <p:cNvSpPr/>
            <p:nvPr>
              <p:custDataLst>
                <p:tags r:id="rId31"/>
              </p:custDataLst>
            </p:nvPr>
          </p:nvSpPr>
          <p:spPr bwMode="auto">
            <a:xfrm>
              <a:off x="6097606" y="4736753"/>
              <a:ext cx="47123" cy="15565"/>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4" name="TextBox 15"/>
            <p:cNvSpPr/>
            <p:nvPr>
              <p:custDataLst>
                <p:tags r:id="rId32"/>
              </p:custDataLst>
            </p:nvPr>
          </p:nvSpPr>
          <p:spPr bwMode="auto">
            <a:xfrm>
              <a:off x="5904304" y="4578646"/>
              <a:ext cx="962" cy="819"/>
            </a:xfrm>
            <a:prstGeom prst="rect">
              <a:avLst/>
            </a:prstGeom>
            <a:solidFill>
              <a:schemeClr val="accent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grpSp>
      <p:sp>
        <p:nvSpPr>
          <p:cNvPr id="16415" name="文本框 22"/>
          <p:cNvSpPr txBox="1"/>
          <p:nvPr>
            <p:custDataLst>
              <p:tags r:id="rId14"/>
            </p:custDataLst>
          </p:nvPr>
        </p:nvSpPr>
        <p:spPr>
          <a:xfrm>
            <a:off x="4324350" y="2727325"/>
            <a:ext cx="4235450" cy="1661795"/>
          </a:xfrm>
          <a:prstGeom prst="rect">
            <a:avLst/>
          </a:prstGeom>
          <a:noFill/>
          <a:ln w="9525">
            <a:noFill/>
          </a:ln>
        </p:spPr>
        <p:txBody>
          <a:bodyPr wrap="square" lIns="90000" tIns="46800" rIns="90000" bIns="46800" anchor="ctr"/>
          <a:lstStyle/>
          <a:p>
            <a:pPr defTabSz="685800">
              <a:lnSpc>
                <a:spcPct val="120000"/>
              </a:lnSpc>
            </a:pPr>
            <a:r>
              <a:rPr lang="en-US" altLang="zh-CN" sz="1200" b="1" dirty="0">
                <a:latin typeface="Arial" panose="020B0604020202020204" pitchFamily="34" charset="0"/>
                <a:ea typeface="宋体" panose="02010600030101010101" pitchFamily="2" charset="-122"/>
              </a:rPr>
              <a:t>       </a:t>
            </a:r>
            <a:r>
              <a:rPr lang="zh-CN" altLang="en-US" sz="1600" b="1" dirty="0">
                <a:solidFill>
                  <a:srgbClr val="7030A0"/>
                </a:solidFill>
                <a:latin typeface="微软雅黑" panose="020B0503020204020204" charset="-122"/>
                <a:ea typeface="微软雅黑" panose="020B0503020204020204" charset="-122"/>
                <a:cs typeface="微软雅黑" panose="020B0503020204020204" charset="-122"/>
              </a:rPr>
              <a:t>讨价是指报价评论方在向报价解释方所做的各种解释说明进行批评之后，针对性或笼统性地向其提出改善技术或商业条件要求的行为。</a:t>
            </a:r>
          </a:p>
          <a:p>
            <a:pPr defTabSz="685800">
              <a:lnSpc>
                <a:spcPct val="120000"/>
              </a:lnSpc>
            </a:pPr>
            <a:r>
              <a:rPr lang="zh-CN" altLang="en-US" sz="1600" b="1" dirty="0">
                <a:solidFill>
                  <a:srgbClr val="7030A0"/>
                </a:solidFill>
                <a:latin typeface="微软雅黑" panose="020B0503020204020204" charset="-122"/>
                <a:ea typeface="微软雅黑" panose="020B0503020204020204" charset="-122"/>
                <a:cs typeface="微软雅黑" panose="020B0503020204020204" charset="-122"/>
              </a:rPr>
              <a:t>       讨价方式基本上分两种：笼统讨价与具体讨价。</a:t>
            </a:r>
          </a:p>
        </p:txBody>
      </p:sp>
      <p:grpSp>
        <p:nvGrpSpPr>
          <p:cNvPr id="125" name="组合 124"/>
          <p:cNvGrpSpPr/>
          <p:nvPr>
            <p:custDataLst>
              <p:tags r:id="rId15"/>
            </p:custDataLst>
          </p:nvPr>
        </p:nvGrpSpPr>
        <p:grpSpPr>
          <a:xfrm>
            <a:off x="3722436" y="2835386"/>
            <a:ext cx="417645" cy="404758"/>
            <a:chOff x="5774695" y="3132149"/>
            <a:chExt cx="406359" cy="393821"/>
          </a:xfrm>
          <a:gradFill>
            <a:gsLst>
              <a:gs pos="0">
                <a:srgbClr val="7B32B2"/>
              </a:gs>
              <a:gs pos="100000">
                <a:srgbClr val="401A5D"/>
              </a:gs>
            </a:gsLst>
            <a:lin ang="5400000" scaled="0"/>
          </a:gradFill>
        </p:grpSpPr>
        <p:sp>
          <p:nvSpPr>
            <p:cNvPr id="126" name="Oval 42"/>
            <p:cNvSpPr>
              <a:spLocks noChangeArrowheads="1"/>
            </p:cNvSpPr>
            <p:nvPr/>
          </p:nvSpPr>
          <p:spPr bwMode="auto">
            <a:xfrm>
              <a:off x="6012606" y="3150365"/>
              <a:ext cx="53834" cy="65926"/>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7" name="Freeform 44"/>
            <p:cNvSpPr/>
            <p:nvPr/>
          </p:nvSpPr>
          <p:spPr bwMode="auto">
            <a:xfrm>
              <a:off x="6030840" y="3224098"/>
              <a:ext cx="16497" cy="19084"/>
            </a:xfrm>
            <a:custGeom>
              <a:avLst/>
              <a:gdLst>
                <a:gd name="T0" fmla="*/ 17 w 19"/>
                <a:gd name="T1" fmla="*/ 0 h 22"/>
                <a:gd name="T2" fmla="*/ 19 w 19"/>
                <a:gd name="T3" fmla="*/ 14 h 22"/>
                <a:gd name="T4" fmla="*/ 10 w 19"/>
                <a:gd name="T5" fmla="*/ 22 h 22"/>
                <a:gd name="T6" fmla="*/ 0 w 19"/>
                <a:gd name="T7" fmla="*/ 14 h 22"/>
                <a:gd name="T8" fmla="*/ 3 w 19"/>
                <a:gd name="T9" fmla="*/ 0 h 22"/>
                <a:gd name="T10" fmla="*/ 17 w 19"/>
                <a:gd name="T11" fmla="*/ 0 h 22"/>
              </a:gdLst>
              <a:ahLst/>
              <a:cxnLst>
                <a:cxn ang="0">
                  <a:pos x="T0" y="T1"/>
                </a:cxn>
                <a:cxn ang="0">
                  <a:pos x="T2" y="T3"/>
                </a:cxn>
                <a:cxn ang="0">
                  <a:pos x="T4" y="T5"/>
                </a:cxn>
                <a:cxn ang="0">
                  <a:pos x="T6" y="T7"/>
                </a:cxn>
                <a:cxn ang="0">
                  <a:pos x="T8" y="T9"/>
                </a:cxn>
                <a:cxn ang="0">
                  <a:pos x="T10" y="T11"/>
                </a:cxn>
              </a:cxnLst>
              <a:rect l="0" t="0" r="r" b="b"/>
              <a:pathLst>
                <a:path w="19" h="22">
                  <a:moveTo>
                    <a:pt x="17" y="0"/>
                  </a:moveTo>
                  <a:lnTo>
                    <a:pt x="19" y="14"/>
                  </a:lnTo>
                  <a:lnTo>
                    <a:pt x="10" y="22"/>
                  </a:lnTo>
                  <a:lnTo>
                    <a:pt x="0" y="14"/>
                  </a:lnTo>
                  <a:lnTo>
                    <a:pt x="3" y="0"/>
                  </a:lnTo>
                  <a:lnTo>
                    <a:pt x="1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8" name="Freeform 45"/>
            <p:cNvSpPr/>
            <p:nvPr/>
          </p:nvSpPr>
          <p:spPr bwMode="auto">
            <a:xfrm>
              <a:off x="6029104" y="3236243"/>
              <a:ext cx="20839" cy="78070"/>
            </a:xfrm>
            <a:custGeom>
              <a:avLst/>
              <a:gdLst>
                <a:gd name="T0" fmla="*/ 19 w 24"/>
                <a:gd name="T1" fmla="*/ 0 h 90"/>
                <a:gd name="T2" fmla="*/ 24 w 24"/>
                <a:gd name="T3" fmla="*/ 81 h 90"/>
                <a:gd name="T4" fmla="*/ 12 w 24"/>
                <a:gd name="T5" fmla="*/ 90 h 90"/>
                <a:gd name="T6" fmla="*/ 0 w 24"/>
                <a:gd name="T7" fmla="*/ 81 h 90"/>
                <a:gd name="T8" fmla="*/ 5 w 24"/>
                <a:gd name="T9" fmla="*/ 0 h 90"/>
                <a:gd name="T10" fmla="*/ 19 w 24"/>
                <a:gd name="T11" fmla="*/ 0 h 90"/>
              </a:gdLst>
              <a:ahLst/>
              <a:cxnLst>
                <a:cxn ang="0">
                  <a:pos x="T0" y="T1"/>
                </a:cxn>
                <a:cxn ang="0">
                  <a:pos x="T2" y="T3"/>
                </a:cxn>
                <a:cxn ang="0">
                  <a:pos x="T4" y="T5"/>
                </a:cxn>
                <a:cxn ang="0">
                  <a:pos x="T6" y="T7"/>
                </a:cxn>
                <a:cxn ang="0">
                  <a:pos x="T8" y="T9"/>
                </a:cxn>
                <a:cxn ang="0">
                  <a:pos x="T10" y="T11"/>
                </a:cxn>
              </a:cxnLst>
              <a:rect l="0" t="0" r="r" b="b"/>
              <a:pathLst>
                <a:path w="24" h="90">
                  <a:moveTo>
                    <a:pt x="19" y="0"/>
                  </a:moveTo>
                  <a:lnTo>
                    <a:pt x="24" y="81"/>
                  </a:lnTo>
                  <a:lnTo>
                    <a:pt x="12" y="90"/>
                  </a:lnTo>
                  <a:lnTo>
                    <a:pt x="0" y="81"/>
                  </a:lnTo>
                  <a:lnTo>
                    <a:pt x="5" y="0"/>
                  </a:lnTo>
                  <a:lnTo>
                    <a:pt x="1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29" name="Oval 46"/>
            <p:cNvSpPr>
              <a:spLocks noChangeArrowheads="1"/>
            </p:cNvSpPr>
            <p:nvPr/>
          </p:nvSpPr>
          <p:spPr bwMode="auto">
            <a:xfrm>
              <a:off x="5851104" y="3132149"/>
              <a:ext cx="57307" cy="7199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0" name="Freeform 48"/>
            <p:cNvSpPr/>
            <p:nvPr/>
          </p:nvSpPr>
          <p:spPr bwMode="auto">
            <a:xfrm>
              <a:off x="5777300" y="32735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1" name="Freeform 50"/>
            <p:cNvSpPr/>
            <p:nvPr/>
          </p:nvSpPr>
          <p:spPr bwMode="auto">
            <a:xfrm>
              <a:off x="5869338" y="3210219"/>
              <a:ext cx="20839" cy="19951"/>
            </a:xfrm>
            <a:custGeom>
              <a:avLst/>
              <a:gdLst>
                <a:gd name="T0" fmla="*/ 19 w 24"/>
                <a:gd name="T1" fmla="*/ 0 h 23"/>
                <a:gd name="T2" fmla="*/ 24 w 24"/>
                <a:gd name="T3" fmla="*/ 14 h 23"/>
                <a:gd name="T4" fmla="*/ 12 w 24"/>
                <a:gd name="T5" fmla="*/ 23 h 23"/>
                <a:gd name="T6" fmla="*/ 0 w 24"/>
                <a:gd name="T7" fmla="*/ 14 h 23"/>
                <a:gd name="T8" fmla="*/ 5 w 24"/>
                <a:gd name="T9" fmla="*/ 0 h 23"/>
                <a:gd name="T10" fmla="*/ 19 w 24"/>
                <a:gd name="T11" fmla="*/ 0 h 23"/>
              </a:gdLst>
              <a:ahLst/>
              <a:cxnLst>
                <a:cxn ang="0">
                  <a:pos x="T0" y="T1"/>
                </a:cxn>
                <a:cxn ang="0">
                  <a:pos x="T2" y="T3"/>
                </a:cxn>
                <a:cxn ang="0">
                  <a:pos x="T4" y="T5"/>
                </a:cxn>
                <a:cxn ang="0">
                  <a:pos x="T6" y="T7"/>
                </a:cxn>
                <a:cxn ang="0">
                  <a:pos x="T8" y="T9"/>
                </a:cxn>
                <a:cxn ang="0">
                  <a:pos x="T10" y="T11"/>
                </a:cxn>
              </a:cxnLst>
              <a:rect l="0" t="0" r="r" b="b"/>
              <a:pathLst>
                <a:path w="24" h="23">
                  <a:moveTo>
                    <a:pt x="19" y="0"/>
                  </a:moveTo>
                  <a:lnTo>
                    <a:pt x="24" y="14"/>
                  </a:lnTo>
                  <a:lnTo>
                    <a:pt x="12" y="23"/>
                  </a:lnTo>
                  <a:lnTo>
                    <a:pt x="0" y="14"/>
                  </a:lnTo>
                  <a:lnTo>
                    <a:pt x="5" y="0"/>
                  </a:lnTo>
                  <a:lnTo>
                    <a:pt x="1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2" name="Freeform 51"/>
            <p:cNvSpPr/>
            <p:nvPr/>
          </p:nvSpPr>
          <p:spPr bwMode="auto">
            <a:xfrm>
              <a:off x="5869338" y="3224098"/>
              <a:ext cx="20839" cy="90215"/>
            </a:xfrm>
            <a:custGeom>
              <a:avLst/>
              <a:gdLst>
                <a:gd name="T0" fmla="*/ 19 w 24"/>
                <a:gd name="T1" fmla="*/ 0 h 104"/>
                <a:gd name="T2" fmla="*/ 24 w 24"/>
                <a:gd name="T3" fmla="*/ 95 h 104"/>
                <a:gd name="T4" fmla="*/ 12 w 24"/>
                <a:gd name="T5" fmla="*/ 104 h 104"/>
                <a:gd name="T6" fmla="*/ 0 w 24"/>
                <a:gd name="T7" fmla="*/ 95 h 104"/>
                <a:gd name="T8" fmla="*/ 5 w 24"/>
                <a:gd name="T9" fmla="*/ 0 h 104"/>
                <a:gd name="T10" fmla="*/ 19 w 24"/>
                <a:gd name="T11" fmla="*/ 0 h 104"/>
              </a:gdLst>
              <a:ahLst/>
              <a:cxnLst>
                <a:cxn ang="0">
                  <a:pos x="T0" y="T1"/>
                </a:cxn>
                <a:cxn ang="0">
                  <a:pos x="T2" y="T3"/>
                </a:cxn>
                <a:cxn ang="0">
                  <a:pos x="T4" y="T5"/>
                </a:cxn>
                <a:cxn ang="0">
                  <a:pos x="T6" y="T7"/>
                </a:cxn>
                <a:cxn ang="0">
                  <a:pos x="T8" y="T9"/>
                </a:cxn>
                <a:cxn ang="0">
                  <a:pos x="T10" y="T11"/>
                </a:cxn>
              </a:cxnLst>
              <a:rect l="0" t="0" r="r" b="b"/>
              <a:pathLst>
                <a:path w="24" h="104">
                  <a:moveTo>
                    <a:pt x="19" y="0"/>
                  </a:moveTo>
                  <a:lnTo>
                    <a:pt x="24" y="95"/>
                  </a:lnTo>
                  <a:lnTo>
                    <a:pt x="12" y="104"/>
                  </a:lnTo>
                  <a:lnTo>
                    <a:pt x="0" y="95"/>
                  </a:lnTo>
                  <a:lnTo>
                    <a:pt x="5" y="0"/>
                  </a:lnTo>
                  <a:lnTo>
                    <a:pt x="19"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3" name="Freeform 52"/>
            <p:cNvSpPr>
              <a:spLocks noEditPoints="1"/>
            </p:cNvSpPr>
            <p:nvPr/>
          </p:nvSpPr>
          <p:spPr bwMode="auto">
            <a:xfrm>
              <a:off x="5774695" y="3211954"/>
              <a:ext cx="201443" cy="297534"/>
            </a:xfrm>
            <a:custGeom>
              <a:avLst/>
              <a:gdLst>
                <a:gd name="T0" fmla="*/ 60 w 98"/>
                <a:gd name="T1" fmla="*/ 75 h 145"/>
                <a:gd name="T2" fmla="*/ 75 w 98"/>
                <a:gd name="T3" fmla="*/ 58 h 145"/>
                <a:gd name="T4" fmla="*/ 75 w 98"/>
                <a:gd name="T5" fmla="*/ 36 h 145"/>
                <a:gd name="T6" fmla="*/ 77 w 98"/>
                <a:gd name="T7" fmla="*/ 41 h 145"/>
                <a:gd name="T8" fmla="*/ 79 w 98"/>
                <a:gd name="T9" fmla="*/ 58 h 145"/>
                <a:gd name="T10" fmla="*/ 98 w 98"/>
                <a:gd name="T11" fmla="*/ 58 h 145"/>
                <a:gd name="T12" fmla="*/ 93 w 98"/>
                <a:gd name="T13" fmla="*/ 31 h 145"/>
                <a:gd name="T14" fmla="*/ 75 w 98"/>
                <a:gd name="T15" fmla="*/ 4 h 145"/>
                <a:gd name="T16" fmla="*/ 63 w 98"/>
                <a:gd name="T17" fmla="*/ 0 h 145"/>
                <a:gd name="T18" fmla="*/ 63 w 98"/>
                <a:gd name="T19" fmla="*/ 0 h 145"/>
                <a:gd name="T20" fmla="*/ 69 w 98"/>
                <a:gd name="T21" fmla="*/ 6 h 145"/>
                <a:gd name="T22" fmla="*/ 62 w 98"/>
                <a:gd name="T23" fmla="*/ 9 h 145"/>
                <a:gd name="T24" fmla="*/ 65 w 98"/>
                <a:gd name="T25" fmla="*/ 15 h 145"/>
                <a:gd name="T26" fmla="*/ 51 w 98"/>
                <a:gd name="T27" fmla="*/ 46 h 145"/>
                <a:gd name="T28" fmla="*/ 51 w 98"/>
                <a:gd name="T29" fmla="*/ 46 h 145"/>
                <a:gd name="T30" fmla="*/ 51 w 98"/>
                <a:gd name="T31" fmla="*/ 46 h 145"/>
                <a:gd name="T32" fmla="*/ 51 w 98"/>
                <a:gd name="T33" fmla="*/ 46 h 145"/>
                <a:gd name="T34" fmla="*/ 51 w 98"/>
                <a:gd name="T35" fmla="*/ 46 h 145"/>
                <a:gd name="T36" fmla="*/ 37 w 98"/>
                <a:gd name="T37" fmla="*/ 15 h 145"/>
                <a:gd name="T38" fmla="*/ 40 w 98"/>
                <a:gd name="T39" fmla="*/ 9 h 145"/>
                <a:gd name="T40" fmla="*/ 33 w 98"/>
                <a:gd name="T41" fmla="*/ 6 h 145"/>
                <a:gd name="T42" fmla="*/ 39 w 98"/>
                <a:gd name="T43" fmla="*/ 0 h 145"/>
                <a:gd name="T44" fmla="*/ 39 w 98"/>
                <a:gd name="T45" fmla="*/ 0 h 145"/>
                <a:gd name="T46" fmla="*/ 32 w 98"/>
                <a:gd name="T47" fmla="*/ 1 h 145"/>
                <a:gd name="T48" fmla="*/ 25 w 98"/>
                <a:gd name="T49" fmla="*/ 4 h 145"/>
                <a:gd name="T50" fmla="*/ 1 w 98"/>
                <a:gd name="T51" fmla="*/ 30 h 145"/>
                <a:gd name="T52" fmla="*/ 1 w 98"/>
                <a:gd name="T53" fmla="*/ 30 h 145"/>
                <a:gd name="T54" fmla="*/ 1 w 98"/>
                <a:gd name="T55" fmla="*/ 30 h 145"/>
                <a:gd name="T56" fmla="*/ 0 w 98"/>
                <a:gd name="T57" fmla="*/ 41 h 145"/>
                <a:gd name="T58" fmla="*/ 0 w 98"/>
                <a:gd name="T59" fmla="*/ 41 h 145"/>
                <a:gd name="T60" fmla="*/ 1 w 98"/>
                <a:gd name="T61" fmla="*/ 42 h 145"/>
                <a:gd name="T62" fmla="*/ 2 w 98"/>
                <a:gd name="T63" fmla="*/ 44 h 145"/>
                <a:gd name="T64" fmla="*/ 4 w 98"/>
                <a:gd name="T65" fmla="*/ 48 h 145"/>
                <a:gd name="T66" fmla="*/ 8 w 98"/>
                <a:gd name="T67" fmla="*/ 56 h 145"/>
                <a:gd name="T68" fmla="*/ 16 w 98"/>
                <a:gd name="T69" fmla="*/ 72 h 145"/>
                <a:gd name="T70" fmla="*/ 27 w 98"/>
                <a:gd name="T71" fmla="*/ 66 h 145"/>
                <a:gd name="T72" fmla="*/ 26 w 98"/>
                <a:gd name="T73" fmla="*/ 76 h 145"/>
                <a:gd name="T74" fmla="*/ 26 w 98"/>
                <a:gd name="T75" fmla="*/ 76 h 145"/>
                <a:gd name="T76" fmla="*/ 28 w 98"/>
                <a:gd name="T77" fmla="*/ 76 h 145"/>
                <a:gd name="T78" fmla="*/ 30 w 98"/>
                <a:gd name="T79" fmla="*/ 145 h 145"/>
                <a:gd name="T80" fmla="*/ 50 w 98"/>
                <a:gd name="T81" fmla="*/ 145 h 145"/>
                <a:gd name="T82" fmla="*/ 50 w 98"/>
                <a:gd name="T83" fmla="*/ 76 h 145"/>
                <a:gd name="T84" fmla="*/ 52 w 98"/>
                <a:gd name="T85" fmla="*/ 76 h 145"/>
                <a:gd name="T86" fmla="*/ 54 w 98"/>
                <a:gd name="T87" fmla="*/ 145 h 145"/>
                <a:gd name="T88" fmla="*/ 60 w 98"/>
                <a:gd name="T89" fmla="*/ 145 h 145"/>
                <a:gd name="T90" fmla="*/ 60 w 98"/>
                <a:gd name="T91" fmla="*/ 75 h 145"/>
                <a:gd name="T92" fmla="*/ 27 w 98"/>
                <a:gd name="T93" fmla="*/ 51 h 145"/>
                <a:gd name="T94" fmla="*/ 25 w 98"/>
                <a:gd name="T95" fmla="*/ 47 h 145"/>
                <a:gd name="T96" fmla="*/ 20 w 98"/>
                <a:gd name="T97" fmla="*/ 39 h 145"/>
                <a:gd name="T98" fmla="*/ 19 w 98"/>
                <a:gd name="T99" fmla="*/ 37 h 145"/>
                <a:gd name="T100" fmla="*/ 28 w 98"/>
                <a:gd name="T101" fmla="*/ 26 h 145"/>
                <a:gd name="T102" fmla="*/ 27 w 98"/>
                <a:gd name="T103" fmla="*/ 5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145">
                  <a:moveTo>
                    <a:pt x="60" y="75"/>
                  </a:moveTo>
                  <a:cubicBezTo>
                    <a:pt x="60" y="66"/>
                    <a:pt x="67" y="59"/>
                    <a:pt x="75" y="58"/>
                  </a:cubicBezTo>
                  <a:cubicBezTo>
                    <a:pt x="75" y="51"/>
                    <a:pt x="75" y="43"/>
                    <a:pt x="75" y="36"/>
                  </a:cubicBezTo>
                  <a:cubicBezTo>
                    <a:pt x="77" y="41"/>
                    <a:pt x="77" y="41"/>
                    <a:pt x="77" y="41"/>
                  </a:cubicBezTo>
                  <a:cubicBezTo>
                    <a:pt x="78" y="42"/>
                    <a:pt x="79" y="50"/>
                    <a:pt x="79" y="58"/>
                  </a:cubicBezTo>
                  <a:cubicBezTo>
                    <a:pt x="98" y="58"/>
                    <a:pt x="98" y="58"/>
                    <a:pt x="98" y="58"/>
                  </a:cubicBezTo>
                  <a:cubicBezTo>
                    <a:pt x="98" y="50"/>
                    <a:pt x="98" y="44"/>
                    <a:pt x="93" y="31"/>
                  </a:cubicBezTo>
                  <a:cubicBezTo>
                    <a:pt x="75" y="4"/>
                    <a:pt x="75" y="4"/>
                    <a:pt x="75" y="4"/>
                  </a:cubicBezTo>
                  <a:cubicBezTo>
                    <a:pt x="72" y="0"/>
                    <a:pt x="64" y="0"/>
                    <a:pt x="63" y="0"/>
                  </a:cubicBezTo>
                  <a:cubicBezTo>
                    <a:pt x="63" y="0"/>
                    <a:pt x="63" y="0"/>
                    <a:pt x="63" y="0"/>
                  </a:cubicBezTo>
                  <a:cubicBezTo>
                    <a:pt x="69" y="6"/>
                    <a:pt x="69" y="6"/>
                    <a:pt x="69" y="6"/>
                  </a:cubicBezTo>
                  <a:cubicBezTo>
                    <a:pt x="62" y="9"/>
                    <a:pt x="62" y="9"/>
                    <a:pt x="62" y="9"/>
                  </a:cubicBezTo>
                  <a:cubicBezTo>
                    <a:pt x="65" y="15"/>
                    <a:pt x="65" y="15"/>
                    <a:pt x="65" y="15"/>
                  </a:cubicBezTo>
                  <a:cubicBezTo>
                    <a:pt x="51" y="46"/>
                    <a:pt x="51" y="46"/>
                    <a:pt x="51" y="46"/>
                  </a:cubicBezTo>
                  <a:cubicBezTo>
                    <a:pt x="51" y="46"/>
                    <a:pt x="51" y="46"/>
                    <a:pt x="51" y="46"/>
                  </a:cubicBezTo>
                  <a:cubicBezTo>
                    <a:pt x="51" y="46"/>
                    <a:pt x="51" y="46"/>
                    <a:pt x="51" y="46"/>
                  </a:cubicBezTo>
                  <a:cubicBezTo>
                    <a:pt x="51" y="46"/>
                    <a:pt x="51" y="46"/>
                    <a:pt x="51" y="46"/>
                  </a:cubicBezTo>
                  <a:cubicBezTo>
                    <a:pt x="51" y="46"/>
                    <a:pt x="51" y="46"/>
                    <a:pt x="51" y="46"/>
                  </a:cubicBezTo>
                  <a:cubicBezTo>
                    <a:pt x="37" y="15"/>
                    <a:pt x="37" y="15"/>
                    <a:pt x="37" y="15"/>
                  </a:cubicBezTo>
                  <a:cubicBezTo>
                    <a:pt x="40" y="9"/>
                    <a:pt x="40" y="9"/>
                    <a:pt x="40" y="9"/>
                  </a:cubicBezTo>
                  <a:cubicBezTo>
                    <a:pt x="33" y="6"/>
                    <a:pt x="33" y="6"/>
                    <a:pt x="33" y="6"/>
                  </a:cubicBezTo>
                  <a:cubicBezTo>
                    <a:pt x="39" y="0"/>
                    <a:pt x="39" y="0"/>
                    <a:pt x="39" y="0"/>
                  </a:cubicBezTo>
                  <a:cubicBezTo>
                    <a:pt x="39" y="0"/>
                    <a:pt x="39" y="0"/>
                    <a:pt x="39" y="0"/>
                  </a:cubicBezTo>
                  <a:cubicBezTo>
                    <a:pt x="37" y="0"/>
                    <a:pt x="32" y="1"/>
                    <a:pt x="32" y="1"/>
                  </a:cubicBezTo>
                  <a:cubicBezTo>
                    <a:pt x="29" y="1"/>
                    <a:pt x="27" y="2"/>
                    <a:pt x="25" y="4"/>
                  </a:cubicBezTo>
                  <a:cubicBezTo>
                    <a:pt x="1" y="30"/>
                    <a:pt x="1" y="30"/>
                    <a:pt x="1" y="30"/>
                  </a:cubicBezTo>
                  <a:cubicBezTo>
                    <a:pt x="1" y="30"/>
                    <a:pt x="1" y="30"/>
                    <a:pt x="1" y="30"/>
                  </a:cubicBezTo>
                  <a:cubicBezTo>
                    <a:pt x="1" y="30"/>
                    <a:pt x="1" y="30"/>
                    <a:pt x="1" y="30"/>
                  </a:cubicBezTo>
                  <a:cubicBezTo>
                    <a:pt x="1" y="32"/>
                    <a:pt x="0" y="41"/>
                    <a:pt x="0" y="41"/>
                  </a:cubicBezTo>
                  <a:cubicBezTo>
                    <a:pt x="0" y="41"/>
                    <a:pt x="0" y="41"/>
                    <a:pt x="0" y="41"/>
                  </a:cubicBezTo>
                  <a:cubicBezTo>
                    <a:pt x="1" y="42"/>
                    <a:pt x="1" y="42"/>
                    <a:pt x="1" y="42"/>
                  </a:cubicBezTo>
                  <a:cubicBezTo>
                    <a:pt x="2" y="44"/>
                    <a:pt x="2" y="44"/>
                    <a:pt x="2" y="44"/>
                  </a:cubicBezTo>
                  <a:cubicBezTo>
                    <a:pt x="4" y="48"/>
                    <a:pt x="4" y="48"/>
                    <a:pt x="4" y="48"/>
                  </a:cubicBezTo>
                  <a:cubicBezTo>
                    <a:pt x="8" y="56"/>
                    <a:pt x="8" y="56"/>
                    <a:pt x="8" y="56"/>
                  </a:cubicBezTo>
                  <a:cubicBezTo>
                    <a:pt x="16" y="72"/>
                    <a:pt x="16" y="72"/>
                    <a:pt x="16" y="72"/>
                  </a:cubicBezTo>
                  <a:cubicBezTo>
                    <a:pt x="19" y="70"/>
                    <a:pt x="23" y="68"/>
                    <a:pt x="27" y="66"/>
                  </a:cubicBezTo>
                  <a:cubicBezTo>
                    <a:pt x="27" y="69"/>
                    <a:pt x="26" y="73"/>
                    <a:pt x="26" y="76"/>
                  </a:cubicBezTo>
                  <a:cubicBezTo>
                    <a:pt x="26" y="76"/>
                    <a:pt x="26" y="76"/>
                    <a:pt x="26" y="76"/>
                  </a:cubicBezTo>
                  <a:cubicBezTo>
                    <a:pt x="27" y="76"/>
                    <a:pt x="28" y="76"/>
                    <a:pt x="28" y="76"/>
                  </a:cubicBezTo>
                  <a:cubicBezTo>
                    <a:pt x="30" y="145"/>
                    <a:pt x="30" y="145"/>
                    <a:pt x="30" y="145"/>
                  </a:cubicBezTo>
                  <a:cubicBezTo>
                    <a:pt x="50" y="145"/>
                    <a:pt x="50" y="145"/>
                    <a:pt x="50" y="145"/>
                  </a:cubicBezTo>
                  <a:cubicBezTo>
                    <a:pt x="51" y="125"/>
                    <a:pt x="50" y="90"/>
                    <a:pt x="50" y="76"/>
                  </a:cubicBezTo>
                  <a:cubicBezTo>
                    <a:pt x="51" y="76"/>
                    <a:pt x="51" y="76"/>
                    <a:pt x="52" y="76"/>
                  </a:cubicBezTo>
                  <a:cubicBezTo>
                    <a:pt x="54" y="145"/>
                    <a:pt x="54" y="145"/>
                    <a:pt x="54" y="145"/>
                  </a:cubicBezTo>
                  <a:cubicBezTo>
                    <a:pt x="60" y="145"/>
                    <a:pt x="60" y="145"/>
                    <a:pt x="60" y="145"/>
                  </a:cubicBezTo>
                  <a:lnTo>
                    <a:pt x="60" y="75"/>
                  </a:lnTo>
                  <a:close/>
                  <a:moveTo>
                    <a:pt x="27" y="51"/>
                  </a:moveTo>
                  <a:cubicBezTo>
                    <a:pt x="25" y="47"/>
                    <a:pt x="25" y="47"/>
                    <a:pt x="25" y="47"/>
                  </a:cubicBezTo>
                  <a:cubicBezTo>
                    <a:pt x="20" y="39"/>
                    <a:pt x="20" y="39"/>
                    <a:pt x="20" y="39"/>
                  </a:cubicBezTo>
                  <a:cubicBezTo>
                    <a:pt x="19" y="37"/>
                    <a:pt x="19" y="37"/>
                    <a:pt x="19" y="37"/>
                  </a:cubicBezTo>
                  <a:cubicBezTo>
                    <a:pt x="28" y="26"/>
                    <a:pt x="28" y="26"/>
                    <a:pt x="28" y="26"/>
                  </a:cubicBezTo>
                  <a:cubicBezTo>
                    <a:pt x="27" y="34"/>
                    <a:pt x="27" y="43"/>
                    <a:pt x="27"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a:bodyPr>
            <a:lstStyle/>
            <a:p>
              <a:pPr fontAlgn="base"/>
              <a:endParaRPr lang="zh-CN" altLang="en-US" sz="1270" strike="noStrike" noProof="1"/>
            </a:p>
          </p:txBody>
        </p:sp>
        <p:sp>
          <p:nvSpPr>
            <p:cNvPr id="134" name="Freeform 53"/>
            <p:cNvSpPr/>
            <p:nvPr/>
          </p:nvSpPr>
          <p:spPr bwMode="auto">
            <a:xfrm>
              <a:off x="5979611" y="3224098"/>
              <a:ext cx="121560" cy="106696"/>
            </a:xfrm>
            <a:custGeom>
              <a:avLst/>
              <a:gdLst>
                <a:gd name="T0" fmla="*/ 1 w 59"/>
                <a:gd name="T1" fmla="*/ 52 h 52"/>
                <a:gd name="T2" fmla="*/ 31 w 59"/>
                <a:gd name="T3" fmla="*/ 52 h 52"/>
                <a:gd name="T4" fmla="*/ 59 w 59"/>
                <a:gd name="T5" fmla="*/ 52 h 52"/>
                <a:gd name="T6" fmla="*/ 55 w 59"/>
                <a:gd name="T7" fmla="*/ 7 h 52"/>
                <a:gd name="T8" fmla="*/ 47 w 59"/>
                <a:gd name="T9" fmla="*/ 0 h 52"/>
                <a:gd name="T10" fmla="*/ 41 w 59"/>
                <a:gd name="T11" fmla="*/ 0 h 52"/>
                <a:gd name="T12" fmla="*/ 45 w 59"/>
                <a:gd name="T13" fmla="*/ 4 h 52"/>
                <a:gd name="T14" fmla="*/ 39 w 59"/>
                <a:gd name="T15" fmla="*/ 7 h 52"/>
                <a:gd name="T16" fmla="*/ 42 w 59"/>
                <a:gd name="T17" fmla="*/ 12 h 52"/>
                <a:gd name="T18" fmla="*/ 29 w 59"/>
                <a:gd name="T19" fmla="*/ 40 h 52"/>
                <a:gd name="T20" fmla="*/ 29 w 59"/>
                <a:gd name="T21" fmla="*/ 41 h 52"/>
                <a:gd name="T22" fmla="*/ 29 w 59"/>
                <a:gd name="T23" fmla="*/ 41 h 52"/>
                <a:gd name="T24" fmla="*/ 29 w 59"/>
                <a:gd name="T25" fmla="*/ 41 h 52"/>
                <a:gd name="T26" fmla="*/ 29 w 59"/>
                <a:gd name="T27" fmla="*/ 40 h 52"/>
                <a:gd name="T28" fmla="*/ 16 w 59"/>
                <a:gd name="T29" fmla="*/ 12 h 52"/>
                <a:gd name="T30" fmla="*/ 19 w 59"/>
                <a:gd name="T31" fmla="*/ 7 h 52"/>
                <a:gd name="T32" fmla="*/ 13 w 59"/>
                <a:gd name="T33" fmla="*/ 4 h 52"/>
                <a:gd name="T34" fmla="*/ 17 w 59"/>
                <a:gd name="T35" fmla="*/ 0 h 52"/>
                <a:gd name="T36" fmla="*/ 11 w 59"/>
                <a:gd name="T37" fmla="*/ 0 h 52"/>
                <a:gd name="T38" fmla="*/ 11 w 59"/>
                <a:gd name="T39" fmla="*/ 0 h 52"/>
                <a:gd name="T40" fmla="*/ 3 w 59"/>
                <a:gd name="T41" fmla="*/ 7 h 52"/>
                <a:gd name="T42" fmla="*/ 0 w 59"/>
                <a:gd name="T43" fmla="*/ 52 h 52"/>
                <a:gd name="T44" fmla="*/ 1 w 59"/>
                <a:gd name="T4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 h="52">
                  <a:moveTo>
                    <a:pt x="1" y="52"/>
                  </a:moveTo>
                  <a:cubicBezTo>
                    <a:pt x="31" y="52"/>
                    <a:pt x="31" y="52"/>
                    <a:pt x="31" y="52"/>
                  </a:cubicBezTo>
                  <a:cubicBezTo>
                    <a:pt x="59" y="52"/>
                    <a:pt x="59" y="52"/>
                    <a:pt x="59" y="52"/>
                  </a:cubicBezTo>
                  <a:cubicBezTo>
                    <a:pt x="55" y="7"/>
                    <a:pt x="55" y="7"/>
                    <a:pt x="55" y="7"/>
                  </a:cubicBezTo>
                  <a:cubicBezTo>
                    <a:pt x="55" y="3"/>
                    <a:pt x="51" y="0"/>
                    <a:pt x="47" y="0"/>
                  </a:cubicBezTo>
                  <a:cubicBezTo>
                    <a:pt x="47" y="0"/>
                    <a:pt x="45" y="0"/>
                    <a:pt x="41" y="0"/>
                  </a:cubicBezTo>
                  <a:cubicBezTo>
                    <a:pt x="45" y="4"/>
                    <a:pt x="45" y="4"/>
                    <a:pt x="45" y="4"/>
                  </a:cubicBezTo>
                  <a:cubicBezTo>
                    <a:pt x="39" y="7"/>
                    <a:pt x="39" y="7"/>
                    <a:pt x="39" y="7"/>
                  </a:cubicBezTo>
                  <a:cubicBezTo>
                    <a:pt x="42" y="12"/>
                    <a:pt x="42" y="12"/>
                    <a:pt x="42" y="12"/>
                  </a:cubicBezTo>
                  <a:cubicBezTo>
                    <a:pt x="29" y="40"/>
                    <a:pt x="29" y="40"/>
                    <a:pt x="29" y="40"/>
                  </a:cubicBezTo>
                  <a:cubicBezTo>
                    <a:pt x="29" y="41"/>
                    <a:pt x="29" y="41"/>
                    <a:pt x="29" y="41"/>
                  </a:cubicBezTo>
                  <a:cubicBezTo>
                    <a:pt x="29" y="41"/>
                    <a:pt x="29" y="41"/>
                    <a:pt x="29" y="41"/>
                  </a:cubicBezTo>
                  <a:cubicBezTo>
                    <a:pt x="29" y="41"/>
                    <a:pt x="29" y="41"/>
                    <a:pt x="29" y="41"/>
                  </a:cubicBezTo>
                  <a:cubicBezTo>
                    <a:pt x="29" y="40"/>
                    <a:pt x="29" y="40"/>
                    <a:pt x="29" y="40"/>
                  </a:cubicBezTo>
                  <a:cubicBezTo>
                    <a:pt x="16" y="12"/>
                    <a:pt x="16" y="12"/>
                    <a:pt x="16" y="12"/>
                  </a:cubicBezTo>
                  <a:cubicBezTo>
                    <a:pt x="19" y="7"/>
                    <a:pt x="19" y="7"/>
                    <a:pt x="19" y="7"/>
                  </a:cubicBezTo>
                  <a:cubicBezTo>
                    <a:pt x="13" y="4"/>
                    <a:pt x="13" y="4"/>
                    <a:pt x="13" y="4"/>
                  </a:cubicBezTo>
                  <a:cubicBezTo>
                    <a:pt x="17" y="0"/>
                    <a:pt x="17" y="0"/>
                    <a:pt x="17" y="0"/>
                  </a:cubicBezTo>
                  <a:cubicBezTo>
                    <a:pt x="14" y="0"/>
                    <a:pt x="11" y="0"/>
                    <a:pt x="11" y="0"/>
                  </a:cubicBezTo>
                  <a:cubicBezTo>
                    <a:pt x="11" y="0"/>
                    <a:pt x="11" y="0"/>
                    <a:pt x="11" y="0"/>
                  </a:cubicBezTo>
                  <a:cubicBezTo>
                    <a:pt x="7" y="0"/>
                    <a:pt x="4" y="3"/>
                    <a:pt x="3" y="7"/>
                  </a:cubicBezTo>
                  <a:cubicBezTo>
                    <a:pt x="0" y="52"/>
                    <a:pt x="0" y="52"/>
                    <a:pt x="0" y="52"/>
                  </a:cubicBezTo>
                  <a:lnTo>
                    <a:pt x="1" y="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5" name="Freeform 54"/>
            <p:cNvSpPr/>
            <p:nvPr/>
          </p:nvSpPr>
          <p:spPr bwMode="auto">
            <a:xfrm>
              <a:off x="5937065" y="3439225"/>
              <a:ext cx="61648" cy="58119"/>
            </a:xfrm>
            <a:custGeom>
              <a:avLst/>
              <a:gdLst>
                <a:gd name="T0" fmla="*/ 27 w 30"/>
                <a:gd name="T1" fmla="*/ 0 h 28"/>
                <a:gd name="T2" fmla="*/ 26 w 30"/>
                <a:gd name="T3" fmla="*/ 1 h 28"/>
                <a:gd name="T4" fmla="*/ 1 w 30"/>
                <a:gd name="T5" fmla="*/ 24 h 28"/>
                <a:gd name="T6" fmla="*/ 1 w 30"/>
                <a:gd name="T7" fmla="*/ 27 h 28"/>
                <a:gd name="T8" fmla="*/ 3 w 30"/>
                <a:gd name="T9" fmla="*/ 28 h 28"/>
                <a:gd name="T10" fmla="*/ 4 w 30"/>
                <a:gd name="T11" fmla="*/ 27 h 28"/>
                <a:gd name="T12" fmla="*/ 29 w 30"/>
                <a:gd name="T13" fmla="*/ 4 h 28"/>
                <a:gd name="T14" fmla="*/ 29 w 30"/>
                <a:gd name="T15" fmla="*/ 1 h 28"/>
                <a:gd name="T16" fmla="*/ 27 w 30"/>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8">
                  <a:moveTo>
                    <a:pt x="27" y="0"/>
                  </a:moveTo>
                  <a:cubicBezTo>
                    <a:pt x="27" y="0"/>
                    <a:pt x="26" y="0"/>
                    <a:pt x="26" y="1"/>
                  </a:cubicBezTo>
                  <a:cubicBezTo>
                    <a:pt x="1" y="24"/>
                    <a:pt x="1" y="24"/>
                    <a:pt x="1" y="24"/>
                  </a:cubicBezTo>
                  <a:cubicBezTo>
                    <a:pt x="0" y="25"/>
                    <a:pt x="0" y="26"/>
                    <a:pt x="1" y="27"/>
                  </a:cubicBezTo>
                  <a:cubicBezTo>
                    <a:pt x="2" y="28"/>
                    <a:pt x="2" y="28"/>
                    <a:pt x="3" y="28"/>
                  </a:cubicBezTo>
                  <a:cubicBezTo>
                    <a:pt x="3" y="28"/>
                    <a:pt x="4" y="28"/>
                    <a:pt x="4" y="27"/>
                  </a:cubicBezTo>
                  <a:cubicBezTo>
                    <a:pt x="29" y="4"/>
                    <a:pt x="29" y="4"/>
                    <a:pt x="29" y="4"/>
                  </a:cubicBezTo>
                  <a:cubicBezTo>
                    <a:pt x="30" y="3"/>
                    <a:pt x="30" y="2"/>
                    <a:pt x="29" y="1"/>
                  </a:cubicBezTo>
                  <a:cubicBezTo>
                    <a:pt x="29" y="0"/>
                    <a:pt x="28" y="0"/>
                    <a:pt x="2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6" name="Freeform 55"/>
            <p:cNvSpPr>
              <a:spLocks noEditPoints="1"/>
            </p:cNvSpPr>
            <p:nvPr/>
          </p:nvSpPr>
          <p:spPr bwMode="auto">
            <a:xfrm>
              <a:off x="5908411" y="3339469"/>
              <a:ext cx="272643" cy="186501"/>
            </a:xfrm>
            <a:custGeom>
              <a:avLst/>
              <a:gdLst>
                <a:gd name="T0" fmla="*/ 128 w 133"/>
                <a:gd name="T1" fmla="*/ 4 h 91"/>
                <a:gd name="T2" fmla="*/ 118 w 133"/>
                <a:gd name="T3" fmla="*/ 0 h 91"/>
                <a:gd name="T4" fmla="*/ 16 w 133"/>
                <a:gd name="T5" fmla="*/ 0 h 91"/>
                <a:gd name="T6" fmla="*/ 5 w 133"/>
                <a:gd name="T7" fmla="*/ 4 h 91"/>
                <a:gd name="T8" fmla="*/ 0 w 133"/>
                <a:gd name="T9" fmla="*/ 17 h 91"/>
                <a:gd name="T10" fmla="*/ 0 w 133"/>
                <a:gd name="T11" fmla="*/ 76 h 91"/>
                <a:gd name="T12" fmla="*/ 16 w 133"/>
                <a:gd name="T13" fmla="*/ 91 h 91"/>
                <a:gd name="T14" fmla="*/ 118 w 133"/>
                <a:gd name="T15" fmla="*/ 91 h 91"/>
                <a:gd name="T16" fmla="*/ 133 w 133"/>
                <a:gd name="T17" fmla="*/ 76 h 91"/>
                <a:gd name="T18" fmla="*/ 133 w 133"/>
                <a:gd name="T19" fmla="*/ 17 h 91"/>
                <a:gd name="T20" fmla="*/ 128 w 133"/>
                <a:gd name="T21" fmla="*/ 4 h 91"/>
                <a:gd name="T22" fmla="*/ 67 w 133"/>
                <a:gd name="T23" fmla="*/ 51 h 91"/>
                <a:gd name="T24" fmla="*/ 18 w 133"/>
                <a:gd name="T25" fmla="*/ 10 h 91"/>
                <a:gd name="T26" fmla="*/ 116 w 133"/>
                <a:gd name="T27" fmla="*/ 10 h 91"/>
                <a:gd name="T28" fmla="*/ 67 w 133"/>
                <a:gd name="T29" fmla="*/ 51 h 91"/>
                <a:gd name="T30" fmla="*/ 123 w 133"/>
                <a:gd name="T31" fmla="*/ 76 h 91"/>
                <a:gd name="T32" fmla="*/ 118 w 133"/>
                <a:gd name="T33" fmla="*/ 81 h 91"/>
                <a:gd name="T34" fmla="*/ 16 w 133"/>
                <a:gd name="T35" fmla="*/ 81 h 91"/>
                <a:gd name="T36" fmla="*/ 10 w 133"/>
                <a:gd name="T37" fmla="*/ 76 h 91"/>
                <a:gd name="T38" fmla="*/ 10 w 133"/>
                <a:gd name="T39" fmla="*/ 17 h 91"/>
                <a:gd name="T40" fmla="*/ 63 w 133"/>
                <a:gd name="T41" fmla="*/ 61 h 91"/>
                <a:gd name="T42" fmla="*/ 67 w 133"/>
                <a:gd name="T43" fmla="*/ 62 h 91"/>
                <a:gd name="T44" fmla="*/ 71 w 133"/>
                <a:gd name="T45" fmla="*/ 61 h 91"/>
                <a:gd name="T46" fmla="*/ 123 w 133"/>
                <a:gd name="T47" fmla="*/ 17 h 91"/>
                <a:gd name="T48" fmla="*/ 123 w 133"/>
                <a:gd name="T49" fmla="*/ 7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 h="91">
                  <a:moveTo>
                    <a:pt x="128" y="4"/>
                  </a:moveTo>
                  <a:cubicBezTo>
                    <a:pt x="125" y="2"/>
                    <a:pt x="122" y="0"/>
                    <a:pt x="118" y="0"/>
                  </a:cubicBezTo>
                  <a:cubicBezTo>
                    <a:pt x="16" y="0"/>
                    <a:pt x="16" y="0"/>
                    <a:pt x="16" y="0"/>
                  </a:cubicBezTo>
                  <a:cubicBezTo>
                    <a:pt x="12" y="0"/>
                    <a:pt x="8" y="2"/>
                    <a:pt x="5" y="4"/>
                  </a:cubicBezTo>
                  <a:cubicBezTo>
                    <a:pt x="3" y="6"/>
                    <a:pt x="0" y="11"/>
                    <a:pt x="0" y="17"/>
                  </a:cubicBezTo>
                  <a:cubicBezTo>
                    <a:pt x="0" y="76"/>
                    <a:pt x="0" y="76"/>
                    <a:pt x="0" y="76"/>
                  </a:cubicBezTo>
                  <a:cubicBezTo>
                    <a:pt x="0" y="84"/>
                    <a:pt x="7" y="91"/>
                    <a:pt x="16" y="91"/>
                  </a:cubicBezTo>
                  <a:cubicBezTo>
                    <a:pt x="118" y="91"/>
                    <a:pt x="118" y="91"/>
                    <a:pt x="118" y="91"/>
                  </a:cubicBezTo>
                  <a:cubicBezTo>
                    <a:pt x="126" y="91"/>
                    <a:pt x="133" y="84"/>
                    <a:pt x="133" y="76"/>
                  </a:cubicBezTo>
                  <a:cubicBezTo>
                    <a:pt x="133" y="17"/>
                    <a:pt x="133" y="17"/>
                    <a:pt x="133" y="17"/>
                  </a:cubicBezTo>
                  <a:cubicBezTo>
                    <a:pt x="133" y="11"/>
                    <a:pt x="130" y="6"/>
                    <a:pt x="128" y="4"/>
                  </a:cubicBezTo>
                  <a:close/>
                  <a:moveTo>
                    <a:pt x="67" y="51"/>
                  </a:moveTo>
                  <a:cubicBezTo>
                    <a:pt x="18" y="10"/>
                    <a:pt x="18" y="10"/>
                    <a:pt x="18" y="10"/>
                  </a:cubicBezTo>
                  <a:cubicBezTo>
                    <a:pt x="116" y="10"/>
                    <a:pt x="116" y="10"/>
                    <a:pt x="116" y="10"/>
                  </a:cubicBezTo>
                  <a:lnTo>
                    <a:pt x="67" y="51"/>
                  </a:lnTo>
                  <a:close/>
                  <a:moveTo>
                    <a:pt x="123" y="76"/>
                  </a:moveTo>
                  <a:cubicBezTo>
                    <a:pt x="123" y="79"/>
                    <a:pt x="121" y="81"/>
                    <a:pt x="118" y="81"/>
                  </a:cubicBezTo>
                  <a:cubicBezTo>
                    <a:pt x="16" y="81"/>
                    <a:pt x="16" y="81"/>
                    <a:pt x="16" y="81"/>
                  </a:cubicBezTo>
                  <a:cubicBezTo>
                    <a:pt x="13" y="81"/>
                    <a:pt x="10" y="79"/>
                    <a:pt x="10" y="76"/>
                  </a:cubicBezTo>
                  <a:cubicBezTo>
                    <a:pt x="10" y="17"/>
                    <a:pt x="10" y="17"/>
                    <a:pt x="10" y="17"/>
                  </a:cubicBezTo>
                  <a:cubicBezTo>
                    <a:pt x="63" y="61"/>
                    <a:pt x="63" y="61"/>
                    <a:pt x="63" y="61"/>
                  </a:cubicBezTo>
                  <a:cubicBezTo>
                    <a:pt x="64" y="61"/>
                    <a:pt x="65" y="62"/>
                    <a:pt x="67" y="62"/>
                  </a:cubicBezTo>
                  <a:cubicBezTo>
                    <a:pt x="68" y="62"/>
                    <a:pt x="70" y="61"/>
                    <a:pt x="71" y="61"/>
                  </a:cubicBezTo>
                  <a:cubicBezTo>
                    <a:pt x="123" y="17"/>
                    <a:pt x="123" y="17"/>
                    <a:pt x="123" y="17"/>
                  </a:cubicBezTo>
                  <a:lnTo>
                    <a:pt x="123" y="7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62500" lnSpcReduction="20000"/>
            </a:bodyPr>
            <a:lstStyle/>
            <a:p>
              <a:pPr fontAlgn="base"/>
              <a:endParaRPr lang="zh-CN" altLang="en-US" sz="1270" strike="noStrike" noProof="1"/>
            </a:p>
          </p:txBody>
        </p:sp>
        <p:sp>
          <p:nvSpPr>
            <p:cNvPr id="137" name="Freeform 56"/>
            <p:cNvSpPr/>
            <p:nvPr/>
          </p:nvSpPr>
          <p:spPr bwMode="auto">
            <a:xfrm>
              <a:off x="6092489" y="3439225"/>
              <a:ext cx="59912" cy="58119"/>
            </a:xfrm>
            <a:custGeom>
              <a:avLst/>
              <a:gdLst>
                <a:gd name="T0" fmla="*/ 25 w 29"/>
                <a:gd name="T1" fmla="*/ 27 h 28"/>
                <a:gd name="T2" fmla="*/ 27 w 29"/>
                <a:gd name="T3" fmla="*/ 28 h 28"/>
                <a:gd name="T4" fmla="*/ 28 w 29"/>
                <a:gd name="T5" fmla="*/ 27 h 28"/>
                <a:gd name="T6" fmla="*/ 28 w 29"/>
                <a:gd name="T7" fmla="*/ 24 h 28"/>
                <a:gd name="T8" fmla="*/ 4 w 29"/>
                <a:gd name="T9" fmla="*/ 1 h 28"/>
                <a:gd name="T10" fmla="*/ 2 w 29"/>
                <a:gd name="T11" fmla="*/ 0 h 28"/>
                <a:gd name="T12" fmla="*/ 1 w 29"/>
                <a:gd name="T13" fmla="*/ 1 h 28"/>
                <a:gd name="T14" fmla="*/ 1 w 29"/>
                <a:gd name="T15" fmla="*/ 4 h 28"/>
                <a:gd name="T16" fmla="*/ 25 w 29"/>
                <a:gd name="T1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5" y="27"/>
                  </a:moveTo>
                  <a:cubicBezTo>
                    <a:pt x="26" y="28"/>
                    <a:pt x="26" y="28"/>
                    <a:pt x="27" y="28"/>
                  </a:cubicBezTo>
                  <a:cubicBezTo>
                    <a:pt x="27" y="28"/>
                    <a:pt x="28" y="28"/>
                    <a:pt x="28" y="27"/>
                  </a:cubicBezTo>
                  <a:cubicBezTo>
                    <a:pt x="29" y="26"/>
                    <a:pt x="29" y="25"/>
                    <a:pt x="28" y="24"/>
                  </a:cubicBezTo>
                  <a:cubicBezTo>
                    <a:pt x="4" y="1"/>
                    <a:pt x="4" y="1"/>
                    <a:pt x="4" y="1"/>
                  </a:cubicBezTo>
                  <a:cubicBezTo>
                    <a:pt x="3" y="0"/>
                    <a:pt x="3" y="0"/>
                    <a:pt x="2" y="0"/>
                  </a:cubicBezTo>
                  <a:cubicBezTo>
                    <a:pt x="2" y="0"/>
                    <a:pt x="1" y="0"/>
                    <a:pt x="1" y="1"/>
                  </a:cubicBezTo>
                  <a:cubicBezTo>
                    <a:pt x="0" y="2"/>
                    <a:pt x="0" y="3"/>
                    <a:pt x="1" y="4"/>
                  </a:cubicBezTo>
                  <a:lnTo>
                    <a:pt x="25" y="2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8" name="Freeform 57"/>
            <p:cNvSpPr/>
            <p:nvPr/>
          </p:nvSpPr>
          <p:spPr bwMode="auto">
            <a:xfrm>
              <a:off x="5937065" y="3320385"/>
              <a:ext cx="40810" cy="32963"/>
            </a:xfrm>
            <a:custGeom>
              <a:avLst/>
              <a:gdLst>
                <a:gd name="T0" fmla="*/ 0 w 20"/>
                <a:gd name="T1" fmla="*/ 16 h 16"/>
                <a:gd name="T2" fmla="*/ 20 w 20"/>
                <a:gd name="T3" fmla="*/ 14 h 16"/>
                <a:gd name="T4" fmla="*/ 19 w 20"/>
                <a:gd name="T5" fmla="*/ 0 h 16"/>
                <a:gd name="T6" fmla="*/ 0 w 20"/>
                <a:gd name="T7" fmla="*/ 0 h 16"/>
                <a:gd name="T8" fmla="*/ 0 w 20"/>
                <a:gd name="T9" fmla="*/ 16 h 16"/>
              </a:gdLst>
              <a:ahLst/>
              <a:cxnLst>
                <a:cxn ang="0">
                  <a:pos x="T0" y="T1"/>
                </a:cxn>
                <a:cxn ang="0">
                  <a:pos x="T2" y="T3"/>
                </a:cxn>
                <a:cxn ang="0">
                  <a:pos x="T4" y="T5"/>
                </a:cxn>
                <a:cxn ang="0">
                  <a:pos x="T6" y="T7"/>
                </a:cxn>
                <a:cxn ang="0">
                  <a:pos x="T8" y="T9"/>
                </a:cxn>
              </a:cxnLst>
              <a:rect l="0" t="0" r="r" b="b"/>
              <a:pathLst>
                <a:path w="20" h="16">
                  <a:moveTo>
                    <a:pt x="0" y="16"/>
                  </a:moveTo>
                  <a:cubicBezTo>
                    <a:pt x="7" y="15"/>
                    <a:pt x="14" y="15"/>
                    <a:pt x="20" y="14"/>
                  </a:cubicBezTo>
                  <a:cubicBezTo>
                    <a:pt x="19" y="9"/>
                    <a:pt x="19" y="4"/>
                    <a:pt x="19" y="0"/>
                  </a:cubicBezTo>
                  <a:cubicBezTo>
                    <a:pt x="0" y="0"/>
                    <a:pt x="0" y="0"/>
                    <a:pt x="0" y="0"/>
                  </a:cubicBezTo>
                  <a:cubicBezTo>
                    <a:pt x="0" y="5"/>
                    <a:pt x="0" y="12"/>
                    <a:pt x="0"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39" name="TextBox 18"/>
            <p:cNvSpPr/>
            <p:nvPr/>
          </p:nvSpPr>
          <p:spPr bwMode="auto">
            <a:xfrm>
              <a:off x="6039523" y="3306506"/>
              <a:ext cx="868" cy="8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40" name="TextBox 19"/>
            <p:cNvSpPr/>
            <p:nvPr/>
          </p:nvSpPr>
          <p:spPr bwMode="auto">
            <a:xfrm>
              <a:off x="5879758" y="3306506"/>
              <a:ext cx="868" cy="8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sp>
          <p:nvSpPr>
            <p:cNvPr id="141" name="TextBox 20"/>
            <p:cNvSpPr/>
            <p:nvPr/>
          </p:nvSpPr>
          <p:spPr bwMode="auto">
            <a:xfrm>
              <a:off x="5879758" y="3306506"/>
              <a:ext cx="868" cy="8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0000" tIns="46800" rIns="90000" bIns="46800" anchor="ctr" anchorCtr="0">
              <a:normAutofit fontScale="25000" lnSpcReduction="20000"/>
            </a:bodyPr>
            <a:lstStyle/>
            <a:p>
              <a:pPr fontAlgn="base"/>
              <a:endParaRPr lang="zh-CN" altLang="en-US" sz="1270" strike="noStrike" noProof="1"/>
            </a:p>
          </p:txBody>
        </p:sp>
      </p:grpSp>
      <p:pic>
        <p:nvPicPr>
          <p:cNvPr id="324612" name="Picture 4" descr="18"/>
          <p:cNvPicPr>
            <a:picLocks noChangeAspect="1"/>
          </p:cNvPicPr>
          <p:nvPr/>
        </p:nvPicPr>
        <p:blipFill>
          <a:blip r:embed="rId36"/>
          <a:stretch>
            <a:fillRect/>
          </a:stretch>
        </p:blipFill>
        <p:spPr>
          <a:xfrm>
            <a:off x="8182610" y="5763260"/>
            <a:ext cx="876300" cy="1081088"/>
          </a:xfrm>
          <a:prstGeom prst="rect">
            <a:avLst/>
          </a:prstGeom>
          <a:noFill/>
          <a:ln w="9525">
            <a:noFill/>
          </a:ln>
        </p:spPr>
      </p:pic>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24612"/>
                                        </p:tgtEl>
                                        <p:attrNameLst>
                                          <p:attrName>style.visibility</p:attrName>
                                        </p:attrNameLst>
                                      </p:cBhvr>
                                      <p:to>
                                        <p:strVal val="visible"/>
                                      </p:to>
                                    </p:set>
                                    <p:animEffect transition="in" filter="box(in)">
                                      <p:cBhvr>
                                        <p:cTn id="7" dur="500"/>
                                        <p:tgtEl>
                                          <p:spTgt spid="324612"/>
                                        </p:tgtEl>
                                      </p:cBhvr>
                                    </p:animEffect>
                                  </p:childTnLst>
                                  <p:subTnLst>
                                    <p:audio>
                                      <p:cMediaNode>
                                        <p:cTn display="0" masterRel="sameClick">
                                          <p:stCondLst>
                                            <p:cond evt="begin" delay="0">
                                              <p:tn val="5"/>
                                            </p:cond>
                                          </p:stCondLst>
                                          <p:endCondLst>
                                            <p:cond evt="onStopAudio" delay="0">
                                              <p:tgtEl>
                                                <p:sldTgt/>
                                              </p:tgtEl>
                                            </p:cond>
                                          </p:endCondLst>
                                        </p:cTn>
                                        <p:tgtEl>
                                          <p:sndTgt r:embed="rId35"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927180" y="315675"/>
            <a:ext cx="5829300" cy="357187"/>
          </a:xfrm>
          <a:scene3d>
            <a:camera prst="orthographicFront"/>
            <a:lightRig rig="balanced" dir="t"/>
          </a:scene3d>
          <a:sp3d prstMaterial="plastic"/>
        </p:spPr>
        <p:txBody>
          <a:bodyPr wrap="square" lIns="90000" tIns="46800" rIns="90000" bIns="46800" anchor="ctr" anchorCtr="0">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spc="0" normalizeH="0" baseline="0" noProof="1">
                <a:solidFill>
                  <a:srgbClr val="000000">
                    <a:lumMod val="75000"/>
                    <a:lumOff val="25000"/>
                  </a:srgbClr>
                </a:solidFill>
                <a:latin typeface="+mj-lt"/>
                <a:ea typeface="+mj-ea"/>
                <a:cs typeface="+mj-cs"/>
              </a:rPr>
              <a:t>第三节   商务谈判磋商阶段</a:t>
            </a:r>
            <a:endParaRPr kumimoji="0" lang="zh-CN" altLang="en-US" sz="3200" i="0" u="none" strike="noStrike" kern="1200" spc="0" normalizeH="0" baseline="0" noProof="1">
              <a:solidFill>
                <a:srgbClr val="000000">
                  <a:lumMod val="75000"/>
                  <a:lumOff val="25000"/>
                </a:srgbClr>
              </a:solidFill>
              <a:latin typeface="+mj-lt"/>
              <a:ea typeface="+mj-ea"/>
              <a:cs typeface="+mj-cs"/>
            </a:endParaRPr>
          </a:p>
        </p:txBody>
      </p:sp>
      <p:sp>
        <p:nvSpPr>
          <p:cNvPr id="18435" name="Rectangle 3"/>
          <p:cNvSpPr>
            <a:spLocks noGrp="1"/>
          </p:cNvSpPr>
          <p:nvPr>
            <p:ph idx="4294967295"/>
          </p:nvPr>
        </p:nvSpPr>
        <p:spPr>
          <a:xfrm>
            <a:off x="309245" y="871855"/>
            <a:ext cx="7541260" cy="4871720"/>
          </a:xfrm>
        </p:spPr>
        <p:txBody>
          <a:bodyPr wrap="square" lIns="68580" tIns="34290" rIns="68580" bIns="34290" anchor="t"/>
          <a:lstStyle/>
          <a:p>
            <a:pPr eaLnBrk="1" hangingPunct="1">
              <a:buFont typeface="Wingdings" panose="05000000000000000000" pitchFamily="2" charset="2"/>
              <a:buNone/>
            </a:pPr>
            <a:r>
              <a:rPr lang="zh-CN" altLang="en-US" sz="2000" b="1" dirty="0">
                <a:solidFill>
                  <a:srgbClr val="7030A0"/>
                </a:solidFill>
                <a:latin typeface="微软雅黑" panose="020B0503020204020204" charset="-122"/>
                <a:ea typeface="微软雅黑" panose="020B0503020204020204" charset="-122"/>
                <a:cs typeface="微软雅黑" panose="020B0503020204020204" charset="-122"/>
              </a:rPr>
              <a:t>一、商务谈判磋商准则</a:t>
            </a:r>
          </a:p>
          <a:p>
            <a:pPr eaLnBrk="1" hangingPunct="1">
              <a:buFont typeface="Wingdings" panose="05000000000000000000" pitchFamily="2" charset="2"/>
              <a:buNone/>
            </a:pPr>
            <a:r>
              <a:rPr lang="en-US" altLang="zh-CN" sz="1600" b="1" dirty="0">
                <a:latin typeface="微软雅黑" panose="020B0503020204020204" charset="-122"/>
                <a:ea typeface="微软雅黑" panose="020B0503020204020204" charset="-122"/>
                <a:cs typeface="微软雅黑" panose="020B0503020204020204" charset="-122"/>
              </a:rPr>
              <a:t>1</a:t>
            </a:r>
            <a:r>
              <a:rPr lang="zh-CN" altLang="en-US" sz="1600" b="1" dirty="0">
                <a:latin typeface="微软雅黑" panose="020B0503020204020204" charset="-122"/>
                <a:ea typeface="微软雅黑" panose="020B0503020204020204" charset="-122"/>
                <a:cs typeface="微软雅黑" panose="020B0503020204020204" charset="-122"/>
              </a:rPr>
              <a:t>、逻辑次序准则  </a:t>
            </a:r>
            <a:r>
              <a:rPr lang="en-US" altLang="zh-CN" sz="1600" b="1" dirty="0">
                <a:latin typeface="微软雅黑" panose="020B0503020204020204" charset="-122"/>
                <a:ea typeface="微软雅黑" panose="020B0503020204020204" charset="-122"/>
                <a:cs typeface="微软雅黑" panose="020B0503020204020204" charset="-122"/>
              </a:rPr>
              <a:t>2</a:t>
            </a:r>
            <a:r>
              <a:rPr lang="zh-CN" altLang="en-US" sz="1600" b="1" dirty="0">
                <a:latin typeface="微软雅黑" panose="020B0503020204020204" charset="-122"/>
                <a:ea typeface="微软雅黑" panose="020B0503020204020204" charset="-122"/>
                <a:cs typeface="微软雅黑" panose="020B0503020204020204" charset="-122"/>
              </a:rPr>
              <a:t>、客观准则  </a:t>
            </a:r>
            <a:r>
              <a:rPr lang="en-US" altLang="zh-CN" sz="1600" b="1" dirty="0">
                <a:latin typeface="微软雅黑" panose="020B0503020204020204" charset="-122"/>
                <a:ea typeface="微软雅黑" panose="020B0503020204020204" charset="-122"/>
                <a:cs typeface="微软雅黑" panose="020B0503020204020204" charset="-122"/>
              </a:rPr>
              <a:t>3</a:t>
            </a:r>
            <a:r>
              <a:rPr lang="zh-CN" altLang="en-US" sz="1600" b="1" dirty="0">
                <a:latin typeface="微软雅黑" panose="020B0503020204020204" charset="-122"/>
                <a:ea typeface="微软雅黑" panose="020B0503020204020204" charset="-122"/>
                <a:cs typeface="微软雅黑" panose="020B0503020204020204" charset="-122"/>
              </a:rPr>
              <a:t>、礼节准则  </a:t>
            </a:r>
            <a:r>
              <a:rPr lang="en-US" altLang="zh-CN" sz="1600" b="1" dirty="0">
                <a:latin typeface="微软雅黑" panose="020B0503020204020204" charset="-122"/>
                <a:ea typeface="微软雅黑" panose="020B0503020204020204" charset="-122"/>
                <a:cs typeface="微软雅黑" panose="020B0503020204020204" charset="-122"/>
              </a:rPr>
              <a:t>4</a:t>
            </a:r>
            <a:r>
              <a:rPr lang="zh-CN" altLang="en-US" sz="1600" b="1" dirty="0">
                <a:latin typeface="微软雅黑" panose="020B0503020204020204" charset="-122"/>
                <a:ea typeface="微软雅黑" panose="020B0503020204020204" charset="-122"/>
                <a:cs typeface="微软雅黑" panose="020B0503020204020204" charset="-122"/>
              </a:rPr>
              <a:t>、沟通准则  </a:t>
            </a:r>
            <a:r>
              <a:rPr lang="en-US" altLang="zh-CN" sz="1600" b="1" dirty="0">
                <a:latin typeface="微软雅黑" panose="020B0503020204020204" charset="-122"/>
                <a:ea typeface="微软雅黑" panose="020B0503020204020204" charset="-122"/>
                <a:cs typeface="微软雅黑" panose="020B0503020204020204" charset="-122"/>
              </a:rPr>
              <a:t>5</a:t>
            </a:r>
            <a:r>
              <a:rPr lang="zh-CN" altLang="en-US" sz="1600" b="1" dirty="0">
                <a:latin typeface="微软雅黑" panose="020B0503020204020204" charset="-122"/>
                <a:ea typeface="微软雅黑" panose="020B0503020204020204" charset="-122"/>
                <a:cs typeface="微软雅黑" panose="020B0503020204020204" charset="-122"/>
              </a:rPr>
              <a:t>、重复准则</a:t>
            </a:r>
          </a:p>
          <a:p>
            <a:pPr eaLnBrk="1" hangingPunct="1">
              <a:buFont typeface="Wingdings" panose="05000000000000000000" pitchFamily="2" charset="2"/>
              <a:buNone/>
            </a:pPr>
            <a:r>
              <a:rPr lang="zh-CN" altLang="en-US" sz="2000" b="1" dirty="0">
                <a:solidFill>
                  <a:srgbClr val="7030A0"/>
                </a:solidFill>
                <a:latin typeface="微软雅黑" panose="020B0503020204020204" charset="-122"/>
                <a:ea typeface="微软雅黑" panose="020B0503020204020204" charset="-122"/>
                <a:cs typeface="微软雅黑" panose="020B0503020204020204" charset="-122"/>
              </a:rPr>
              <a:t>二、商务谈判让步规则</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永远不要接受对方最初的价格</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没有得到对方的交换条件，永远不要轻易让步</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不要轻信他的话</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最好不要在重要问题上先做让步</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不要一开始就接近最后的目标</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不要以为你的期望值已经很高了</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不要以为已经了解了对方的要求</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不要忘记自己的让步次数和幅度</a:t>
            </a:r>
          </a:p>
          <a:p>
            <a:pPr eaLnBrk="1" hangingPunct="1"/>
            <a:r>
              <a:rPr lang="zh-CN" altLang="en-US" sz="1600" b="1" dirty="0">
                <a:latin typeface="微软雅黑" panose="020B0503020204020204" charset="-122"/>
                <a:ea typeface="微软雅黑" panose="020B0503020204020204" charset="-122"/>
                <a:cs typeface="微软雅黑" panose="020B0503020204020204" charset="-122"/>
              </a:rPr>
              <a:t>要懂得让步的辩证法</a:t>
            </a:r>
          </a:p>
          <a:p>
            <a:pPr eaLnBrk="1" hangingPunct="1">
              <a:buFont typeface="Wingdings" panose="05000000000000000000" pitchFamily="2" charset="2"/>
              <a:buNone/>
            </a:pPr>
            <a:r>
              <a:rPr lang="zh-CN" altLang="en-US" sz="2000" b="1" dirty="0">
                <a:solidFill>
                  <a:srgbClr val="7030A0"/>
                </a:solidFill>
                <a:latin typeface="微软雅黑" panose="020B0503020204020204" charset="-122"/>
                <a:ea typeface="微软雅黑" panose="020B0503020204020204" charset="-122"/>
                <a:cs typeface="微软雅黑" panose="020B0503020204020204" charset="-122"/>
              </a:rPr>
              <a:t>三、商务谈判僵局的处理</a:t>
            </a:r>
          </a:p>
          <a:p>
            <a:pPr eaLnBrk="1" hangingPunct="1">
              <a:buFont typeface="Wingdings" panose="05000000000000000000" pitchFamily="2" charset="2"/>
              <a:buNone/>
            </a:pPr>
            <a:r>
              <a:rPr lang="zh-CN" altLang="en-US" sz="1600" b="1" dirty="0">
                <a:latin typeface="微软雅黑" panose="020B0503020204020204" charset="-122"/>
                <a:ea typeface="微软雅黑" panose="020B0503020204020204" charset="-122"/>
                <a:cs typeface="微软雅黑" panose="020B0503020204020204" charset="-122"/>
              </a:rPr>
              <a:t>1.转移议题   2.利用调节人    3.寻找替代方案  </a:t>
            </a:r>
          </a:p>
          <a:p>
            <a:pPr eaLnBrk="1" hangingPunct="1">
              <a:buFont typeface="Wingdings" panose="05000000000000000000" pitchFamily="2" charset="2"/>
              <a:buNone/>
            </a:pPr>
            <a:r>
              <a:rPr lang="zh-CN" altLang="en-US" sz="1600" b="1" dirty="0">
                <a:latin typeface="微软雅黑" panose="020B0503020204020204" charset="-122"/>
                <a:ea typeface="微软雅黑" panose="020B0503020204020204" charset="-122"/>
                <a:cs typeface="微软雅黑" panose="020B0503020204020204" charset="-122"/>
              </a:rPr>
              <a:t>4.运用休会   5.以硬碰硬        6. 更换谈判人员</a:t>
            </a:r>
          </a:p>
          <a:p>
            <a:pPr eaLnBrk="1" hangingPunct="1">
              <a:buFont typeface="Wingdings" panose="05000000000000000000" pitchFamily="2" charset="2"/>
              <a:buNone/>
            </a:pPr>
            <a:endParaRPr lang="zh-CN" altLang="en-US" sz="1600" b="1" dirty="0">
              <a:latin typeface="微软雅黑" panose="020B0503020204020204" charset="-122"/>
              <a:ea typeface="微软雅黑" panose="020B0503020204020204" charset="-122"/>
              <a:cs typeface="微软雅黑" panose="020B0503020204020204" charset="-122"/>
            </a:endParaRPr>
          </a:p>
          <a:p>
            <a:pPr eaLnBrk="1" hangingPunct="1">
              <a:buFont typeface="Wingdings" panose="05000000000000000000" pitchFamily="2" charset="2"/>
              <a:buNone/>
            </a:pPr>
            <a:endParaRPr lang="en-US" altLang="zh-CN" sz="1500" b="1" dirty="0">
              <a:latin typeface="微软雅黑" panose="020B0503020204020204" charset="-122"/>
              <a:ea typeface="微软雅黑" panose="020B0503020204020204" charset="-122"/>
              <a:cs typeface="微软雅黑" panose="020B0503020204020204" charset="-122"/>
            </a:endParaRPr>
          </a:p>
        </p:txBody>
      </p:sp>
      <p:pic>
        <p:nvPicPr>
          <p:cNvPr id="320516" name="Picture 4" descr="18"/>
          <p:cNvPicPr>
            <a:picLocks noChangeAspect="1"/>
          </p:cNvPicPr>
          <p:nvPr/>
        </p:nvPicPr>
        <p:blipFill>
          <a:blip r:embed="rId3"/>
          <a:stretch>
            <a:fillRect/>
          </a:stretch>
        </p:blipFill>
        <p:spPr>
          <a:xfrm>
            <a:off x="7850188" y="5400675"/>
            <a:ext cx="815975" cy="124301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20516"/>
                                        </p:tgtEl>
                                        <p:attrNameLst>
                                          <p:attrName>style.visibility</p:attrName>
                                        </p:attrNameLst>
                                      </p:cBhvr>
                                      <p:to>
                                        <p:strVal val="visible"/>
                                      </p:to>
                                    </p:set>
                                    <p:animEffect transition="in" filter="box(in)">
                                      <p:cBhvr>
                                        <p:cTn id="7" dur="500"/>
                                        <p:tgtEl>
                                          <p:spTgt spid="320516"/>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897890" y="106045"/>
            <a:ext cx="6727190" cy="854710"/>
          </a:xfrm>
          <a:noFill/>
          <a:ln>
            <a:noFill/>
          </a:ln>
          <a:effectLst/>
          <a:scene3d>
            <a:camera prst="orthographicFront"/>
            <a:lightRig rig="balanced" dir="t"/>
          </a:scene3d>
          <a:sp3d prstMaterial="plastic"/>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1" i="0" u="none" strike="noStrike" kern="1200" cap="all" spc="0" normalizeH="0" baseline="0" noProof="0" smtClean="0">
                <a:ln/>
                <a:solidFill>
                  <a:schemeClr val="tx1"/>
                </a:solidFill>
                <a:effectLst>
                  <a:outerShdw blurRad="38100" dist="19050" dir="2700000" algn="tl" rotWithShape="0">
                    <a:schemeClr val="dk1">
                      <a:alpha val="40000"/>
                    </a:schemeClr>
                  </a:outerShdw>
                </a:effectLst>
                <a:uLnTx/>
                <a:uFillTx/>
                <a:latin typeface="华文行楷" panose="02010800040101010101" pitchFamily="2" charset="-122"/>
                <a:ea typeface="华文行楷" panose="02010800040101010101" pitchFamily="2" charset="-122"/>
                <a:cs typeface="+mj-cs"/>
              </a:rPr>
              <a:t>第四节  商务谈判结束阶段</a:t>
            </a:r>
          </a:p>
        </p:txBody>
      </p:sp>
      <p:sp>
        <p:nvSpPr>
          <p:cNvPr id="92162" name="Rectangle 3"/>
          <p:cNvSpPr>
            <a:spLocks noGrp="1"/>
          </p:cNvSpPr>
          <p:nvPr>
            <p:ph idx="1"/>
          </p:nvPr>
        </p:nvSpPr>
        <p:spPr>
          <a:xfrm>
            <a:off x="897890" y="1545590"/>
            <a:ext cx="6760210" cy="4316095"/>
          </a:xfrm>
        </p:spPr>
        <p:txBody>
          <a:bodyPr vert="horz" wrap="square" lIns="68580" tIns="34290" rIns="68580" bIns="34290" anchor="t">
            <a:noAutofit/>
          </a:bodyPr>
          <a:lstStyle/>
          <a:p>
            <a:pPr eaLnBrk="1" latinLnBrk="0" hangingPunct="1">
              <a:lnSpc>
                <a:spcPct val="100000"/>
              </a:lnSpc>
              <a:spcBef>
                <a:spcPts val="0"/>
              </a:spcBef>
              <a:buFont typeface="Wingdings" panose="05000000000000000000" pitchFamily="2" charset="2"/>
              <a:buNone/>
            </a:pPr>
            <a:r>
              <a:rPr lang="zh-CN" altLang="en-US" b="1" dirty="0">
                <a:solidFill>
                  <a:schemeClr val="tx1"/>
                </a:solidFill>
              </a:rPr>
              <a:t>一、商务谈判终结的判定</a:t>
            </a:r>
          </a:p>
          <a:p>
            <a:pPr eaLnBrk="1" latinLnBrk="0" hangingPunct="1">
              <a:lnSpc>
                <a:spcPct val="100000"/>
              </a:lnSpc>
              <a:spcBef>
                <a:spcPts val="0"/>
              </a:spcBef>
              <a:buChar char="•"/>
            </a:pPr>
            <a:r>
              <a:rPr lang="zh-CN" altLang="en-US" sz="1800" dirty="0">
                <a:solidFill>
                  <a:schemeClr val="tx1"/>
                </a:solidFill>
              </a:rPr>
              <a:t>以谈判所涉及的交易条件来判定</a:t>
            </a:r>
          </a:p>
          <a:p>
            <a:pPr eaLnBrk="1" latinLnBrk="0" hangingPunct="1">
              <a:lnSpc>
                <a:spcPct val="100000"/>
              </a:lnSpc>
              <a:spcBef>
                <a:spcPts val="0"/>
              </a:spcBef>
              <a:buChar char="•"/>
            </a:pPr>
            <a:r>
              <a:rPr lang="zh-CN" altLang="en-US" sz="1800" dirty="0">
                <a:solidFill>
                  <a:schemeClr val="tx1"/>
                </a:solidFill>
              </a:rPr>
              <a:t>以时间来判定</a:t>
            </a:r>
          </a:p>
          <a:p>
            <a:pPr eaLnBrk="1" latinLnBrk="0" hangingPunct="1">
              <a:lnSpc>
                <a:spcPct val="100000"/>
              </a:lnSpc>
              <a:spcBef>
                <a:spcPts val="0"/>
              </a:spcBef>
              <a:buChar char="•"/>
            </a:pPr>
            <a:r>
              <a:rPr lang="zh-CN" altLang="en-US" sz="1800" dirty="0">
                <a:solidFill>
                  <a:schemeClr val="tx1"/>
                </a:solidFill>
              </a:rPr>
              <a:t>以谈判策略来判定</a:t>
            </a:r>
          </a:p>
          <a:p>
            <a:pPr eaLnBrk="1" latinLnBrk="0" hangingPunct="1">
              <a:lnSpc>
                <a:spcPct val="100000"/>
              </a:lnSpc>
              <a:spcBef>
                <a:spcPts val="0"/>
              </a:spcBef>
              <a:buFont typeface="Wingdings" panose="05000000000000000000" pitchFamily="2" charset="2"/>
              <a:buNone/>
            </a:pPr>
            <a:r>
              <a:rPr lang="zh-CN" altLang="en-US" b="1" dirty="0">
                <a:solidFill>
                  <a:schemeClr val="tx1"/>
                </a:solidFill>
              </a:rPr>
              <a:t>二、商务谈判结束的方式</a:t>
            </a:r>
          </a:p>
          <a:p>
            <a:pPr eaLnBrk="1" latinLnBrk="0" hangingPunct="1">
              <a:lnSpc>
                <a:spcPct val="100000"/>
              </a:lnSpc>
              <a:spcBef>
                <a:spcPts val="0"/>
              </a:spcBef>
              <a:buChar char="•"/>
            </a:pPr>
            <a:r>
              <a:rPr lang="zh-CN" altLang="en-US" sz="1800" dirty="0">
                <a:solidFill>
                  <a:schemeClr val="tx1"/>
                </a:solidFill>
              </a:rPr>
              <a:t>成交</a:t>
            </a:r>
          </a:p>
          <a:p>
            <a:pPr eaLnBrk="1" latinLnBrk="0" hangingPunct="1">
              <a:lnSpc>
                <a:spcPct val="100000"/>
              </a:lnSpc>
              <a:spcBef>
                <a:spcPts val="0"/>
              </a:spcBef>
              <a:buChar char="•"/>
            </a:pPr>
            <a:r>
              <a:rPr lang="zh-CN" altLang="en-US" sz="1800" dirty="0">
                <a:solidFill>
                  <a:schemeClr val="tx1"/>
                </a:solidFill>
              </a:rPr>
              <a:t>中止</a:t>
            </a:r>
          </a:p>
          <a:p>
            <a:pPr eaLnBrk="1" latinLnBrk="0" hangingPunct="1">
              <a:lnSpc>
                <a:spcPct val="100000"/>
              </a:lnSpc>
              <a:spcBef>
                <a:spcPts val="0"/>
              </a:spcBef>
              <a:buChar char="•"/>
            </a:pPr>
            <a:r>
              <a:rPr lang="zh-CN" altLang="en-US" sz="1800" dirty="0">
                <a:solidFill>
                  <a:schemeClr val="tx1"/>
                </a:solidFill>
              </a:rPr>
              <a:t>破裂</a:t>
            </a:r>
          </a:p>
          <a:p>
            <a:pPr eaLnBrk="1" latinLnBrk="0" hangingPunct="1">
              <a:lnSpc>
                <a:spcPct val="100000"/>
              </a:lnSpc>
              <a:spcBef>
                <a:spcPts val="0"/>
              </a:spcBef>
              <a:buFont typeface="Wingdings" panose="05000000000000000000" pitchFamily="2" charset="2"/>
              <a:buNone/>
            </a:pPr>
            <a:r>
              <a:rPr lang="zh-CN" altLang="en-US" b="1" dirty="0">
                <a:solidFill>
                  <a:schemeClr val="tx1"/>
                </a:solidFill>
              </a:rPr>
              <a:t>三、商务谈判结束的原则</a:t>
            </a:r>
          </a:p>
          <a:p>
            <a:pPr eaLnBrk="1" latinLnBrk="0" hangingPunct="1">
              <a:lnSpc>
                <a:spcPct val="100000"/>
              </a:lnSpc>
              <a:spcBef>
                <a:spcPts val="0"/>
              </a:spcBef>
              <a:buChar char="•"/>
            </a:pPr>
            <a:r>
              <a:rPr lang="zh-CN" altLang="en-US" sz="1800" dirty="0">
                <a:solidFill>
                  <a:schemeClr val="tx1"/>
                </a:solidFill>
                <a:latin typeface="Arial" panose="020B0604020202020204" pitchFamily="34" charset="0"/>
              </a:rPr>
              <a:t>“</a:t>
            </a:r>
            <a:r>
              <a:rPr lang="zh-CN" altLang="en-US" sz="1800" dirty="0">
                <a:solidFill>
                  <a:schemeClr val="tx1"/>
                </a:solidFill>
              </a:rPr>
              <a:t>不二性</a:t>
            </a:r>
            <a:r>
              <a:rPr lang="zh-CN" altLang="en-US" sz="1800" dirty="0">
                <a:solidFill>
                  <a:schemeClr val="tx1"/>
                </a:solidFill>
                <a:latin typeface="Arial" panose="020B0604020202020204" pitchFamily="34" charset="0"/>
              </a:rPr>
              <a:t>”</a:t>
            </a:r>
            <a:r>
              <a:rPr lang="zh-CN" altLang="en-US" sz="1800" dirty="0">
                <a:solidFill>
                  <a:schemeClr val="tx1"/>
                </a:solidFill>
              </a:rPr>
              <a:t>原则</a:t>
            </a:r>
          </a:p>
          <a:p>
            <a:pPr eaLnBrk="1" latinLnBrk="0" hangingPunct="1">
              <a:lnSpc>
                <a:spcPct val="100000"/>
              </a:lnSpc>
              <a:spcBef>
                <a:spcPts val="0"/>
              </a:spcBef>
              <a:buChar char="•"/>
            </a:pPr>
            <a:r>
              <a:rPr lang="zh-CN" altLang="en-US" sz="1800" dirty="0">
                <a:solidFill>
                  <a:schemeClr val="tx1"/>
                </a:solidFill>
                <a:latin typeface="Arial" panose="020B0604020202020204" pitchFamily="34" charset="0"/>
              </a:rPr>
              <a:t>“</a:t>
            </a:r>
            <a:r>
              <a:rPr lang="zh-CN" altLang="en-US" sz="1800" dirty="0">
                <a:solidFill>
                  <a:schemeClr val="tx1"/>
                </a:solidFill>
              </a:rPr>
              <a:t>条法性</a:t>
            </a:r>
            <a:r>
              <a:rPr lang="zh-CN" altLang="en-US" sz="1800" dirty="0">
                <a:solidFill>
                  <a:schemeClr val="tx1"/>
                </a:solidFill>
                <a:latin typeface="Arial" panose="020B0604020202020204" pitchFamily="34" charset="0"/>
              </a:rPr>
              <a:t>”</a:t>
            </a:r>
            <a:r>
              <a:rPr lang="zh-CN" altLang="en-US" sz="1800" dirty="0">
                <a:solidFill>
                  <a:schemeClr val="tx1"/>
                </a:solidFill>
              </a:rPr>
              <a:t>原则</a:t>
            </a:r>
          </a:p>
          <a:p>
            <a:pPr eaLnBrk="1" latinLnBrk="0" hangingPunct="1">
              <a:lnSpc>
                <a:spcPct val="100000"/>
              </a:lnSpc>
              <a:spcBef>
                <a:spcPts val="0"/>
              </a:spcBef>
              <a:buChar char="•"/>
            </a:pPr>
            <a:r>
              <a:rPr lang="zh-CN" altLang="en-US" sz="1800" dirty="0">
                <a:solidFill>
                  <a:schemeClr val="tx1"/>
                </a:solidFill>
              </a:rPr>
              <a:t>情理兼备性原则</a:t>
            </a:r>
          </a:p>
          <a:p>
            <a:pPr eaLnBrk="1" latinLnBrk="0" hangingPunct="1">
              <a:lnSpc>
                <a:spcPct val="100000"/>
              </a:lnSpc>
              <a:spcBef>
                <a:spcPts val="0"/>
              </a:spcBef>
              <a:buChar char="•"/>
            </a:pPr>
            <a:r>
              <a:rPr lang="zh-CN" altLang="en-US" sz="1800" dirty="0">
                <a:solidFill>
                  <a:schemeClr val="tx1"/>
                </a:solidFill>
              </a:rPr>
              <a:t>彻底性原则</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noFill/>
          <a:ln>
            <a:noFill/>
          </a:ln>
          <a:effectLst/>
          <a:scene3d>
            <a:camera prst="orthographicFront"/>
            <a:lightRig rig="balanced" dir="t"/>
          </a:scene3d>
          <a:sp3d prstMaterial="plastic"/>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4400" b="1" i="0" u="none" strike="noStrike" kern="1200" cap="all" spc="0" normalizeH="0" baseline="0" noProof="0" smtClean="0">
                <a:ln/>
                <a:solidFill>
                  <a:schemeClr val="tx1"/>
                </a:solidFill>
                <a:effectLst>
                  <a:outerShdw blurRad="38100" dist="19050" dir="2700000" algn="tl" rotWithShape="0">
                    <a:schemeClr val="dk1">
                      <a:alpha val="40000"/>
                    </a:schemeClr>
                  </a:outerShdw>
                </a:effectLst>
                <a:uLnTx/>
                <a:uFillTx/>
                <a:latin typeface="华文楷体" panose="02010600040101010101" charset="-122"/>
                <a:ea typeface="华文楷体" panose="02010600040101010101" charset="-122"/>
                <a:cs typeface="+mj-cs"/>
              </a:rPr>
              <a:t>本章小结</a:t>
            </a:r>
          </a:p>
        </p:txBody>
      </p:sp>
      <p:sp>
        <p:nvSpPr>
          <p:cNvPr id="93186" name="Rectangle 3"/>
          <p:cNvSpPr>
            <a:spLocks noGrp="1"/>
          </p:cNvSpPr>
          <p:nvPr>
            <p:ph idx="1"/>
          </p:nvPr>
        </p:nvSpPr>
        <p:spPr>
          <a:xfrm>
            <a:off x="464185" y="1537970"/>
            <a:ext cx="7536815" cy="3727450"/>
          </a:xfrm>
        </p:spPr>
        <p:txBody>
          <a:bodyPr vert="horz" wrap="square" lIns="68580" tIns="34290" rIns="68580" bIns="34290" anchor="t">
            <a:normAutofit fontScale="25000" lnSpcReduction="20000"/>
          </a:bodyPr>
          <a:lstStyle/>
          <a:p>
            <a:pPr eaLnBrk="1" latinLnBrk="0" hangingPunct="1">
              <a:lnSpc>
                <a:spcPct val="150000"/>
              </a:lnSpc>
              <a:spcBef>
                <a:spcPts val="0"/>
              </a:spcBef>
              <a:buFont typeface="Wingdings" panose="05000000000000000000" pitchFamily="2" charset="2"/>
              <a:buNone/>
            </a:pPr>
            <a:r>
              <a:rPr lang="en-US" altLang="zh-CN" sz="1500" b="1" dirty="0"/>
              <a:t>             </a:t>
            </a:r>
            <a:r>
              <a:rPr lang="en-US" altLang="zh-CN" b="1" dirty="0"/>
              <a:t> </a:t>
            </a:r>
            <a:r>
              <a:rPr lang="en-US" altLang="zh-CN"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 </a:t>
            </a: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谈判的开局是指从谈判人员见面到进入具体交易内容的讨论之前，彼此介绍、寒暄、以及谈判一些非实质性的问题。在开局阶段，谈判人员的首要任务就是要为即将开始的谈判创造出一个合适的的气氛；掌握好</a:t>
            </a:r>
            <a:r>
              <a:rPr lang="en-US" altLang="zh-CN"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a:t>
            </a: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破冰</a:t>
            </a:r>
            <a:r>
              <a:rPr lang="en-US" altLang="zh-CN"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a:t>
            </a: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的火候和开局的方式并做好开场陈述。</a:t>
            </a:r>
          </a:p>
          <a:p>
            <a:pPr eaLnBrk="1" latinLnBrk="0" hangingPunct="1">
              <a:lnSpc>
                <a:spcPct val="150000"/>
              </a:lnSpc>
              <a:spcBef>
                <a:spcPts val="0"/>
              </a:spcBef>
              <a:buFont typeface="Wingdings" panose="05000000000000000000" pitchFamily="2" charset="2"/>
              <a:buNone/>
            </a:pP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          商务谈判的报价是指谈判过程中一方或双方提出自己的价格和其他交易条件。报价阶段主要有报价的形式、讨价、还价和议价。</a:t>
            </a:r>
          </a:p>
          <a:p>
            <a:pPr eaLnBrk="1" latinLnBrk="0" hangingPunct="1">
              <a:lnSpc>
                <a:spcPct val="150000"/>
              </a:lnSpc>
              <a:spcBef>
                <a:spcPts val="0"/>
              </a:spcBef>
              <a:buFont typeface="Wingdings" panose="05000000000000000000" pitchFamily="2" charset="2"/>
              <a:buNone/>
            </a:pP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          磋商是谈判双方面对面讨论、说理的阶段，是实质的协调与较量。商务谈判磋商阶段涉及商务谈判磋商准则、 商务谈判让步规则和商务谈判僵局的处理。</a:t>
            </a:r>
          </a:p>
          <a:p>
            <a:pPr eaLnBrk="1" latinLnBrk="0" hangingPunct="1">
              <a:lnSpc>
                <a:spcPct val="150000"/>
              </a:lnSpc>
              <a:spcBef>
                <a:spcPts val="0"/>
              </a:spcBef>
              <a:buFont typeface="Wingdings" panose="05000000000000000000" pitchFamily="2" charset="2"/>
              <a:buNone/>
            </a:pPr>
            <a:r>
              <a:rPr lang="zh-CN" altLang="en-US" sz="6400" b="1" dirty="0">
                <a:ln/>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          谈判者必须正确判定谈判终结的时机，谈判双方才能减少谈判损失，增大谈判收益；商务谈判结束有成交、中止和破裂三种方式，谈判的结果一般要争取第一种方式。另外，还要把握谈判结束的原则。</a:t>
            </a:r>
          </a:p>
        </p:txBody>
      </p:sp>
      <p:pic>
        <p:nvPicPr>
          <p:cNvPr id="322564" name="Picture 4" descr="18"/>
          <p:cNvPicPr>
            <a:picLocks noChangeAspect="1"/>
          </p:cNvPicPr>
          <p:nvPr/>
        </p:nvPicPr>
        <p:blipFill>
          <a:blip r:embed="rId4"/>
          <a:stretch>
            <a:fillRect/>
          </a:stretch>
        </p:blipFill>
        <p:spPr>
          <a:xfrm>
            <a:off x="7547849" y="5265420"/>
            <a:ext cx="1251347" cy="1543050"/>
          </a:xfrm>
          <a:prstGeom prst="rect">
            <a:avLst/>
          </a:prstGeom>
          <a:noFill/>
          <a:ln w="9525">
            <a:noFill/>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22564"/>
                                        </p:tgtEl>
                                        <p:attrNameLst>
                                          <p:attrName>style.visibility</p:attrName>
                                        </p:attrNameLst>
                                      </p:cBhvr>
                                      <p:to>
                                        <p:strVal val="visible"/>
                                      </p:to>
                                    </p:set>
                                    <p:animEffect transition="in" filter="box(in)">
                                      <p:cBhvr>
                                        <p:cTn id="7" dur="500"/>
                                        <p:tgtEl>
                                          <p:spTgt spid="322564"/>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616585" y="266224"/>
            <a:ext cx="5772150" cy="525066"/>
          </a:xfrm>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700" b="1" i="0" u="none" strike="noStrike" kern="1200" cap="all" spc="0" normalizeH="0" baseline="0" noProof="0" smtClean="0">
                <a:ln/>
                <a:solidFill>
                  <a:schemeClr val="tx1"/>
                </a:solidFill>
                <a:effectLst>
                  <a:reflection blurRad="6350" stA="53000" endA="300" endPos="35500" dir="5400000" sy="-90000" algn="bl" rotWithShape="0"/>
                </a:effectLst>
                <a:uLnTx/>
                <a:uFillTx/>
                <a:latin typeface="华文行楷" panose="02010800040101010101" pitchFamily="2" charset="-122"/>
                <a:ea typeface="华文行楷" panose="02010800040101010101" pitchFamily="2" charset="-122"/>
                <a:cs typeface="+mj-cs"/>
              </a:rPr>
              <a:t>思考与练习题</a:t>
            </a:r>
          </a:p>
        </p:txBody>
      </p:sp>
      <p:sp>
        <p:nvSpPr>
          <p:cNvPr id="94210" name="Rectangle 3"/>
          <p:cNvSpPr>
            <a:spLocks noGrp="1"/>
          </p:cNvSpPr>
          <p:nvPr>
            <p:ph idx="1"/>
          </p:nvPr>
        </p:nvSpPr>
        <p:spPr>
          <a:xfrm>
            <a:off x="616744" y="1566942"/>
            <a:ext cx="5592366" cy="2800350"/>
          </a:xfrm>
        </p:spPr>
        <p:txBody>
          <a:bodyPr vert="horz" wrap="square" lIns="68580" tIns="34290" rIns="68580" bIns="34290" anchor="t">
            <a:noAutofit/>
          </a:bodyPr>
          <a:lstStyle/>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简述创造良好的谈判气氛应注意的问题。</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在</a:t>
            </a:r>
            <a:r>
              <a:rPr lang="en-US" altLang="zh-CN" sz="2000" b="1" dirty="0">
                <a:latin typeface="微软雅黑" panose="020B0503020204020204" charset="-122"/>
                <a:ea typeface="微软雅黑" panose="020B0503020204020204" charset="-122"/>
                <a:cs typeface="微软雅黑" panose="020B0503020204020204" charset="-122"/>
              </a:rPr>
              <a:t>"</a:t>
            </a:r>
            <a:r>
              <a:rPr lang="zh-CN" altLang="en-US" sz="2000" b="1" dirty="0">
                <a:latin typeface="微软雅黑" panose="020B0503020204020204" charset="-122"/>
                <a:ea typeface="微软雅黑" panose="020B0503020204020204" charset="-122"/>
                <a:cs typeface="微软雅黑" panose="020B0503020204020204" charset="-122"/>
              </a:rPr>
              <a:t>破冰</a:t>
            </a:r>
            <a:r>
              <a:rPr lang="en-US" altLang="zh-CN" sz="2000" b="1" dirty="0">
                <a:latin typeface="微软雅黑" panose="020B0503020204020204" charset="-122"/>
                <a:ea typeface="微软雅黑" panose="020B0503020204020204" charset="-122"/>
                <a:cs typeface="微软雅黑" panose="020B0503020204020204" charset="-122"/>
              </a:rPr>
              <a:t>"</a:t>
            </a:r>
            <a:r>
              <a:rPr lang="zh-CN" altLang="en-US" sz="2000" b="1" dirty="0">
                <a:latin typeface="微软雅黑" panose="020B0503020204020204" charset="-122"/>
                <a:ea typeface="微软雅黑" panose="020B0503020204020204" charset="-122"/>
                <a:cs typeface="微软雅黑" panose="020B0503020204020204" charset="-122"/>
              </a:rPr>
              <a:t>期中间，应注意哪几个问题？</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简述开场陈述的技巧。</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报价时一般应注意哪些问题？</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简述商务谈判磋商准则。</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简述让步应注意的事项。</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简述商务谈判僵局产生的原因。</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如何判定商务谈判终结？</a:t>
            </a:r>
          </a:p>
          <a:p>
            <a:pPr eaLnBrk="1" hangingPunct="1">
              <a:lnSpc>
                <a:spcPct val="90000"/>
              </a:lnSpc>
            </a:pPr>
            <a:r>
              <a:rPr lang="zh-CN" altLang="en-US" sz="2000" b="1" dirty="0">
                <a:latin typeface="微软雅黑" panose="020B0503020204020204" charset="-122"/>
                <a:ea typeface="微软雅黑" panose="020B0503020204020204" charset="-122"/>
                <a:cs typeface="微软雅黑" panose="020B0503020204020204" charset="-122"/>
              </a:rPr>
              <a:t>简述商务谈判结束的方式。</a:t>
            </a:r>
          </a:p>
        </p:txBody>
      </p:sp>
    </p:spTree>
    <p:custDataLst>
      <p:tags r:id="rId1"/>
    </p:custData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63232"/>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a"/>
  <p:tag name="KSO_WM_UNIT_INDEX" val="1"/>
  <p:tag name="KSO_WM_UNIT_ID" val="custom20163232_1*a*1"/>
  <p:tag name="KSO_WM_UNIT_LAYERLEVEL" val="1"/>
  <p:tag name="KSO_WM_UNIT_VALUE" val="11"/>
  <p:tag name="KSO_WM_UNIT_ISCONTENTSTITLE" val="0"/>
  <p:tag name="KSO_WM_UNIT_HIGHLIGHT" val="0"/>
  <p:tag name="KSO_WM_UNIT_COMPATIBLE" val="0"/>
  <p:tag name="KSO_WM_UNIT_CLEAR" val="0"/>
  <p:tag name="KSO_WM_UNIT_PRESET_TEXT" val="欧美商务风通用模板"/>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b"/>
  <p:tag name="KSO_WM_UNIT_INDEX" val="1"/>
  <p:tag name="KSO_WM_UNIT_ID" val="custom20163232_1*b*1"/>
  <p:tag name="KSO_WM_UNIT_LAYERLEVEL" val="1"/>
  <p:tag name="KSO_WM_UNIT_VALUE" val="15"/>
  <p:tag name="KSO_WM_UNIT_ISCONTENTSTITLE" val="0"/>
  <p:tag name="KSO_WM_UNIT_HIGHLIGHT" val="0"/>
  <p:tag name="KSO_WM_UNIT_COMPATIBLE" val="0"/>
  <p:tag name="KSO_WM_UNIT_CLEAR" val="0"/>
  <p:tag name="KSO_WM_UNIT_PRESET_TEXT_INDEX" val="3"/>
  <p:tag name="KSO_WM_UNIT_PRESET_TEXT_LEN" val="17"/>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 name="KSO_WM_TAG_VERSION" val="1.0"/>
  <p:tag name="KSO_WM_SLIDE_ID" val="custom20163232_25"/>
  <p:tag name="KSO_WM_SLIDE_INDEX" val="25"/>
  <p:tag name="KSO_WM_SLIDE_ITEM_CNT" val="1"/>
  <p:tag name="KSO_WM_SLIDE_LAYOUT" val="a_m"/>
  <p:tag name="KSO_WM_SLIDE_LAYOUT_CNT" val="1_1"/>
  <p:tag name="KSO_WM_SLIDE_TYPE" val="text"/>
  <p:tag name="KSO_WM_BEAUTIFY_FLAG" val="#wm#"/>
  <p:tag name="KSO_WM_SLIDE_POSITION" val="45*216"/>
  <p:tag name="KSO_WM_SLIDE_SIZE" val="631*133"/>
  <p:tag name="KSO_WM_DIAGRAM_GROUP_CODE" val="m1-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25*i*1"/>
  <p:tag name="KSO_WM_TEMPLATE_CATEGORY" val="custom"/>
  <p:tag name="KSO_WM_TEMPLATE_INDEX" val="20163232"/>
  <p:tag name="KSO_WM_UNIT_INDEX"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25*i*2"/>
  <p:tag name="KSO_WM_TEMPLATE_CATEGORY" val="custom"/>
  <p:tag name="KSO_WM_TEMPLATE_INDEX" val="20163232"/>
  <p:tag name="KSO_WM_UNIT_INDEX" val="2"/>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15"/>
  <p:tag name="KSO_WM_UNIT_ID" val="custom20163232_25*m_i*1_15"/>
  <p:tag name="KSO_WM_UNIT_LAYERLEVEL" val="1_1"/>
  <p:tag name="KSO_WM_DIAGRAM_GROUP_CODE" val="m1-1"/>
  <p:tag name="KSO_WM_UNIT_FILL_FORE_SCHEMECOLOR_INDEX" val="5"/>
  <p:tag name="KSO_WM_UNIT_FILL_TYPE" val="1"/>
  <p:tag name="KSO_WM_UNIT_TEXT_FILL_FORE_SCHEMECOLOR_INDEX" val="13"/>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g"/>
  <p:tag name="KSO_WM_UNIT_INDEX" val="1_1_1"/>
  <p:tag name="KSO_WM_UNIT_ID" val="custom20163232_25*m_h_g*1_1_1"/>
  <p:tag name="KSO_WM_UNIT_LAYERLEVEL" val="1_1_1"/>
  <p:tag name="KSO_WM_UNIT_VALUE" val="3"/>
  <p:tag name="KSO_WM_UNIT_HIGHLIGHT" val="0"/>
  <p:tag name="KSO_WM_UNIT_COMPATIBLE" val="1"/>
  <p:tag name="KSO_WM_UNIT_CLEAR" val="0"/>
  <p:tag name="KSO_WM_UNIT_RELATE_UNITID" val="custom20163232_25*m_h_f*1_1_1"/>
  <p:tag name="KSO_WM_DIAGRAM_GROUP_CODE" val="m1-1"/>
  <p:tag name="KSO_WM_UNIT_PRESET_TEXT" val="FIRST"/>
  <p:tag name="KSO_WM_UNIT_SHADOW_SCHEMECOLOR_INDEX" val="16"/>
  <p:tag name="KSO_WM_UNIT_TEXT_FILL_FORE_SCHEMECOLOR_INDEX" val="13"/>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f"/>
  <p:tag name="KSO_WM_UNIT_INDEX" val="1_1_1"/>
  <p:tag name="KSO_WM_UNIT_ID" val="custom20163232_25*m_h_f*1_1_1"/>
  <p:tag name="KSO_WM_UNIT_LAYERLEVEL" val="1_1_1"/>
  <p:tag name="KSO_WM_UNIT_VALUE" val="57"/>
  <p:tag name="KSO_WM_UNIT_HIGHLIGHT" val="0"/>
  <p:tag name="KSO_WM_UNIT_COMPATIBLE" val="0"/>
  <p:tag name="KSO_WM_UNIT_CLEAR" val="0"/>
  <p:tag name="KSO_WM_UNIT_PRESET_TEXT_INDEX" val="4"/>
  <p:tag name="KSO_WM_UNIT_PRESET_TEXT_LEN" val="57"/>
  <p:tag name="KSO_WM_DIAGRAM_GROUP_CODE" val="m1-1"/>
  <p:tag name="KSO_WM_UNIT_SHADOW_SCHEMECOLOR_INDEX" val="16"/>
  <p:tag name="KSO_WM_UNIT_TEXT_FILL_FORE_SCHEMECOLOR_INDEX" val="13"/>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 name="KSO_WM_TAG_VERSION" val="1.0"/>
  <p:tag name="KSO_WM_SLIDE_ID" val="custom20163232_32"/>
  <p:tag name="KSO_WM_SLIDE_INDEX" val="32"/>
  <p:tag name="KSO_WM_SLIDE_ITEM_CNT" val="4"/>
  <p:tag name="KSO_WM_SLIDE_LAYOUT" val="a_l_d_b"/>
  <p:tag name="KSO_WM_SLIDE_LAYOUT_CNT" val="1_1_1_1"/>
  <p:tag name="KSO_WM_SLIDE_TYPE" val="text"/>
  <p:tag name="KSO_WM_BEAUTIFY_FLAG" val="#wm#"/>
  <p:tag name="KSO_WM_SLIDE_POSITION" val="33*157"/>
  <p:tag name="KSO_WM_SLIDE_SIZE" val="653*305"/>
  <p:tag name="KSO_WM_DIAGRAM_GROUP_CODE" val="l1-4"/>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32*i*0"/>
  <p:tag name="KSO_WM_TEMPLATE_CATEGORY" val="custom"/>
  <p:tag name="KSO_WM_TEMPLATE_INDEX" val="20163232"/>
  <p:tag name="KSO_WM_UNIT_INDEX" val="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63232"/>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h_f"/>
  <p:tag name="KSO_WM_UNIT_INDEX" val="1_1_1"/>
  <p:tag name="KSO_WM_UNIT_ID" val="custom20163232_32*l_h_f*1_1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l1-4"/>
  <p:tag name="KSO_WM_UNIT_SHADOW_SCHEMECOLOR_INDEX" val="16"/>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
  <p:tag name="KSO_WM_UNIT_ID" val="custom20163232_32*l_i*1_1"/>
  <p:tag name="KSO_WM_UNIT_LAYERLEVEL" val="1_1"/>
  <p:tag name="KSO_WM_DIAGRAM_GROUP_CODE" val="l1-4"/>
  <p:tag name="KSO_WM_UNIT_FILL_FORE_SCHEMECOLOR_INDEX" val="5"/>
  <p:tag name="KSO_WM_UNI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2"/>
  <p:tag name="KSO_WM_UNIT_ID" val="custom20163232_32*l_i*1_2"/>
  <p:tag name="KSO_WM_UNIT_LAYERLEVEL" val="1_1"/>
  <p:tag name="KSO_WM_DIAGRAM_GROUP_CODE" val="l1-4"/>
  <p:tag name="KSO_WM_UNIT_FILL_FORE_SCHEMECOLOR_INDEX" val="5"/>
  <p:tag name="KSO_WM_UNI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3"/>
  <p:tag name="KSO_WM_UNIT_ID" val="custom20163232_32*l_i*1_3"/>
  <p:tag name="KSO_WM_UNIT_LAYERLEVEL" val="1_1"/>
  <p:tag name="KSO_WM_DIAGRAM_GROUP_CODE" val="l1-4"/>
  <p:tag name="KSO_WM_UNIT_FILL_FORE_SCHEMECOLOR_INDEX" val="5"/>
  <p:tag name="KSO_WM_UNI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4"/>
  <p:tag name="KSO_WM_UNIT_ID" val="custom20163232_32*l_i*1_4"/>
  <p:tag name="KSO_WM_UNIT_LAYERLEVEL" val="1_1"/>
  <p:tag name="KSO_WM_DIAGRAM_GROUP_CODE" val="l1-4"/>
  <p:tag name="KSO_WM_UNIT_FILL_FORE_SCHEMECOLOR_INDEX" val="5"/>
  <p:tag name="KSO_WM_UNIT_FILL_TYPE" val="1"/>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5"/>
  <p:tag name="KSO_WM_UNIT_ID" val="custom20163232_32*l_i*1_5"/>
  <p:tag name="KSO_WM_UNIT_LAYERLEVEL" val="1_1"/>
  <p:tag name="KSO_WM_DIAGRAM_GROUP_CODE" val="l1-4"/>
  <p:tag name="KSO_WM_UNIT_FILL_FORE_SCHEMECOLOR_INDEX" val="5"/>
  <p:tag name="KSO_WM_UNI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6"/>
  <p:tag name="KSO_WM_UNIT_ID" val="custom20163232_32*l_i*1_6"/>
  <p:tag name="KSO_WM_UNIT_LAYERLEVEL" val="1_1"/>
  <p:tag name="KSO_WM_DIAGRAM_GROUP_CODE" val="l1-4"/>
  <p:tag name="KSO_WM_UNIT_FILL_FORE_SCHEMECOLOR_INDEX" val="5"/>
  <p:tag name="KSO_WM_UNI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7"/>
  <p:tag name="KSO_WM_UNIT_ID" val="custom20163232_32*l_i*1_7"/>
  <p:tag name="KSO_WM_UNIT_LAYERLEVEL" val="1_1"/>
  <p:tag name="KSO_WM_DIAGRAM_GROUP_CODE" val="l1-4"/>
  <p:tag name="KSO_WM_UNIT_FILL_FORE_SCHEMECOLOR_INDEX" val="5"/>
  <p:tag name="KSO_WM_UNI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8"/>
  <p:tag name="KSO_WM_UNIT_ID" val="custom20163232_32*l_i*1_8"/>
  <p:tag name="KSO_WM_UNIT_LAYERLEVEL" val="1_1"/>
  <p:tag name="KSO_WM_DIAGRAM_GROUP_CODE" val="l1-4"/>
  <p:tag name="KSO_WM_UNIT_FILL_FORE_SCHEMECOLOR_INDEX" val="5"/>
  <p:tag name="KSO_WM_UNI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9"/>
  <p:tag name="KSO_WM_UNIT_ID" val="custom20163232_32*l_i*1_9"/>
  <p:tag name="KSO_WM_UNIT_LAYERLEVEL" val="1_1"/>
  <p:tag name="KSO_WM_DIAGRAM_GROUP_CODE" val="l1-4"/>
  <p:tag name="KSO_WM_UNIT_FILL_FORE_SCHEMECOLOR_INDEX" val="5"/>
  <p:tag name="KSO_WM_UNI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2*i*0"/>
  <p:tag name="KSO_WM_TEMPLATE_CATEGORY" val="custom"/>
  <p:tag name="KSO_WM_TEMPLATE_INDEX" val="20160846"/>
  <p:tag name="KSO_WM_UNIT_INDEX" val="0"/>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0"/>
  <p:tag name="KSO_WM_UNIT_ID" val="custom20163232_32*l_i*1_10"/>
  <p:tag name="KSO_WM_UNIT_LAYERLEVEL" val="1_1"/>
  <p:tag name="KSO_WM_DIAGRAM_GROUP_CODE" val="l1-4"/>
  <p:tag name="KSO_WM_UNIT_FILL_FORE_SCHEMECOLOR_INDEX" val="5"/>
  <p:tag name="KSO_WM_UNIT_FILL_TYPE" val="1"/>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1"/>
  <p:tag name="KSO_WM_UNIT_ID" val="custom20163232_32*l_i*1_11"/>
  <p:tag name="KSO_WM_UNIT_LAYERLEVEL" val="1_1"/>
  <p:tag name="KSO_WM_DIAGRAM_GROUP_CODE" val="l1-4"/>
  <p:tag name="KSO_WM_UNIT_FILL_FORE_SCHEMECOLOR_INDEX" val="5"/>
  <p:tag name="KSO_WM_UNI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h_f"/>
  <p:tag name="KSO_WM_UNIT_INDEX" val="1_2_1"/>
  <p:tag name="KSO_WM_UNIT_ID" val="custom20163232_32*l_h_f*1_2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l1-4"/>
  <p:tag name="KSO_WM_UNIT_SHADOW_SCHEMECOLOR_INDEX" val="16"/>
  <p:tag name="KSO_WM_UNIT_USESOURCEFORMAT_APPLY" val="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h_f"/>
  <p:tag name="KSO_WM_UNIT_INDEX" val="1_3_1"/>
  <p:tag name="KSO_WM_UNIT_ID" val="custom20163232_32*l_h_f*1_3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l1-4"/>
  <p:tag name="KSO_WM_UNIT_SHADOW_SCHEMECOLOR_INDEX" val="16"/>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7"/>
  <p:tag name="KSO_WM_UNIT_ID" val="custom20163232_32*l_i*1_17"/>
  <p:tag name="KSO_WM_UNIT_LAYERLEVEL" val="1_1"/>
  <p:tag name="KSO_WM_DIAGRAM_GROUP_CODE" val="l1-4"/>
  <p:tag name="KSO_WM_UNIT_FILL_FORE_SCHEMECOLOR_INDEX" val="5"/>
  <p:tag name="KSO_WM_UNIT_FILL_TYPE" val="1"/>
  <p:tag name="KSO_WM_UNIT_USESOURCEFORMAT_APPLY"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8"/>
  <p:tag name="KSO_WM_UNIT_ID" val="custom20163232_32*l_i*1_18"/>
  <p:tag name="KSO_WM_UNIT_LAYERLEVEL" val="1_1"/>
  <p:tag name="KSO_WM_DIAGRAM_GROUP_CODE" val="l1-4"/>
  <p:tag name="KSO_WM_UNIT_FILL_FORE_SCHEMECOLOR_INDEX" val="5"/>
  <p:tag name="KSO_WM_UNIT_FILL_TYPE" val="1"/>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9"/>
  <p:tag name="KSO_WM_UNIT_ID" val="custom20163232_32*l_i*1_19"/>
  <p:tag name="KSO_WM_UNIT_LAYERLEVEL" val="1_1"/>
  <p:tag name="KSO_WM_DIAGRAM_GROUP_CODE" val="l1-4"/>
  <p:tag name="KSO_WM_UNIT_FILL_FORE_SCHEMECOLOR_INDEX" val="5"/>
  <p:tag name="KSO_WM_UNI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h_f"/>
  <p:tag name="KSO_WM_UNIT_INDEX" val="1_4_1"/>
  <p:tag name="KSO_WM_UNIT_ID" val="custom20163232_32*l_h_f*1_4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l1-4"/>
  <p:tag name="KSO_WM_UNIT_SHADOW_SCHEMECOLOR_INDEX" val="16"/>
  <p:tag name="KSO_WM_UNIT_USESOURCEFORMAT_APPLY"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32*i*19"/>
  <p:tag name="KSO_WM_TEMPLATE_CATEGORY" val="custom"/>
  <p:tag name="KSO_WM_TEMPLATE_INDEX" val="20163232"/>
  <p:tag name="KSO_WM_UNIT_INDEX" val="19"/>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32*i*20"/>
  <p:tag name="KSO_WM_TEMPLATE_CATEGORY" val="custom"/>
  <p:tag name="KSO_WM_TEMPLATE_INDEX" val="20163232"/>
  <p:tag name="KSO_WM_UNIT_INDEX" val="20"/>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2*i*4"/>
  <p:tag name="KSO_WM_TEMPLATE_CATEGORY" val="custom"/>
  <p:tag name="KSO_WM_TEMPLATE_INDEX" val="20160846"/>
  <p:tag name="KSO_WM_UNIT_INDEX" val="4"/>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d"/>
  <p:tag name="KSO_WM_UNIT_INDEX" val="1"/>
  <p:tag name="KSO_WM_UNIT_ID" val="custom20163232_32*d*1"/>
  <p:tag name="KSO_WM_UNIT_LAYERLEVEL" val="1"/>
  <p:tag name="KSO_WM_UNIT_VALUE" val="352*607"/>
  <p:tag name="KSO_WM_UNIT_HIGHLIGHT" val="0"/>
  <p:tag name="KSO_WM_UNIT_COMPATIBLE" val="0"/>
  <p:tag name="KSO_WM_UNIT_CLEAR" val="0"/>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a"/>
  <p:tag name="KSO_WM_UNIT_INDEX" val="1"/>
  <p:tag name="KSO_WM_UNIT_ID" val="custom20163232_32*a*1"/>
  <p:tag name="KSO_WM_UNIT_LAYERLEVEL" val="1"/>
  <p:tag name="KSO_WM_UNIT_VALUE" val="17"/>
  <p:tag name="KSO_WM_UNIT_ISCONTENTSTITLE" val="0"/>
  <p:tag name="KSO_WM_UNIT_HIGHLIGHT" val="0"/>
  <p:tag name="KSO_WM_UNIT_COMPATIBLE" val="0"/>
  <p:tag name="KSO_WM_UNIT_CLEAR" val="0"/>
  <p:tag name="KSO_WM_UNIT_PRESET_TEXT_INDEX" val="3"/>
  <p:tag name="KSO_WM_UNIT_PRESET_TEXT_LEN" val="17"/>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2"/>
  <p:tag name="KSO_WM_UNIT_ID" val="custom20163232_32*l_i*1_12"/>
  <p:tag name="KSO_WM_UNIT_LAYERLEVEL" val="1_1"/>
  <p:tag name="KSO_WM_DIAGRAM_GROUP_CODE" val="l1-4"/>
  <p:tag name="KSO_WM_UNIT_FILL_FORE_SCHEMECOLOR_INDEX" val="5"/>
  <p:tag name="KSO_WM_UNI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3"/>
  <p:tag name="KSO_WM_UNIT_ID" val="custom20163232_32*l_i*1_13"/>
  <p:tag name="KSO_WM_UNIT_LAYERLEVEL" val="1_1"/>
  <p:tag name="KSO_WM_DIAGRAM_GROUP_CODE" val="l1-4"/>
  <p:tag name="KSO_WM_UNIT_FILL_FORE_SCHEMECOLOR_INDEX" val="5"/>
  <p:tag name="KSO_WM_UNIT_FILL_TYPE" val="1"/>
  <p:tag name="KSO_WM_UNIT_USESOURCEFORMAT_APPLY"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4"/>
  <p:tag name="KSO_WM_UNIT_ID" val="custom20163232_32*l_i*1_14"/>
  <p:tag name="KSO_WM_UNIT_LAYERLEVEL" val="1_1"/>
  <p:tag name="KSO_WM_DIAGRAM_GROUP_CODE" val="l1-4"/>
  <p:tag name="KSO_WM_UNIT_FILL_FORE_SCHEMECOLOR_INDEX" val="5"/>
  <p:tag name="KSO_WM_UNIT_FILL_TYPE" val="1"/>
  <p:tag name="KSO_WM_UNIT_USESOURCEFORMAT_APPLY" val="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5"/>
  <p:tag name="KSO_WM_UNIT_ID" val="custom20163232_32*l_i*1_15"/>
  <p:tag name="KSO_WM_UNIT_LAYERLEVEL" val="1_1"/>
  <p:tag name="KSO_WM_DIAGRAM_GROUP_CODE" val="l1-4"/>
  <p:tag name="KSO_WM_UNIT_FILL_FORE_SCHEMECOLOR_INDEX" val="5"/>
  <p:tag name="KSO_WM_UNIT_FILL_TYPE" val="1"/>
  <p:tag name="KSO_WM_UNIT_USESOURCEFORMAT_APPLY" val="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16"/>
  <p:tag name="KSO_WM_UNIT_ID" val="custom20163232_32*l_i*1_16"/>
  <p:tag name="KSO_WM_UNIT_LAYERLEVEL" val="1_1"/>
  <p:tag name="KSO_WM_DIAGRAM_GROUP_CODE" val="l1-4"/>
  <p:tag name="KSO_WM_UNIT_FILL_FORE_SCHEMECOLOR_INDEX" val="5"/>
  <p:tag name="KSO_WM_UNIT_FILL_TYPE" val="1"/>
  <p:tag name="KSO_WM_UNIT_USESOURCEFORMAT_APPLY" val="1"/>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20"/>
  <p:tag name="KSO_WM_UNIT_ID" val="custom20163232_32*l_i*1_20"/>
  <p:tag name="KSO_WM_UNIT_LAYERLEVEL" val="1_1"/>
  <p:tag name="KSO_WM_DIAGRAM_GROUP_CODE" val="l1-4"/>
  <p:tag name="KSO_WM_UNIT_FILL_FORE_SCHEMECOLOR_INDEX" val="5"/>
  <p:tag name="KSO_WM_UNIT_FILL_TYPE" val="1"/>
  <p:tag name="KSO_WM_UNIT_USESOURCEFORMAT_APPLY" val="1"/>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21"/>
  <p:tag name="KSO_WM_UNIT_ID" val="custom20163232_32*l_i*1_21"/>
  <p:tag name="KSO_WM_UNIT_LAYERLEVEL" val="1_1"/>
  <p:tag name="KSO_WM_DIAGRAM_GROUP_CODE" val="l1-4"/>
  <p:tag name="KSO_WM_UNIT_FILL_FORE_SCHEMECOLOR_INDEX" val="5"/>
  <p:tag name="KSO_WM_UNIT_FILL_TYPE" val="1"/>
  <p:tag name="KSO_WM_UNIT_USESOURCEFORMAT_APPLY" val="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22"/>
  <p:tag name="KSO_WM_UNIT_ID" val="custom20163232_32*l_i*1_22"/>
  <p:tag name="KSO_WM_UNIT_LAYERLEVEL" val="1_1"/>
  <p:tag name="KSO_WM_DIAGRAM_GROUP_CODE" val="l1-4"/>
  <p:tag name="KSO_WM_UNIT_FILL_FORE_SCHEMECOLOR_INDEX" val="5"/>
  <p:tag name="KSO_WM_UNIT_FILL_TYPE" val="1"/>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3*i*0"/>
  <p:tag name="KSO_WM_TEMPLATE_CATEGORY" val="custom"/>
  <p:tag name="KSO_WM_TEMPLATE_INDEX" val="20160846"/>
  <p:tag name="KSO_WM_UNIT_INDEX" val="0"/>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l_i"/>
  <p:tag name="KSO_WM_UNIT_INDEX" val="1_23"/>
  <p:tag name="KSO_WM_UNIT_ID" val="custom20163232_32*l_i*1_23"/>
  <p:tag name="KSO_WM_UNIT_LAYERLEVEL" val="1_1"/>
  <p:tag name="KSO_WM_DIAGRAM_GROUP_CODE" val="l1-4"/>
  <p:tag name="KSO_WM_UNIT_FILL_FORE_SCHEMECOLOR_INDEX" val="5"/>
  <p:tag name="KSO_WM_UNIT_FILL_TYPE" val="1"/>
  <p:tag name="KSO_WM_UNIT_USESOURCEFORMAT_APPLY" val="1"/>
</p:tagLst>
</file>

<file path=ppt/tags/tag5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 name="KSO_WM_TAG_VERSION" val="1.0"/>
  <p:tag name="KSO_WM_SLIDE_ID" val="custom20163232_28"/>
  <p:tag name="KSO_WM_SLIDE_INDEX" val="28"/>
  <p:tag name="KSO_WM_SLIDE_ITEM_CNT" val="4"/>
  <p:tag name="KSO_WM_SLIDE_LAYOUT" val="a_m"/>
  <p:tag name="KSO_WM_SLIDE_LAYOUT_CNT" val="1_1"/>
  <p:tag name="KSO_WM_SLIDE_TYPE" val="text"/>
  <p:tag name="KSO_WM_BEAUTIFY_FLAG" val="#wm#"/>
  <p:tag name="KSO_WM_SLIDE_POSITION" val="93*97"/>
  <p:tag name="KSO_WM_SLIDE_SIZE" val="565*387"/>
  <p:tag name="KSO_WM_DIAGRAM_GROUP_CODE" val="m1-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a"/>
  <p:tag name="KSO_WM_UNIT_INDEX" val="1"/>
  <p:tag name="KSO_WM_UNIT_ID" val="custom20163232_28*a*1"/>
  <p:tag name="KSO_WM_UNIT_LAYERLEVEL" val="1"/>
  <p:tag name="KSO_WM_UNIT_VALUE" val="17"/>
  <p:tag name="KSO_WM_UNIT_ISCONTENTSTITLE" val="0"/>
  <p:tag name="KSO_WM_UNIT_HIGHLIGHT" val="0"/>
  <p:tag name="KSO_WM_UNIT_COMPATIBLE" val="0"/>
  <p:tag name="KSO_WM_UNIT_CLEAR" val="0"/>
  <p:tag name="KSO_WM_UNIT_PRESET_TEXT_INDEX" val="3"/>
  <p:tag name="KSO_WM_UNIT_PRESET_TEXT_LEN" val="17"/>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6"/>
  <p:tag name="KSO_WM_UNIT_ID" val="custom20163232_28*m_i*1_46"/>
  <p:tag name="KSO_WM_UNIT_LAYERLEVEL" val="1_1"/>
  <p:tag name="KSO_WM_DIAGRAM_GROUP_CODE" val="m1-1"/>
  <p:tag name="KSO_WM_UNIT_FILL_FORE_SCHEMECOLOR_INDEX" val="5"/>
  <p:tag name="KSO_WM_UNIT_FILL_TYPE" val="1"/>
  <p:tag name="KSO_WM_UNIT_TEXT_FILL_FORE_SCHEMECOLOR_INDEX" val="13"/>
  <p:tag name="KSO_WM_UNIT_TEXT_FILL_TYPE" val="1"/>
  <p:tag name="KSO_WM_UNIT_USESOURCEFORMAT_APPLY" val="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8"/>
  <p:tag name="KSO_WM_UNIT_ID" val="custom20163232_28*m_i*1_48"/>
  <p:tag name="KSO_WM_UNIT_LAYERLEVEL" val="1_1"/>
  <p:tag name="KSO_WM_DIAGRAM_GROUP_CODE" val="m1-1"/>
  <p:tag name="KSO_WM_UNIT_FILL_FORE_SCHEMECOLOR_INDEX" val="6"/>
  <p:tag name="KSO_WM_UNIT_FILL_TYPE" val="1"/>
  <p:tag name="KSO_WM_UNIT_TEXT_FILL_FORE_SCHEMECOLOR_INDEX" val="13"/>
  <p:tag name="KSO_WM_UNIT_TEXT_FILL_TYPE" val="1"/>
  <p:tag name="KSO_WM_UNIT_USESOURCEFORMAT_APPLY" val="1"/>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1"/>
  <p:tag name="KSO_WM_UNIT_ID" val="custom20163232_28*m_i*1_51"/>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2"/>
  <p:tag name="KSO_WM_UNIT_ID" val="custom20163232_28*m_i*1_52"/>
  <p:tag name="KSO_WM_UNIT_LAYERLEVEL" val="1_1"/>
  <p:tag name="KSO_WM_DIAGRAM_GROUP_CODE" val="m1-1"/>
  <p:tag name="KSO_WM_UNIT_FILL_FORE_SCHEMECOLOR_INDEX" val="8"/>
  <p:tag name="KSO_WM_UNIT_FILL_TYPE" val="1"/>
  <p:tag name="KSO_WM_UNIT_TEXT_FILL_FORE_SCHEMECOLOR_INDEX" val="13"/>
  <p:tag name="KSO_WM_UNIT_TEXT_FILL_TYPE" val="1"/>
  <p:tag name="KSO_WM_UNIT_USESOURCEFORMAT_APPLY" val="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g"/>
  <p:tag name="KSO_WM_UNIT_INDEX" val="1_4_1"/>
  <p:tag name="KSO_WM_UNIT_ID" val="custom20163232_28*m_h_g*1_4_1"/>
  <p:tag name="KSO_WM_UNIT_LAYERLEVEL" val="1_1_1"/>
  <p:tag name="KSO_WM_UNIT_VALUE" val="4"/>
  <p:tag name="KSO_WM_UNIT_HIGHLIGHT" val="0"/>
  <p:tag name="KSO_WM_UNIT_COMPATIBLE" val="1"/>
  <p:tag name="KSO_WM_UNIT_CLEAR" val="0"/>
  <p:tag name="KSO_WM_UNIT_RELATE_UNITID" val="custom20163232_28*m_h_f*1_4_1"/>
  <p:tag name="KSO_WM_DIAGRAM_GROUP_CODE" val="m1-1"/>
  <p:tag name="KSO_WM_UNIT_PRESET_TEXT" val="FOURTH"/>
  <p:tag name="KSO_WM_UNIT_SHADOW_SCHEMECOLOR_INDEX" val="16"/>
  <p:tag name="KSO_WM_UNIT_TEXT_FILL_FORE_SCHEMECOLOR_INDEX" val="13"/>
  <p:tag name="KSO_WM_UNIT_TEXT_FILL_TYPE" val="1"/>
  <p:tag name="KSO_WM_UNIT_USESOURCEFORMAT_APPLY" val="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g"/>
  <p:tag name="KSO_WM_UNIT_INDEX" val="1_3_1"/>
  <p:tag name="KSO_WM_UNIT_ID" val="custom20163232_28*m_h_g*1_3_1"/>
  <p:tag name="KSO_WM_UNIT_LAYERLEVEL" val="1_1_1"/>
  <p:tag name="KSO_WM_UNIT_VALUE" val="3"/>
  <p:tag name="KSO_WM_UNIT_HIGHLIGHT" val="0"/>
  <p:tag name="KSO_WM_UNIT_COMPATIBLE" val="1"/>
  <p:tag name="KSO_WM_UNIT_CLEAR" val="0"/>
  <p:tag name="KSO_WM_UNIT_RELATE_UNITID" val="custom20163232_28*m_h_f*1_3_1"/>
  <p:tag name="KSO_WM_DIAGRAM_GROUP_CODE" val="m1-1"/>
  <p:tag name="KSO_WM_UNIT_PRESET_TEXT" val="THIRD"/>
  <p:tag name="KSO_WM_UNIT_SHADOW_SCHEMECOLOR_INDEX" val="16"/>
  <p:tag name="KSO_WM_UNIT_TEXT_FILL_FORE_SCHEMECOLOR_INDEX" val="13"/>
  <p:tag name="KSO_WM_UNIT_TEXT_FILL_TYPE" val="1"/>
  <p:tag name="KSO_WM_UNIT_USESOURCEFORMAT_APPLY" val="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g"/>
  <p:tag name="KSO_WM_UNIT_INDEX" val="1_2_1"/>
  <p:tag name="KSO_WM_UNIT_ID" val="custom20163232_28*m_h_g*1_2_1"/>
  <p:tag name="KSO_WM_UNIT_LAYERLEVEL" val="1_1_1"/>
  <p:tag name="KSO_WM_UNIT_VALUE" val="4"/>
  <p:tag name="KSO_WM_UNIT_HIGHLIGHT" val="0"/>
  <p:tag name="KSO_WM_UNIT_COMPATIBLE" val="1"/>
  <p:tag name="KSO_WM_UNIT_CLEAR" val="0"/>
  <p:tag name="KSO_WM_UNIT_RELATE_UNITID" val="custom20163232_28*m_h_f*1_2_1"/>
  <p:tag name="KSO_WM_DIAGRAM_GROUP_CODE" val="m1-1"/>
  <p:tag name="KSO_WM_UNIT_PRESET_TEXT" val="SECOND"/>
  <p:tag name="KSO_WM_UNIT_SHADOW_SCHEMECOLOR_INDEX" val="16"/>
  <p:tag name="KSO_WM_UNIT_TEXT_FILL_FORE_SCHEMECOLOR_INDEX" val="13"/>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3*i*1"/>
  <p:tag name="KSO_WM_TEMPLATE_CATEGORY" val="custom"/>
  <p:tag name="KSO_WM_TEMPLATE_INDEX" val="20160846"/>
  <p:tag name="KSO_WM_UNIT_INDEX" val="1"/>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g"/>
  <p:tag name="KSO_WM_UNIT_INDEX" val="1_1_1"/>
  <p:tag name="KSO_WM_UNIT_ID" val="custom20163232_28*m_h_g*1_1_1"/>
  <p:tag name="KSO_WM_UNIT_LAYERLEVEL" val="1_1_1"/>
  <p:tag name="KSO_WM_UNIT_VALUE" val="3"/>
  <p:tag name="KSO_WM_UNIT_HIGHLIGHT" val="0"/>
  <p:tag name="KSO_WM_UNIT_COMPATIBLE" val="1"/>
  <p:tag name="KSO_WM_UNIT_CLEAR" val="0"/>
  <p:tag name="KSO_WM_UNIT_RELATE_UNITID" val="custom20163232_28*m_h_f*1_1_1"/>
  <p:tag name="KSO_WM_DIAGRAM_GROUP_CODE" val="m1-1"/>
  <p:tag name="KSO_WM_UNIT_PRESET_TEXT" val="FIRST"/>
  <p:tag name="KSO_WM_UNIT_SHADOW_SCHEMECOLOR_INDEX" val="16"/>
  <p:tag name="KSO_WM_UNIT_TEXT_FILL_FORE_SCHEMECOLOR_INDEX" val="13"/>
  <p:tag name="KSO_WM_UNIT_TEXT_FILL_TYPE" val="1"/>
  <p:tag name="KSO_WM_UNIT_USESOURCEFORMAT_APPLY" val="1"/>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f"/>
  <p:tag name="KSO_WM_UNIT_INDEX" val="1_1_1"/>
  <p:tag name="KSO_WM_UNIT_ID" val="custom20163232_28*m_h_f*1_1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m1-1"/>
  <p:tag name="KSO_WM_UNIT_SHADOW_SCHEMECOLOR_INDEX" val="16"/>
  <p:tag name="KSO_WM_UNIT_USESOURCEFORMAT_APPLY" val="1"/>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28*i*11"/>
  <p:tag name="KSO_WM_TEMPLATE_CATEGORY" val="custom"/>
  <p:tag name="KSO_WM_TEMPLATE_INDEX" val="20163232"/>
  <p:tag name="KSO_WM_UNIT_INDEX" val="1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f"/>
  <p:tag name="KSO_WM_UNIT_INDEX" val="1_3_1"/>
  <p:tag name="KSO_WM_UNIT_ID" val="custom20163232_28*m_h_f*1_3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m1-1"/>
  <p:tag name="KSO_WM_UNIT_SHADOW_SCHEMECOLOR_INDEX" val="16"/>
  <p:tag name="KSO_WM_UNIT_USESOURCEFORMAT_APPLY" val="1"/>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h_f"/>
  <p:tag name="KSO_WM_UNIT_INDEX" val="1_2_1"/>
  <p:tag name="KSO_WM_UNIT_ID" val="custom20163232_28*m_h_f*1_2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m1-1"/>
  <p:tag name="KSO_WM_UNIT_SHADOW_SCHEMECOLOR_INDEX" val="16"/>
  <p:tag name="KSO_WM_UNIT_USESOURCEFORMAT_APPLY" val="1"/>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3232_28*i*77"/>
  <p:tag name="KSO_WM_TEMPLATE_CATEGORY" val="custom"/>
  <p:tag name="KSO_WM_TEMPLATE_INDEX" val="20163232"/>
  <p:tag name="KSO_WM_UNIT_INDEX" val="77"/>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28"/>
  <p:tag name="KSO_WM_UNIT_ID" val="custom20163232_28*m_i*1_28"/>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29"/>
  <p:tag name="KSO_WM_UNIT_ID" val="custom20163232_28*m_i*1_29"/>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0"/>
  <p:tag name="KSO_WM_UNIT_ID" val="custom20163232_28*m_i*1_30"/>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1"/>
  <p:tag name="KSO_WM_UNIT_ID" val="custom20163232_28*m_i*1_31"/>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3*i*6"/>
  <p:tag name="KSO_WM_TEMPLATE_CATEGORY" val="custom"/>
  <p:tag name="KSO_WM_TEMPLATE_INDEX" val="20160846"/>
  <p:tag name="KSO_WM_UNIT_INDEX" val="6"/>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2"/>
  <p:tag name="KSO_WM_UNIT_ID" val="custom20163232_28*m_i*1_32"/>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3"/>
  <p:tag name="KSO_WM_UNIT_ID" val="custom20163232_28*m_i*1_33"/>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4"/>
  <p:tag name="KSO_WM_UNIT_ID" val="custom20163232_28*m_i*1_34"/>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39"/>
  <p:tag name="KSO_WM_UNIT_ID" val="custom20163232_28*m_i*1_39"/>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0"/>
  <p:tag name="KSO_WM_UNIT_ID" val="custom20163232_28*m_i*1_40"/>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2"/>
  <p:tag name="KSO_WM_UNIT_ID" val="custom20163232_28*m_i*1_42"/>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4"/>
  <p:tag name="KSO_WM_UNIT_ID" val="custom20163232_28*m_i*1_44"/>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7"/>
  <p:tag name="KSO_WM_UNIT_ID" val="custom20163232_28*m_i*1_47"/>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49"/>
  <p:tag name="KSO_WM_UNIT_ID" val="custom20163232_28*m_i*1_49"/>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0"/>
  <p:tag name="KSO_WM_UNIT_ID" val="custom20163232_28*m_i*1_50"/>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20160846_3*i*7"/>
  <p:tag name="KSO_WM_TEMPLATE_CATEGORY" val="custom"/>
  <p:tag name="KSO_WM_TEMPLATE_INDEX" val="20160846"/>
  <p:tag name="KSO_WM_UNIT_INDEX" val="7"/>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3"/>
  <p:tag name="KSO_WM_UNIT_ID" val="custom20163232_28*m_i*1_53"/>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4"/>
  <p:tag name="KSO_WM_UNIT_ID" val="custom20163232_28*m_i*1_54"/>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3232"/>
  <p:tag name="KSO_WM_UNIT_TYPE" val="m_i"/>
  <p:tag name="KSO_WM_UNIT_INDEX" val="1_55"/>
  <p:tag name="KSO_WM_UNIT_ID" val="custom20163232_28*m_i*1_55"/>
  <p:tag name="KSO_WM_UNIT_LAYERLEVEL" val="1_1"/>
  <p:tag name="KSO_WM_DIAGRAM_GROUP_CODE" val="m1-1"/>
  <p:tag name="KSO_WM_UNIT_FILL_FORE_SCHEMECOLOR_INDEX" val="7"/>
  <p:tag name="KSO_WM_UNIT_FILL_TYPE" val="1"/>
  <p:tag name="KSO_WM_UNIT_TEXT_FILL_FORE_SCHEMECOLOR_INDEX" val="13"/>
  <p:tag name="KSO_WM_UNIT_TEXT_FILL_TYPE" val="1"/>
  <p:tag name="KSO_WM_UNIT_USESOURCEFORMAT_APPLY" val="1"/>
</p:tagLst>
</file>

<file path=ppt/tags/tag8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Lst>
</file>

<file path=ppt/tags/tag8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Lst>
</file>

<file path=ppt/tags/tag8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63232"/>
  <p:tag name="KSO_WM_TAG_VERSION" val="1.0"/>
  <p:tag name="KSO_WM_SLIDE_ID" val="custom20163232_1"/>
  <p:tag name="KSO_WM_SLIDE_INDEX" val="1"/>
  <p:tag name="KSO_WM_SLIDE_ITEM_CNT" val="2"/>
  <p:tag name="KSO_WM_SLIDE_LAYOUT" val="a_b"/>
  <p:tag name="KSO_WM_SLIDE_LAYOUT_CNT" val="1_1"/>
  <p:tag name="KSO_WM_SLIDE_TYPE" val="title"/>
  <p:tag name="KSO_WM_BEAUTIFY_FLAG" val="#wm#"/>
  <p:tag name="KSO_WM_TEMPLATE_THUMBS_INDEX" val="1、9、12、14、17、32、34、42、49、53、57、58、62、71"/>
</p:tagLst>
</file>

<file path=ppt/theme/theme1.xml><?xml version="1.0" encoding="utf-8"?>
<a:theme xmlns:a="http://schemas.openxmlformats.org/drawingml/2006/main" name="默认设计模板">
  <a:themeElements>
    <a:clrScheme name="自定义 1">
      <a:dk1>
        <a:srgbClr val="000000"/>
      </a:dk1>
      <a:lt1>
        <a:srgbClr val="FFFFFF"/>
      </a:lt1>
      <a:dk2>
        <a:srgbClr val="000000"/>
      </a:dk2>
      <a:lt2>
        <a:srgbClr val="FFFFFF"/>
      </a:lt2>
      <a:accent1>
        <a:srgbClr val="FB8500"/>
      </a:accent1>
      <a:accent2>
        <a:srgbClr val="433123"/>
      </a:accent2>
      <a:accent3>
        <a:srgbClr val="FB9973"/>
      </a:accent3>
      <a:accent4>
        <a:srgbClr val="61CACB"/>
      </a:accent4>
      <a:accent5>
        <a:srgbClr val="A4C3DD"/>
      </a:accent5>
      <a:accent6>
        <a:srgbClr val="727171"/>
      </a:accent6>
      <a:hlink>
        <a:srgbClr val="009999"/>
      </a:hlink>
      <a:folHlink>
        <a:srgbClr val="99CC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982</Words>
  <Application>WPS 演示</Application>
  <PresentationFormat>全屏显示(4:3)</PresentationFormat>
  <Paragraphs>78</Paragraphs>
  <Slides>8</Slides>
  <Notes>4</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默认设计模板</vt:lpstr>
      <vt:lpstr>第四章  商务谈判过程</vt:lpstr>
      <vt:lpstr>幻灯片 2</vt:lpstr>
      <vt:lpstr>幻灯片 3</vt:lpstr>
      <vt:lpstr>幻灯片 4</vt:lpstr>
      <vt:lpstr>第三节   商务谈判磋商阶段</vt:lpstr>
      <vt:lpstr>第四节  商务谈判结束阶段</vt:lpstr>
      <vt:lpstr>本章小结</vt:lpstr>
      <vt:lpstr>思考与练习题</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商务谈判过程</dc:title>
  <dc:creator>Administrator</dc:creator>
  <cp:lastModifiedBy>dfjsj</cp:lastModifiedBy>
  <cp:revision>8</cp:revision>
  <dcterms:created xsi:type="dcterms:W3CDTF">2020-09-09T14:11:00Z</dcterms:created>
  <dcterms:modified xsi:type="dcterms:W3CDTF">2021-08-26T03:10:20Z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