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2.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14.xml" ContentType="application/vnd.openxmlformats-officedocument.presentationml.tags+xml"/>
  <Override PartName="/ppt/tags/tag415.xml" ContentType="application/vnd.openxmlformats-officedocument.presentationml.tags+xml"/>
  <Override PartName="/ppt/tags/tag416.xml" ContentType="application/vnd.openxmlformats-officedocument.presentationml.tags+xml"/>
  <Override PartName="/ppt/tags/tag417.xml" ContentType="application/vnd.openxmlformats-officedocument.presentationml.tags+xml"/>
  <Override PartName="/ppt/tags/tag418.xml" ContentType="application/vnd.openxmlformats-officedocument.presentationml.tags+xml"/>
  <Override PartName="/ppt/tags/tag419.xml" ContentType="application/vnd.openxmlformats-officedocument.presentationml.tags+xml"/>
  <Override PartName="/ppt/tags/tag42.xml" ContentType="application/vnd.openxmlformats-officedocument.presentationml.tags+xml"/>
  <Override PartName="/ppt/tags/tag420.xml" ContentType="application/vnd.openxmlformats-officedocument.presentationml.tags+xml"/>
  <Override PartName="/ppt/tags/tag421.xml" ContentType="application/vnd.openxmlformats-officedocument.presentationml.tags+xml"/>
  <Override PartName="/ppt/tags/tag422.xml" ContentType="application/vnd.openxmlformats-officedocument.presentationml.tags+xml"/>
  <Override PartName="/ppt/tags/tag423.xml" ContentType="application/vnd.openxmlformats-officedocument.presentationml.tags+xml"/>
  <Override PartName="/ppt/tags/tag424.xml" ContentType="application/vnd.openxmlformats-officedocument.presentationml.tags+xml"/>
  <Override PartName="/ppt/tags/tag425.xml" ContentType="application/vnd.openxmlformats-officedocument.presentationml.tags+xml"/>
  <Override PartName="/ppt/tags/tag426.xml" ContentType="application/vnd.openxmlformats-officedocument.presentationml.tags+xml"/>
  <Override PartName="/ppt/tags/tag427.xml" ContentType="application/vnd.openxmlformats-officedocument.presentationml.tags+xml"/>
  <Override PartName="/ppt/tags/tag428.xml" ContentType="application/vnd.openxmlformats-officedocument.presentationml.tags+xml"/>
  <Override PartName="/ppt/tags/tag429.xml" ContentType="application/vnd.openxmlformats-officedocument.presentationml.tags+xml"/>
  <Override PartName="/ppt/tags/tag43.xml" ContentType="application/vnd.openxmlformats-officedocument.presentationml.tags+xml"/>
  <Override PartName="/ppt/tags/tag430.xml" ContentType="application/vnd.openxmlformats-officedocument.presentationml.tags+xml"/>
  <Override PartName="/ppt/tags/tag431.xml" ContentType="application/vnd.openxmlformats-officedocument.presentationml.tags+xml"/>
  <Override PartName="/ppt/tags/tag432.xml" ContentType="application/vnd.openxmlformats-officedocument.presentationml.tags+xml"/>
  <Override PartName="/ppt/tags/tag433.xml" ContentType="application/vnd.openxmlformats-officedocument.presentationml.tags+xml"/>
  <Override PartName="/ppt/tags/tag434.xml" ContentType="application/vnd.openxmlformats-officedocument.presentationml.tags+xml"/>
  <Override PartName="/ppt/tags/tag435.xml" ContentType="application/vnd.openxmlformats-officedocument.presentationml.tags+xml"/>
  <Override PartName="/ppt/tags/tag436.xml" ContentType="application/vnd.openxmlformats-officedocument.presentationml.tags+xml"/>
  <Override PartName="/ppt/tags/tag437.xml" ContentType="application/vnd.openxmlformats-officedocument.presentationml.tags+xml"/>
  <Override PartName="/ppt/tags/tag438.xml" ContentType="application/vnd.openxmlformats-officedocument.presentationml.tags+xml"/>
  <Override PartName="/ppt/tags/tag439.xml" ContentType="application/vnd.openxmlformats-officedocument.presentationml.tags+xml"/>
  <Override PartName="/ppt/tags/tag44.xml" ContentType="application/vnd.openxmlformats-officedocument.presentationml.tags+xml"/>
  <Override PartName="/ppt/tags/tag440.xml" ContentType="application/vnd.openxmlformats-officedocument.presentationml.tags+xml"/>
  <Override PartName="/ppt/tags/tag441.xml" ContentType="application/vnd.openxmlformats-officedocument.presentationml.tags+xml"/>
  <Override PartName="/ppt/tags/tag442.xml" ContentType="application/vnd.openxmlformats-officedocument.presentationml.tags+xml"/>
  <Override PartName="/ppt/tags/tag443.xml" ContentType="application/vnd.openxmlformats-officedocument.presentationml.tags+xml"/>
  <Override PartName="/ppt/tags/tag444.xml" ContentType="application/vnd.openxmlformats-officedocument.presentationml.tags+xml"/>
  <Override PartName="/ppt/tags/tag445.xml" ContentType="application/vnd.openxmlformats-officedocument.presentationml.tags+xml"/>
  <Override PartName="/ppt/tags/tag446.xml" ContentType="application/vnd.openxmlformats-officedocument.presentationml.tags+xml"/>
  <Override PartName="/ppt/tags/tag447.xml" ContentType="application/vnd.openxmlformats-officedocument.presentationml.tags+xml"/>
  <Override PartName="/ppt/tags/tag448.xml" ContentType="application/vnd.openxmlformats-officedocument.presentationml.tags+xml"/>
  <Override PartName="/ppt/tags/tag449.xml" ContentType="application/vnd.openxmlformats-officedocument.presentationml.tags+xml"/>
  <Override PartName="/ppt/tags/tag45.xml" ContentType="application/vnd.openxmlformats-officedocument.presentationml.tags+xml"/>
  <Override PartName="/ppt/tags/tag450.xml" ContentType="application/vnd.openxmlformats-officedocument.presentationml.tags+xml"/>
  <Override PartName="/ppt/tags/tag451.xml" ContentType="application/vnd.openxmlformats-officedocument.presentationml.tags+xml"/>
  <Override PartName="/ppt/tags/tag452.xml" ContentType="application/vnd.openxmlformats-officedocument.presentationml.tags+xml"/>
  <Override PartName="/ppt/tags/tag453.xml" ContentType="application/vnd.openxmlformats-officedocument.presentationml.tags+xml"/>
  <Override PartName="/ppt/tags/tag454.xml" ContentType="application/vnd.openxmlformats-officedocument.presentationml.tags+xml"/>
  <Override PartName="/ppt/tags/tag455.xml" ContentType="application/vnd.openxmlformats-officedocument.presentationml.tags+xml"/>
  <Override PartName="/ppt/tags/tag456.xml" ContentType="application/vnd.openxmlformats-officedocument.presentationml.tags+xml"/>
  <Override PartName="/ppt/tags/tag457.xml" ContentType="application/vnd.openxmlformats-officedocument.presentationml.tags+xml"/>
  <Override PartName="/ppt/tags/tag458.xml" ContentType="application/vnd.openxmlformats-officedocument.presentationml.tags+xml"/>
  <Override PartName="/ppt/tags/tag459.xml" ContentType="application/vnd.openxmlformats-officedocument.presentationml.tags+xml"/>
  <Override PartName="/ppt/tags/tag46.xml" ContentType="application/vnd.openxmlformats-officedocument.presentationml.tags+xml"/>
  <Override PartName="/ppt/tags/tag460.xml" ContentType="application/vnd.openxmlformats-officedocument.presentationml.tags+xml"/>
  <Override PartName="/ppt/tags/tag461.xml" ContentType="application/vnd.openxmlformats-officedocument.presentationml.tags+xml"/>
  <Override PartName="/ppt/tags/tag462.xml" ContentType="application/vnd.openxmlformats-officedocument.presentationml.tags+xml"/>
  <Override PartName="/ppt/tags/tag463.xml" ContentType="application/vnd.openxmlformats-officedocument.presentationml.tags+xml"/>
  <Override PartName="/ppt/tags/tag464.xml" ContentType="application/vnd.openxmlformats-officedocument.presentationml.tags+xml"/>
  <Override PartName="/ppt/tags/tag465.xml" ContentType="application/vnd.openxmlformats-officedocument.presentationml.tags+xml"/>
  <Override PartName="/ppt/tags/tag466.xml" ContentType="application/vnd.openxmlformats-officedocument.presentationml.tags+xml"/>
  <Override PartName="/ppt/tags/tag467.xml" ContentType="application/vnd.openxmlformats-officedocument.presentationml.tags+xml"/>
  <Override PartName="/ppt/tags/tag468.xml" ContentType="application/vnd.openxmlformats-officedocument.presentationml.tags+xml"/>
  <Override PartName="/ppt/tags/tag469.xml" ContentType="application/vnd.openxmlformats-officedocument.presentationml.tags+xml"/>
  <Override PartName="/ppt/tags/tag47.xml" ContentType="application/vnd.openxmlformats-officedocument.presentationml.tags+xml"/>
  <Override PartName="/ppt/tags/tag470.xml" ContentType="application/vnd.openxmlformats-officedocument.presentationml.tags+xml"/>
  <Override PartName="/ppt/tags/tag471.xml" ContentType="application/vnd.openxmlformats-officedocument.presentationml.tags+xml"/>
  <Override PartName="/ppt/tags/tag472.xml" ContentType="application/vnd.openxmlformats-officedocument.presentationml.tags+xml"/>
  <Override PartName="/ppt/tags/tag473.xml" ContentType="application/vnd.openxmlformats-officedocument.presentationml.tags+xml"/>
  <Override PartName="/ppt/tags/tag474.xml" ContentType="application/vnd.openxmlformats-officedocument.presentationml.tags+xml"/>
  <Override PartName="/ppt/tags/tag475.xml" ContentType="application/vnd.openxmlformats-officedocument.presentationml.tags+xml"/>
  <Override PartName="/ppt/tags/tag476.xml" ContentType="application/vnd.openxmlformats-officedocument.presentationml.tags+xml"/>
  <Override PartName="/ppt/tags/tag477.xml" ContentType="application/vnd.openxmlformats-officedocument.presentationml.tags+xml"/>
  <Override PartName="/ppt/tags/tag478.xml" ContentType="application/vnd.openxmlformats-officedocument.presentationml.tags+xml"/>
  <Override PartName="/ppt/tags/tag479.xml" ContentType="application/vnd.openxmlformats-officedocument.presentationml.tags+xml"/>
  <Override PartName="/ppt/tags/tag48.xml" ContentType="application/vnd.openxmlformats-officedocument.presentationml.tags+xml"/>
  <Override PartName="/ppt/tags/tag480.xml" ContentType="application/vnd.openxmlformats-officedocument.presentationml.tags+xml"/>
  <Override PartName="/ppt/tags/tag481.xml" ContentType="application/vnd.openxmlformats-officedocument.presentationml.tags+xml"/>
  <Override PartName="/ppt/tags/tag482.xml" ContentType="application/vnd.openxmlformats-officedocument.presentationml.tags+xml"/>
  <Override PartName="/ppt/tags/tag483.xml" ContentType="application/vnd.openxmlformats-officedocument.presentationml.tags+xml"/>
  <Override PartName="/ppt/tags/tag484.xml" ContentType="application/vnd.openxmlformats-officedocument.presentationml.tags+xml"/>
  <Override PartName="/ppt/tags/tag485.xml" ContentType="application/vnd.openxmlformats-officedocument.presentationml.tags+xml"/>
  <Override PartName="/ppt/tags/tag486.xml" ContentType="application/vnd.openxmlformats-officedocument.presentationml.tags+xml"/>
  <Override PartName="/ppt/tags/tag487.xml" ContentType="application/vnd.openxmlformats-officedocument.presentationml.tags+xml"/>
  <Override PartName="/ppt/tags/tag488.xml" ContentType="application/vnd.openxmlformats-officedocument.presentationml.tags+xml"/>
  <Override PartName="/ppt/tags/tag489.xml" ContentType="application/vnd.openxmlformats-officedocument.presentationml.tags+xml"/>
  <Override PartName="/ppt/tags/tag49.xml" ContentType="application/vnd.openxmlformats-officedocument.presentationml.tags+xml"/>
  <Override PartName="/ppt/tags/tag490.xml" ContentType="application/vnd.openxmlformats-officedocument.presentationml.tags+xml"/>
  <Override PartName="/ppt/tags/tag491.xml" ContentType="application/vnd.openxmlformats-officedocument.presentationml.tags+xml"/>
  <Override PartName="/ppt/tags/tag492.xml" ContentType="application/vnd.openxmlformats-officedocument.presentationml.tags+xml"/>
  <Override PartName="/ppt/tags/tag493.xml" ContentType="application/vnd.openxmlformats-officedocument.presentationml.tags+xml"/>
  <Override PartName="/ppt/tags/tag494.xml" ContentType="application/vnd.openxmlformats-officedocument.presentationml.tags+xml"/>
  <Override PartName="/ppt/tags/tag495.xml" ContentType="application/vnd.openxmlformats-officedocument.presentationml.tags+xml"/>
  <Override PartName="/ppt/tags/tag496.xml" ContentType="application/vnd.openxmlformats-officedocument.presentationml.tags+xml"/>
  <Override PartName="/ppt/tags/tag497.xml" ContentType="application/vnd.openxmlformats-officedocument.presentationml.tags+xml"/>
  <Override PartName="/ppt/tags/tag498.xml" ContentType="application/vnd.openxmlformats-officedocument.presentationml.tags+xml"/>
  <Override PartName="/ppt/tags/tag49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00.xml" ContentType="application/vnd.openxmlformats-officedocument.presentationml.tags+xml"/>
  <Override PartName="/ppt/tags/tag501.xml" ContentType="application/vnd.openxmlformats-officedocument.presentationml.tags+xml"/>
  <Override PartName="/ppt/tags/tag502.xml" ContentType="application/vnd.openxmlformats-officedocument.presentationml.tags+xml"/>
  <Override PartName="/ppt/tags/tag503.xml" ContentType="application/vnd.openxmlformats-officedocument.presentationml.tags+xml"/>
  <Override PartName="/ppt/tags/tag504.xml" ContentType="application/vnd.openxmlformats-officedocument.presentationml.tags+xml"/>
  <Override PartName="/ppt/tags/tag505.xml" ContentType="application/vnd.openxmlformats-officedocument.presentationml.tags+xml"/>
  <Override PartName="/ppt/tags/tag506.xml" ContentType="application/vnd.openxmlformats-officedocument.presentationml.tags+xml"/>
  <Override PartName="/ppt/tags/tag507.xml" ContentType="application/vnd.openxmlformats-officedocument.presentationml.tags+xml"/>
  <Override PartName="/ppt/tags/tag508.xml" ContentType="application/vnd.openxmlformats-officedocument.presentationml.tags+xml"/>
  <Override PartName="/ppt/tags/tag509.xml" ContentType="application/vnd.openxmlformats-officedocument.presentationml.tags+xml"/>
  <Override PartName="/ppt/tags/tag51.xml" ContentType="application/vnd.openxmlformats-officedocument.presentationml.tags+xml"/>
  <Override PartName="/ppt/tags/tag510.xml" ContentType="application/vnd.openxmlformats-officedocument.presentationml.tags+xml"/>
  <Override PartName="/ppt/tags/tag511.xml" ContentType="application/vnd.openxmlformats-officedocument.presentationml.tags+xml"/>
  <Override PartName="/ppt/tags/tag512.xml" ContentType="application/vnd.openxmlformats-officedocument.presentationml.tags+xml"/>
  <Override PartName="/ppt/tags/tag513.xml" ContentType="application/vnd.openxmlformats-officedocument.presentationml.tags+xml"/>
  <Override PartName="/ppt/tags/tag514.xml" ContentType="application/vnd.openxmlformats-officedocument.presentationml.tags+xml"/>
  <Override PartName="/ppt/tags/tag515.xml" ContentType="application/vnd.openxmlformats-officedocument.presentationml.tags+xml"/>
  <Override PartName="/ppt/tags/tag516.xml" ContentType="application/vnd.openxmlformats-officedocument.presentationml.tags+xml"/>
  <Override PartName="/ppt/tags/tag517.xml" ContentType="application/vnd.openxmlformats-officedocument.presentationml.tags+xml"/>
  <Override PartName="/ppt/tags/tag518.xml" ContentType="application/vnd.openxmlformats-officedocument.presentationml.tags+xml"/>
  <Override PartName="/ppt/tags/tag519.xml" ContentType="application/vnd.openxmlformats-officedocument.presentationml.tags+xml"/>
  <Override PartName="/ppt/tags/tag52.xml" ContentType="application/vnd.openxmlformats-officedocument.presentationml.tags+xml"/>
  <Override PartName="/ppt/tags/tag520.xml" ContentType="application/vnd.openxmlformats-officedocument.presentationml.tags+xml"/>
  <Override PartName="/ppt/tags/tag521.xml" ContentType="application/vnd.openxmlformats-officedocument.presentationml.tags+xml"/>
  <Override PartName="/ppt/tags/tag522.xml" ContentType="application/vnd.openxmlformats-officedocument.presentationml.tags+xml"/>
  <Override PartName="/ppt/tags/tag523.xml" ContentType="application/vnd.openxmlformats-officedocument.presentationml.tags+xml"/>
  <Override PartName="/ppt/tags/tag524.xml" ContentType="application/vnd.openxmlformats-officedocument.presentationml.tags+xml"/>
  <Override PartName="/ppt/tags/tag525.xml" ContentType="application/vnd.openxmlformats-officedocument.presentationml.tags+xml"/>
  <Override PartName="/ppt/tags/tag526.xml" ContentType="application/vnd.openxmlformats-officedocument.presentationml.tags+xml"/>
  <Override PartName="/ppt/tags/tag527.xml" ContentType="application/vnd.openxmlformats-officedocument.presentationml.tags+xml"/>
  <Override PartName="/ppt/tags/tag528.xml" ContentType="application/vnd.openxmlformats-officedocument.presentationml.tags+xml"/>
  <Override PartName="/ppt/tags/tag529.xml" ContentType="application/vnd.openxmlformats-officedocument.presentationml.tags+xml"/>
  <Override PartName="/ppt/tags/tag53.xml" ContentType="application/vnd.openxmlformats-officedocument.presentationml.tags+xml"/>
  <Override PartName="/ppt/tags/tag530.xml" ContentType="application/vnd.openxmlformats-officedocument.presentationml.tags+xml"/>
  <Override PartName="/ppt/tags/tag531.xml" ContentType="application/vnd.openxmlformats-officedocument.presentationml.tags+xml"/>
  <Override PartName="/ppt/tags/tag532.xml" ContentType="application/vnd.openxmlformats-officedocument.presentationml.tags+xml"/>
  <Override PartName="/ppt/tags/tag533.xml" ContentType="application/vnd.openxmlformats-officedocument.presentationml.tags+xml"/>
  <Override PartName="/ppt/tags/tag534.xml" ContentType="application/vnd.openxmlformats-officedocument.presentationml.tags+xml"/>
  <Override PartName="/ppt/tags/tag535.xml" ContentType="application/vnd.openxmlformats-officedocument.presentationml.tags+xml"/>
  <Override PartName="/ppt/tags/tag536.xml" ContentType="application/vnd.openxmlformats-officedocument.presentationml.tags+xml"/>
  <Override PartName="/ppt/tags/tag537.xml" ContentType="application/vnd.openxmlformats-officedocument.presentationml.tags+xml"/>
  <Override PartName="/ppt/tags/tag538.xml" ContentType="application/vnd.openxmlformats-officedocument.presentationml.tags+xml"/>
  <Override PartName="/ppt/tags/tag539.xml" ContentType="application/vnd.openxmlformats-officedocument.presentationml.tags+xml"/>
  <Override PartName="/ppt/tags/tag54.xml" ContentType="application/vnd.openxmlformats-officedocument.presentationml.tags+xml"/>
  <Override PartName="/ppt/tags/tag540.xml" ContentType="application/vnd.openxmlformats-officedocument.presentationml.tags+xml"/>
  <Override PartName="/ppt/tags/tag541.xml" ContentType="application/vnd.openxmlformats-officedocument.presentationml.tags+xml"/>
  <Override PartName="/ppt/tags/tag542.xml" ContentType="application/vnd.openxmlformats-officedocument.presentationml.tags+xml"/>
  <Override PartName="/ppt/tags/tag543.xml" ContentType="application/vnd.openxmlformats-officedocument.presentationml.tags+xml"/>
  <Override PartName="/ppt/tags/tag544.xml" ContentType="application/vnd.openxmlformats-officedocument.presentationml.tags+xml"/>
  <Override PartName="/ppt/tags/tag545.xml" ContentType="application/vnd.openxmlformats-officedocument.presentationml.tags+xml"/>
  <Override PartName="/ppt/tags/tag546.xml" ContentType="application/vnd.openxmlformats-officedocument.presentationml.tags+xml"/>
  <Override PartName="/ppt/tags/tag547.xml" ContentType="application/vnd.openxmlformats-officedocument.presentationml.tags+xml"/>
  <Override PartName="/ppt/tags/tag548.xml" ContentType="application/vnd.openxmlformats-officedocument.presentationml.tags+xml"/>
  <Override PartName="/ppt/tags/tag549.xml" ContentType="application/vnd.openxmlformats-officedocument.presentationml.tags+xml"/>
  <Override PartName="/ppt/tags/tag55.xml" ContentType="application/vnd.openxmlformats-officedocument.presentationml.tags+xml"/>
  <Override PartName="/ppt/tags/tag550.xml" ContentType="application/vnd.openxmlformats-officedocument.presentationml.tags+xml"/>
  <Override PartName="/ppt/tags/tag551.xml" ContentType="application/vnd.openxmlformats-officedocument.presentationml.tags+xml"/>
  <Override PartName="/ppt/tags/tag552.xml" ContentType="application/vnd.openxmlformats-officedocument.presentationml.tags+xml"/>
  <Override PartName="/ppt/tags/tag553.xml" ContentType="application/vnd.openxmlformats-officedocument.presentationml.tags+xml"/>
  <Override PartName="/ppt/tags/tag554.xml" ContentType="application/vnd.openxmlformats-officedocument.presentationml.tags+xml"/>
  <Override PartName="/ppt/tags/tag555.xml" ContentType="application/vnd.openxmlformats-officedocument.presentationml.tags+xml"/>
  <Override PartName="/ppt/tags/tag556.xml" ContentType="application/vnd.openxmlformats-officedocument.presentationml.tags+xml"/>
  <Override PartName="/ppt/tags/tag557.xml" ContentType="application/vnd.openxmlformats-officedocument.presentationml.tags+xml"/>
  <Override PartName="/ppt/tags/tag558.xml" ContentType="application/vnd.openxmlformats-officedocument.presentationml.tags+xml"/>
  <Override PartName="/ppt/tags/tag559.xml" ContentType="application/vnd.openxmlformats-officedocument.presentationml.tags+xml"/>
  <Override PartName="/ppt/tags/tag56.xml" ContentType="application/vnd.openxmlformats-officedocument.presentationml.tags+xml"/>
  <Override PartName="/ppt/tags/tag560.xml" ContentType="application/vnd.openxmlformats-officedocument.presentationml.tags+xml"/>
  <Override PartName="/ppt/tags/tag561.xml" ContentType="application/vnd.openxmlformats-officedocument.presentationml.tags+xml"/>
  <Override PartName="/ppt/tags/tag562.xml" ContentType="application/vnd.openxmlformats-officedocument.presentationml.tags+xml"/>
  <Override PartName="/ppt/tags/tag563.xml" ContentType="application/vnd.openxmlformats-officedocument.presentationml.tags+xml"/>
  <Override PartName="/ppt/tags/tag564.xml" ContentType="application/vnd.openxmlformats-officedocument.presentationml.tags+xml"/>
  <Override PartName="/ppt/tags/tag565.xml" ContentType="application/vnd.openxmlformats-officedocument.presentationml.tags+xml"/>
  <Override PartName="/ppt/tags/tag566.xml" ContentType="application/vnd.openxmlformats-officedocument.presentationml.tags+xml"/>
  <Override PartName="/ppt/tags/tag567.xml" ContentType="application/vnd.openxmlformats-officedocument.presentationml.tags+xml"/>
  <Override PartName="/ppt/tags/tag568.xml" ContentType="application/vnd.openxmlformats-officedocument.presentationml.tags+xml"/>
  <Override PartName="/ppt/tags/tag569.xml" ContentType="application/vnd.openxmlformats-officedocument.presentationml.tags+xml"/>
  <Override PartName="/ppt/tags/tag57.xml" ContentType="application/vnd.openxmlformats-officedocument.presentationml.tags+xml"/>
  <Override PartName="/ppt/tags/tag570.xml" ContentType="application/vnd.openxmlformats-officedocument.presentationml.tags+xml"/>
  <Override PartName="/ppt/tags/tag571.xml" ContentType="application/vnd.openxmlformats-officedocument.presentationml.tags+xml"/>
  <Override PartName="/ppt/tags/tag572.xml" ContentType="application/vnd.openxmlformats-officedocument.presentationml.tags+xml"/>
  <Override PartName="/ppt/tags/tag573.xml" ContentType="application/vnd.openxmlformats-officedocument.presentationml.tags+xml"/>
  <Override PartName="/ppt/tags/tag574.xml" ContentType="application/vnd.openxmlformats-officedocument.presentationml.tags+xml"/>
  <Override PartName="/ppt/tags/tag575.xml" ContentType="application/vnd.openxmlformats-officedocument.presentationml.tags+xml"/>
  <Override PartName="/ppt/tags/tag576.xml" ContentType="application/vnd.openxmlformats-officedocument.presentationml.tags+xml"/>
  <Override PartName="/ppt/tags/tag577.xml" ContentType="application/vnd.openxmlformats-officedocument.presentationml.tags+xml"/>
  <Override PartName="/ppt/tags/tag578.xml" ContentType="application/vnd.openxmlformats-officedocument.presentationml.tags+xml"/>
  <Override PartName="/ppt/tags/tag579.xml" ContentType="application/vnd.openxmlformats-officedocument.presentationml.tags+xml"/>
  <Override PartName="/ppt/tags/tag58.xml" ContentType="application/vnd.openxmlformats-officedocument.presentationml.tags+xml"/>
  <Override PartName="/ppt/tags/tag580.xml" ContentType="application/vnd.openxmlformats-officedocument.presentationml.tags+xml"/>
  <Override PartName="/ppt/tags/tag581.xml" ContentType="application/vnd.openxmlformats-officedocument.presentationml.tags+xml"/>
  <Override PartName="/ppt/tags/tag582.xml" ContentType="application/vnd.openxmlformats-officedocument.presentationml.tags+xml"/>
  <Override PartName="/ppt/tags/tag583.xml" ContentType="application/vnd.openxmlformats-officedocument.presentationml.tags+xml"/>
  <Override PartName="/ppt/tags/tag584.xml" ContentType="application/vnd.openxmlformats-officedocument.presentationml.tags+xml"/>
  <Override PartName="/ppt/tags/tag585.xml" ContentType="application/vnd.openxmlformats-officedocument.presentationml.tags+xml"/>
  <Override PartName="/ppt/tags/tag586.xml" ContentType="application/vnd.openxmlformats-officedocument.presentationml.tags+xml"/>
  <Override PartName="/ppt/tags/tag587.xml" ContentType="application/vnd.openxmlformats-officedocument.presentationml.tags+xml"/>
  <Override PartName="/ppt/tags/tag588.xml" ContentType="application/vnd.openxmlformats-officedocument.presentationml.tags+xml"/>
  <Override PartName="/ppt/tags/tag589.xml" ContentType="application/vnd.openxmlformats-officedocument.presentationml.tags+xml"/>
  <Override PartName="/ppt/tags/tag59.xml" ContentType="application/vnd.openxmlformats-officedocument.presentationml.tags+xml"/>
  <Override PartName="/ppt/tags/tag590.xml" ContentType="application/vnd.openxmlformats-officedocument.presentationml.tags+xml"/>
  <Override PartName="/ppt/tags/tag591.xml" ContentType="application/vnd.openxmlformats-officedocument.presentationml.tags+xml"/>
  <Override PartName="/ppt/tags/tag592.xml" ContentType="application/vnd.openxmlformats-officedocument.presentationml.tags+xml"/>
  <Override PartName="/ppt/tags/tag593.xml" ContentType="application/vnd.openxmlformats-officedocument.presentationml.tags+xml"/>
  <Override PartName="/ppt/tags/tag594.xml" ContentType="application/vnd.openxmlformats-officedocument.presentationml.tags+xml"/>
  <Override PartName="/ppt/tags/tag595.xml" ContentType="application/vnd.openxmlformats-officedocument.presentationml.tags+xml"/>
  <Override PartName="/ppt/tags/tag596.xml" ContentType="application/vnd.openxmlformats-officedocument.presentationml.tags+xml"/>
  <Override PartName="/ppt/tags/tag597.xml" ContentType="application/vnd.openxmlformats-officedocument.presentationml.tags+xml"/>
  <Override PartName="/ppt/tags/tag598.xml" ContentType="application/vnd.openxmlformats-officedocument.presentationml.tags+xml"/>
  <Override PartName="/ppt/tags/tag59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00.xml" ContentType="application/vnd.openxmlformats-officedocument.presentationml.tags+xml"/>
  <Override PartName="/ppt/tags/tag601.xml" ContentType="application/vnd.openxmlformats-officedocument.presentationml.tags+xml"/>
  <Override PartName="/ppt/tags/tag602.xml" ContentType="application/vnd.openxmlformats-officedocument.presentationml.tags+xml"/>
  <Override PartName="/ppt/tags/tag603.xml" ContentType="application/vnd.openxmlformats-officedocument.presentationml.tags+xml"/>
  <Override PartName="/ppt/tags/tag604.xml" ContentType="application/vnd.openxmlformats-officedocument.presentationml.tags+xml"/>
  <Override PartName="/ppt/tags/tag605.xml" ContentType="application/vnd.openxmlformats-officedocument.presentationml.tags+xml"/>
  <Override PartName="/ppt/tags/tag606.xml" ContentType="application/vnd.openxmlformats-officedocument.presentationml.tags+xml"/>
  <Override PartName="/ppt/tags/tag607.xml" ContentType="application/vnd.openxmlformats-officedocument.presentationml.tags+xml"/>
  <Override PartName="/ppt/tags/tag608.xml" ContentType="application/vnd.openxmlformats-officedocument.presentationml.tags+xml"/>
  <Override PartName="/ppt/tags/tag609.xml" ContentType="application/vnd.openxmlformats-officedocument.presentationml.tags+xml"/>
  <Override PartName="/ppt/tags/tag61.xml" ContentType="application/vnd.openxmlformats-officedocument.presentationml.tags+xml"/>
  <Override PartName="/ppt/tags/tag610.xml" ContentType="application/vnd.openxmlformats-officedocument.presentationml.tags+xml"/>
  <Override PartName="/ppt/tags/tag611.xml" ContentType="application/vnd.openxmlformats-officedocument.presentationml.tags+xml"/>
  <Override PartName="/ppt/tags/tag612.xml" ContentType="application/vnd.openxmlformats-officedocument.presentationml.tags+xml"/>
  <Override PartName="/ppt/tags/tag613.xml" ContentType="application/vnd.openxmlformats-officedocument.presentationml.tags+xml"/>
  <Override PartName="/ppt/tags/tag614.xml" ContentType="application/vnd.openxmlformats-officedocument.presentationml.tags+xml"/>
  <Override PartName="/ppt/tags/tag615.xml" ContentType="application/vnd.openxmlformats-officedocument.presentationml.tags+xml"/>
  <Override PartName="/ppt/tags/tag616.xml" ContentType="application/vnd.openxmlformats-officedocument.presentationml.tags+xml"/>
  <Override PartName="/ppt/tags/tag617.xml" ContentType="application/vnd.openxmlformats-officedocument.presentationml.tags+xml"/>
  <Override PartName="/ppt/tags/tag618.xml" ContentType="application/vnd.openxmlformats-officedocument.presentationml.tags+xml"/>
  <Override PartName="/ppt/tags/tag619.xml" ContentType="application/vnd.openxmlformats-officedocument.presentationml.tags+xml"/>
  <Override PartName="/ppt/tags/tag62.xml" ContentType="application/vnd.openxmlformats-officedocument.presentationml.tags+xml"/>
  <Override PartName="/ppt/tags/tag620.xml" ContentType="application/vnd.openxmlformats-officedocument.presentationml.tags+xml"/>
  <Override PartName="/ppt/tags/tag621.xml" ContentType="application/vnd.openxmlformats-officedocument.presentationml.tags+xml"/>
  <Override PartName="/ppt/tags/tag622.xml" ContentType="application/vnd.openxmlformats-officedocument.presentationml.tags+xml"/>
  <Override PartName="/ppt/tags/tag623.xml" ContentType="application/vnd.openxmlformats-officedocument.presentationml.tags+xml"/>
  <Override PartName="/ppt/tags/tag624.xml" ContentType="application/vnd.openxmlformats-officedocument.presentationml.tags+xml"/>
  <Override PartName="/ppt/tags/tag625.xml" ContentType="application/vnd.openxmlformats-officedocument.presentationml.tags+xml"/>
  <Override PartName="/ppt/tags/tag626.xml" ContentType="application/vnd.openxmlformats-officedocument.presentationml.tags+xml"/>
  <Override PartName="/ppt/tags/tag627.xml" ContentType="application/vnd.openxmlformats-officedocument.presentationml.tags+xml"/>
  <Override PartName="/ppt/tags/tag628.xml" ContentType="application/vnd.openxmlformats-officedocument.presentationml.tags+xml"/>
  <Override PartName="/ppt/tags/tag629.xml" ContentType="application/vnd.openxmlformats-officedocument.presentationml.tags+xml"/>
  <Override PartName="/ppt/tags/tag63.xml" ContentType="application/vnd.openxmlformats-officedocument.presentationml.tags+xml"/>
  <Override PartName="/ppt/tags/tag630.xml" ContentType="application/vnd.openxmlformats-officedocument.presentationml.tags+xml"/>
  <Override PartName="/ppt/tags/tag631.xml" ContentType="application/vnd.openxmlformats-officedocument.presentationml.tags+xml"/>
  <Override PartName="/ppt/tags/tag632.xml" ContentType="application/vnd.openxmlformats-officedocument.presentationml.tags+xml"/>
  <Override PartName="/ppt/tags/tag633.xml" ContentType="application/vnd.openxmlformats-officedocument.presentationml.tags+xml"/>
  <Override PartName="/ppt/tags/tag634.xml" ContentType="application/vnd.openxmlformats-officedocument.presentationml.tags+xml"/>
  <Override PartName="/ppt/tags/tag635.xml" ContentType="application/vnd.openxmlformats-officedocument.presentationml.tags+xml"/>
  <Override PartName="/ppt/tags/tag636.xml" ContentType="application/vnd.openxmlformats-officedocument.presentationml.tags+xml"/>
  <Override PartName="/ppt/tags/tag637.xml" ContentType="application/vnd.openxmlformats-officedocument.presentationml.tags+xml"/>
  <Override PartName="/ppt/tags/tag638.xml" ContentType="application/vnd.openxmlformats-officedocument.presentationml.tags+xml"/>
  <Override PartName="/ppt/tags/tag639.xml" ContentType="application/vnd.openxmlformats-officedocument.presentationml.tags+xml"/>
  <Override PartName="/ppt/tags/tag64.xml" ContentType="application/vnd.openxmlformats-officedocument.presentationml.tags+xml"/>
  <Override PartName="/ppt/tags/tag640.xml" ContentType="application/vnd.openxmlformats-officedocument.presentationml.tags+xml"/>
  <Override PartName="/ppt/tags/tag641.xml" ContentType="application/vnd.openxmlformats-officedocument.presentationml.tags+xml"/>
  <Override PartName="/ppt/tags/tag642.xml" ContentType="application/vnd.openxmlformats-officedocument.presentationml.tags+xml"/>
  <Override PartName="/ppt/tags/tag643.xml" ContentType="application/vnd.openxmlformats-officedocument.presentationml.tags+xml"/>
  <Override PartName="/ppt/tags/tag644.xml" ContentType="application/vnd.openxmlformats-officedocument.presentationml.tags+xml"/>
  <Override PartName="/ppt/tags/tag645.xml" ContentType="application/vnd.openxmlformats-officedocument.presentationml.tags+xml"/>
  <Override PartName="/ppt/tags/tag646.xml" ContentType="application/vnd.openxmlformats-officedocument.presentationml.tags+xml"/>
  <Override PartName="/ppt/tags/tag647.xml" ContentType="application/vnd.openxmlformats-officedocument.presentationml.tags+xml"/>
  <Override PartName="/ppt/tags/tag648.xml" ContentType="application/vnd.openxmlformats-officedocument.presentationml.tags+xml"/>
  <Override PartName="/ppt/tags/tag649.xml" ContentType="application/vnd.openxmlformats-officedocument.presentationml.tags+xml"/>
  <Override PartName="/ppt/tags/tag65.xml" ContentType="application/vnd.openxmlformats-officedocument.presentationml.tags+xml"/>
  <Override PartName="/ppt/tags/tag650.xml" ContentType="application/vnd.openxmlformats-officedocument.presentationml.tags+xml"/>
  <Override PartName="/ppt/tags/tag651.xml" ContentType="application/vnd.openxmlformats-officedocument.presentationml.tags+xml"/>
  <Override PartName="/ppt/tags/tag652.xml" ContentType="application/vnd.openxmlformats-officedocument.presentationml.tags+xml"/>
  <Override PartName="/ppt/tags/tag653.xml" ContentType="application/vnd.openxmlformats-officedocument.presentationml.tags+xml"/>
  <Override PartName="/ppt/tags/tag654.xml" ContentType="application/vnd.openxmlformats-officedocument.presentationml.tags+xml"/>
  <Override PartName="/ppt/tags/tag655.xml" ContentType="application/vnd.openxmlformats-officedocument.presentationml.tags+xml"/>
  <Override PartName="/ppt/tags/tag656.xml" ContentType="application/vnd.openxmlformats-officedocument.presentationml.tags+xml"/>
  <Override PartName="/ppt/tags/tag657.xml" ContentType="application/vnd.openxmlformats-officedocument.presentationml.tags+xml"/>
  <Override PartName="/ppt/tags/tag658.xml" ContentType="application/vnd.openxmlformats-officedocument.presentationml.tags+xml"/>
  <Override PartName="/ppt/tags/tag659.xml" ContentType="application/vnd.openxmlformats-officedocument.presentationml.tags+xml"/>
  <Override PartName="/ppt/tags/tag66.xml" ContentType="application/vnd.openxmlformats-officedocument.presentationml.tags+xml"/>
  <Override PartName="/ppt/tags/tag660.xml" ContentType="application/vnd.openxmlformats-officedocument.presentationml.tags+xml"/>
  <Override PartName="/ppt/tags/tag661.xml" ContentType="application/vnd.openxmlformats-officedocument.presentationml.tags+xml"/>
  <Override PartName="/ppt/tags/tag662.xml" ContentType="application/vnd.openxmlformats-officedocument.presentationml.tags+xml"/>
  <Override PartName="/ppt/tags/tag663.xml" ContentType="application/vnd.openxmlformats-officedocument.presentationml.tags+xml"/>
  <Override PartName="/ppt/tags/tag664.xml" ContentType="application/vnd.openxmlformats-officedocument.presentationml.tags+xml"/>
  <Override PartName="/ppt/tags/tag665.xml" ContentType="application/vnd.openxmlformats-officedocument.presentationml.tags+xml"/>
  <Override PartName="/ppt/tags/tag666.xml" ContentType="application/vnd.openxmlformats-officedocument.presentationml.tags+xml"/>
  <Override PartName="/ppt/tags/tag667.xml" ContentType="application/vnd.openxmlformats-officedocument.presentationml.tags+xml"/>
  <Override PartName="/ppt/tags/tag668.xml" ContentType="application/vnd.openxmlformats-officedocument.presentationml.tags+xml"/>
  <Override PartName="/ppt/tags/tag669.xml" ContentType="application/vnd.openxmlformats-officedocument.presentationml.tags+xml"/>
  <Override PartName="/ppt/tags/tag67.xml" ContentType="application/vnd.openxmlformats-officedocument.presentationml.tags+xml"/>
  <Override PartName="/ppt/tags/tag670.xml" ContentType="application/vnd.openxmlformats-officedocument.presentationml.tags+xml"/>
  <Override PartName="/ppt/tags/tag671.xml" ContentType="application/vnd.openxmlformats-officedocument.presentationml.tags+xml"/>
  <Override PartName="/ppt/tags/tag672.xml" ContentType="application/vnd.openxmlformats-officedocument.presentationml.tags+xml"/>
  <Override PartName="/ppt/tags/tag673.xml" ContentType="application/vnd.openxmlformats-officedocument.presentationml.tags+xml"/>
  <Override PartName="/ppt/tags/tag674.xml" ContentType="application/vnd.openxmlformats-officedocument.presentationml.tags+xml"/>
  <Override PartName="/ppt/tags/tag675.xml" ContentType="application/vnd.openxmlformats-officedocument.presentationml.tags+xml"/>
  <Override PartName="/ppt/tags/tag676.xml" ContentType="application/vnd.openxmlformats-officedocument.presentationml.tags+xml"/>
  <Override PartName="/ppt/tags/tag677.xml" ContentType="application/vnd.openxmlformats-officedocument.presentationml.tags+xml"/>
  <Override PartName="/ppt/tags/tag678.xml" ContentType="application/vnd.openxmlformats-officedocument.presentationml.tags+xml"/>
  <Override PartName="/ppt/tags/tag679.xml" ContentType="application/vnd.openxmlformats-officedocument.presentationml.tags+xml"/>
  <Override PartName="/ppt/tags/tag68.xml" ContentType="application/vnd.openxmlformats-officedocument.presentationml.tags+xml"/>
  <Override PartName="/ppt/tags/tag680.xml" ContentType="application/vnd.openxmlformats-officedocument.presentationml.tags+xml"/>
  <Override PartName="/ppt/tags/tag681.xml" ContentType="application/vnd.openxmlformats-officedocument.presentationml.tags+xml"/>
  <Override PartName="/ppt/tags/tag682.xml" ContentType="application/vnd.openxmlformats-officedocument.presentationml.tags+xml"/>
  <Override PartName="/ppt/tags/tag683.xml" ContentType="application/vnd.openxmlformats-officedocument.presentationml.tags+xml"/>
  <Override PartName="/ppt/tags/tag684.xml" ContentType="application/vnd.openxmlformats-officedocument.presentationml.tags+xml"/>
  <Override PartName="/ppt/tags/tag685.xml" ContentType="application/vnd.openxmlformats-officedocument.presentationml.tags+xml"/>
  <Override PartName="/ppt/tags/tag686.xml" ContentType="application/vnd.openxmlformats-officedocument.presentationml.tags+xml"/>
  <Override PartName="/ppt/tags/tag687.xml" ContentType="application/vnd.openxmlformats-officedocument.presentationml.tags+xml"/>
  <Override PartName="/ppt/tags/tag688.xml" ContentType="application/vnd.openxmlformats-officedocument.presentationml.tags+xml"/>
  <Override PartName="/ppt/tags/tag689.xml" ContentType="application/vnd.openxmlformats-officedocument.presentationml.tags+xml"/>
  <Override PartName="/ppt/tags/tag69.xml" ContentType="application/vnd.openxmlformats-officedocument.presentationml.tags+xml"/>
  <Override PartName="/ppt/tags/tag690.xml" ContentType="application/vnd.openxmlformats-officedocument.presentationml.tags+xml"/>
  <Override PartName="/ppt/tags/tag691.xml" ContentType="application/vnd.openxmlformats-officedocument.presentationml.tags+xml"/>
  <Override PartName="/ppt/tags/tag692.xml" ContentType="application/vnd.openxmlformats-officedocument.presentationml.tags+xml"/>
  <Override PartName="/ppt/tags/tag693.xml" ContentType="application/vnd.openxmlformats-officedocument.presentationml.tags+xml"/>
  <Override PartName="/ppt/tags/tag694.xml" ContentType="application/vnd.openxmlformats-officedocument.presentationml.tags+xml"/>
  <Override PartName="/ppt/tags/tag695.xml" ContentType="application/vnd.openxmlformats-officedocument.presentationml.tags+xml"/>
  <Override PartName="/ppt/tags/tag696.xml" ContentType="application/vnd.openxmlformats-officedocument.presentationml.tags+xml"/>
  <Override PartName="/ppt/tags/tag697.xml" ContentType="application/vnd.openxmlformats-officedocument.presentationml.tags+xml"/>
  <Override PartName="/ppt/tags/tag698.xml" ContentType="application/vnd.openxmlformats-officedocument.presentationml.tags+xml"/>
  <Override PartName="/ppt/tags/tag69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00.xml" ContentType="application/vnd.openxmlformats-officedocument.presentationml.tags+xml"/>
  <Override PartName="/ppt/tags/tag701.xml" ContentType="application/vnd.openxmlformats-officedocument.presentationml.tags+xml"/>
  <Override PartName="/ppt/tags/tag702.xml" ContentType="application/vnd.openxmlformats-officedocument.presentationml.tags+xml"/>
  <Override PartName="/ppt/tags/tag703.xml" ContentType="application/vnd.openxmlformats-officedocument.presentationml.tags+xml"/>
  <Override PartName="/ppt/tags/tag704.xml" ContentType="application/vnd.openxmlformats-officedocument.presentationml.tags+xml"/>
  <Override PartName="/ppt/tags/tag705.xml" ContentType="application/vnd.openxmlformats-officedocument.presentationml.tags+xml"/>
  <Override PartName="/ppt/tags/tag706.xml" ContentType="application/vnd.openxmlformats-officedocument.presentationml.tags+xml"/>
  <Override PartName="/ppt/tags/tag707.xml" ContentType="application/vnd.openxmlformats-officedocument.presentationml.tags+xml"/>
  <Override PartName="/ppt/tags/tag708.xml" ContentType="application/vnd.openxmlformats-officedocument.presentationml.tags+xml"/>
  <Override PartName="/ppt/tags/tag709.xml" ContentType="application/vnd.openxmlformats-officedocument.presentationml.tags+xml"/>
  <Override PartName="/ppt/tags/tag71.xml" ContentType="application/vnd.openxmlformats-officedocument.presentationml.tags+xml"/>
  <Override PartName="/ppt/tags/tag710.xml" ContentType="application/vnd.openxmlformats-officedocument.presentationml.tags+xml"/>
  <Override PartName="/ppt/tags/tag711.xml" ContentType="application/vnd.openxmlformats-officedocument.presentationml.tags+xml"/>
  <Override PartName="/ppt/tags/tag712.xml" ContentType="application/vnd.openxmlformats-officedocument.presentationml.tags+xml"/>
  <Override PartName="/ppt/tags/tag713.xml" ContentType="application/vnd.openxmlformats-officedocument.presentationml.tags+xml"/>
  <Override PartName="/ppt/tags/tag714.xml" ContentType="application/vnd.openxmlformats-officedocument.presentationml.tags+xml"/>
  <Override PartName="/ppt/tags/tag715.xml" ContentType="application/vnd.openxmlformats-officedocument.presentationml.tags+xml"/>
  <Override PartName="/ppt/tags/tag716.xml" ContentType="application/vnd.openxmlformats-officedocument.presentationml.tags+xml"/>
  <Override PartName="/ppt/tags/tag717.xml" ContentType="application/vnd.openxmlformats-officedocument.presentationml.tags+xml"/>
  <Override PartName="/ppt/tags/tag718.xml" ContentType="application/vnd.openxmlformats-officedocument.presentationml.tags+xml"/>
  <Override PartName="/ppt/tags/tag719.xml" ContentType="application/vnd.openxmlformats-officedocument.presentationml.tags+xml"/>
  <Override PartName="/ppt/tags/tag72.xml" ContentType="application/vnd.openxmlformats-officedocument.presentationml.tags+xml"/>
  <Override PartName="/ppt/tags/tag720.xml" ContentType="application/vnd.openxmlformats-officedocument.presentationml.tags+xml"/>
  <Override PartName="/ppt/tags/tag721.xml" ContentType="application/vnd.openxmlformats-officedocument.presentationml.tags+xml"/>
  <Override PartName="/ppt/tags/tag722.xml" ContentType="application/vnd.openxmlformats-officedocument.presentationml.tags+xml"/>
  <Override PartName="/ppt/tags/tag723.xml" ContentType="application/vnd.openxmlformats-officedocument.presentationml.tags+xml"/>
  <Override PartName="/ppt/tags/tag724.xml" ContentType="application/vnd.openxmlformats-officedocument.presentationml.tags+xml"/>
  <Override PartName="/ppt/tags/tag725.xml" ContentType="application/vnd.openxmlformats-officedocument.presentationml.tags+xml"/>
  <Override PartName="/ppt/tags/tag726.xml" ContentType="application/vnd.openxmlformats-officedocument.presentationml.tags+xml"/>
  <Override PartName="/ppt/tags/tag727.xml" ContentType="application/vnd.openxmlformats-officedocument.presentationml.tags+xml"/>
  <Override PartName="/ppt/tags/tag728.xml" ContentType="application/vnd.openxmlformats-officedocument.presentationml.tags+xml"/>
  <Override PartName="/ppt/tags/tag729.xml" ContentType="application/vnd.openxmlformats-officedocument.presentationml.tags+xml"/>
  <Override PartName="/ppt/tags/tag73.xml" ContentType="application/vnd.openxmlformats-officedocument.presentationml.tags+xml"/>
  <Override PartName="/ppt/tags/tag730.xml" ContentType="application/vnd.openxmlformats-officedocument.presentationml.tags+xml"/>
  <Override PartName="/ppt/tags/tag731.xml" ContentType="application/vnd.openxmlformats-officedocument.presentationml.tags+xml"/>
  <Override PartName="/ppt/tags/tag732.xml" ContentType="application/vnd.openxmlformats-officedocument.presentationml.tags+xml"/>
  <Override PartName="/ppt/tags/tag733.xml" ContentType="application/vnd.openxmlformats-officedocument.presentationml.tags+xml"/>
  <Override PartName="/ppt/tags/tag734.xml" ContentType="application/vnd.openxmlformats-officedocument.presentationml.tags+xml"/>
  <Override PartName="/ppt/tags/tag735.xml" ContentType="application/vnd.openxmlformats-officedocument.presentationml.tags+xml"/>
  <Override PartName="/ppt/tags/tag736.xml" ContentType="application/vnd.openxmlformats-officedocument.presentationml.tags+xml"/>
  <Override PartName="/ppt/tags/tag737.xml" ContentType="application/vnd.openxmlformats-officedocument.presentationml.tags+xml"/>
  <Override PartName="/ppt/tags/tag738.xml" ContentType="application/vnd.openxmlformats-officedocument.presentationml.tags+xml"/>
  <Override PartName="/ppt/tags/tag739.xml" ContentType="application/vnd.openxmlformats-officedocument.presentationml.tags+xml"/>
  <Override PartName="/ppt/tags/tag74.xml" ContentType="application/vnd.openxmlformats-officedocument.presentationml.tags+xml"/>
  <Override PartName="/ppt/tags/tag740.xml" ContentType="application/vnd.openxmlformats-officedocument.presentationml.tags+xml"/>
  <Override PartName="/ppt/tags/tag741.xml" ContentType="application/vnd.openxmlformats-officedocument.presentationml.tags+xml"/>
  <Override PartName="/ppt/tags/tag742.xml" ContentType="application/vnd.openxmlformats-officedocument.presentationml.tags+xml"/>
  <Override PartName="/ppt/tags/tag743.xml" ContentType="application/vnd.openxmlformats-officedocument.presentationml.tags+xml"/>
  <Override PartName="/ppt/tags/tag744.xml" ContentType="application/vnd.openxmlformats-officedocument.presentationml.tags+xml"/>
  <Override PartName="/ppt/tags/tag745.xml" ContentType="application/vnd.openxmlformats-officedocument.presentationml.tags+xml"/>
  <Override PartName="/ppt/tags/tag746.xml" ContentType="application/vnd.openxmlformats-officedocument.presentationml.tags+xml"/>
  <Override PartName="/ppt/tags/tag747.xml" ContentType="application/vnd.openxmlformats-officedocument.presentationml.tags+xml"/>
  <Override PartName="/ppt/tags/tag748.xml" ContentType="application/vnd.openxmlformats-officedocument.presentationml.tags+xml"/>
  <Override PartName="/ppt/tags/tag749.xml" ContentType="application/vnd.openxmlformats-officedocument.presentationml.tags+xml"/>
  <Override PartName="/ppt/tags/tag75.xml" ContentType="application/vnd.openxmlformats-officedocument.presentationml.tags+xml"/>
  <Override PartName="/ppt/tags/tag750.xml" ContentType="application/vnd.openxmlformats-officedocument.presentationml.tags+xml"/>
  <Override PartName="/ppt/tags/tag751.xml" ContentType="application/vnd.openxmlformats-officedocument.presentationml.tags+xml"/>
  <Override PartName="/ppt/tags/tag752.xml" ContentType="application/vnd.openxmlformats-officedocument.presentationml.tags+xml"/>
  <Override PartName="/ppt/tags/tag753.xml" ContentType="application/vnd.openxmlformats-officedocument.presentationml.tags+xml"/>
  <Override PartName="/ppt/tags/tag754.xml" ContentType="application/vnd.openxmlformats-officedocument.presentationml.tags+xml"/>
  <Override PartName="/ppt/tags/tag755.xml" ContentType="application/vnd.openxmlformats-officedocument.presentationml.tags+xml"/>
  <Override PartName="/ppt/tags/tag756.xml" ContentType="application/vnd.openxmlformats-officedocument.presentationml.tags+xml"/>
  <Override PartName="/ppt/tags/tag757.xml" ContentType="application/vnd.openxmlformats-officedocument.presentationml.tags+xml"/>
  <Override PartName="/ppt/tags/tag758.xml" ContentType="application/vnd.openxmlformats-officedocument.presentationml.tags+xml"/>
  <Override PartName="/ppt/tags/tag759.xml" ContentType="application/vnd.openxmlformats-officedocument.presentationml.tags+xml"/>
  <Override PartName="/ppt/tags/tag76.xml" ContentType="application/vnd.openxmlformats-officedocument.presentationml.tags+xml"/>
  <Override PartName="/ppt/tags/tag760.xml" ContentType="application/vnd.openxmlformats-officedocument.presentationml.tags+xml"/>
  <Override PartName="/ppt/tags/tag761.xml" ContentType="application/vnd.openxmlformats-officedocument.presentationml.tags+xml"/>
  <Override PartName="/ppt/tags/tag762.xml" ContentType="application/vnd.openxmlformats-officedocument.presentationml.tags+xml"/>
  <Override PartName="/ppt/tags/tag763.xml" ContentType="application/vnd.openxmlformats-officedocument.presentationml.tags+xml"/>
  <Override PartName="/ppt/tags/tag764.xml" ContentType="application/vnd.openxmlformats-officedocument.presentationml.tags+xml"/>
  <Override PartName="/ppt/tags/tag765.xml" ContentType="application/vnd.openxmlformats-officedocument.presentationml.tags+xml"/>
  <Override PartName="/ppt/tags/tag766.xml" ContentType="application/vnd.openxmlformats-officedocument.presentationml.tags+xml"/>
  <Override PartName="/ppt/tags/tag767.xml" ContentType="application/vnd.openxmlformats-officedocument.presentationml.tags+xml"/>
  <Override PartName="/ppt/tags/tag768.xml" ContentType="application/vnd.openxmlformats-officedocument.presentationml.tags+xml"/>
  <Override PartName="/ppt/tags/tag769.xml" ContentType="application/vnd.openxmlformats-officedocument.presentationml.tags+xml"/>
  <Override PartName="/ppt/tags/tag77.xml" ContentType="application/vnd.openxmlformats-officedocument.presentationml.tags+xml"/>
  <Override PartName="/ppt/tags/tag770.xml" ContentType="application/vnd.openxmlformats-officedocument.presentationml.tags+xml"/>
  <Override PartName="/ppt/tags/tag771.xml" ContentType="application/vnd.openxmlformats-officedocument.presentationml.tags+xml"/>
  <Override PartName="/ppt/tags/tag772.xml" ContentType="application/vnd.openxmlformats-officedocument.presentationml.tags+xml"/>
  <Override PartName="/ppt/tags/tag773.xml" ContentType="application/vnd.openxmlformats-officedocument.presentationml.tags+xml"/>
  <Override PartName="/ppt/tags/tag774.xml" ContentType="application/vnd.openxmlformats-officedocument.presentationml.tags+xml"/>
  <Override PartName="/ppt/tags/tag775.xml" ContentType="application/vnd.openxmlformats-officedocument.presentationml.tags+xml"/>
  <Override PartName="/ppt/tags/tag776.xml" ContentType="application/vnd.openxmlformats-officedocument.presentationml.tags+xml"/>
  <Override PartName="/ppt/tags/tag777.xml" ContentType="application/vnd.openxmlformats-officedocument.presentationml.tags+xml"/>
  <Override PartName="/ppt/tags/tag778.xml" ContentType="application/vnd.openxmlformats-officedocument.presentationml.tags+xml"/>
  <Override PartName="/ppt/tags/tag779.xml" ContentType="application/vnd.openxmlformats-officedocument.presentationml.tags+xml"/>
  <Override PartName="/ppt/tags/tag78.xml" ContentType="application/vnd.openxmlformats-officedocument.presentationml.tags+xml"/>
  <Override PartName="/ppt/tags/tag780.xml" ContentType="application/vnd.openxmlformats-officedocument.presentationml.tags+xml"/>
  <Override PartName="/ppt/tags/tag781.xml" ContentType="application/vnd.openxmlformats-officedocument.presentationml.tags+xml"/>
  <Override PartName="/ppt/tags/tag782.xml" ContentType="application/vnd.openxmlformats-officedocument.presentationml.tags+xml"/>
  <Override PartName="/ppt/tags/tag783.xml" ContentType="application/vnd.openxmlformats-officedocument.presentationml.tags+xml"/>
  <Override PartName="/ppt/tags/tag784.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23"/>
  </p:notesMasterIdLst>
  <p:handoutMasterIdLst>
    <p:handoutMasterId r:id="rId82"/>
  </p:handoutMasterIdLst>
  <p:sldIdLst>
    <p:sldId id="257" r:id="rId4"/>
    <p:sldId id="258" r:id="rId5"/>
    <p:sldId id="259" r:id="rId6"/>
    <p:sldId id="261" r:id="rId7"/>
    <p:sldId id="354" r:id="rId8"/>
    <p:sldId id="264" r:id="rId9"/>
    <p:sldId id="266" r:id="rId10"/>
    <p:sldId id="267" r:id="rId11"/>
    <p:sldId id="268" r:id="rId12"/>
    <p:sldId id="355" r:id="rId13"/>
    <p:sldId id="356" r:id="rId14"/>
    <p:sldId id="271" r:id="rId15"/>
    <p:sldId id="272" r:id="rId16"/>
    <p:sldId id="357" r:id="rId17"/>
    <p:sldId id="276" r:id="rId18"/>
    <p:sldId id="358" r:id="rId19"/>
    <p:sldId id="359" r:id="rId20"/>
    <p:sldId id="360" r:id="rId21"/>
    <p:sldId id="361" r:id="rId22"/>
    <p:sldId id="362" r:id="rId24"/>
    <p:sldId id="283" r:id="rId25"/>
    <p:sldId id="363" r:id="rId26"/>
    <p:sldId id="364" r:id="rId27"/>
    <p:sldId id="286" r:id="rId28"/>
    <p:sldId id="365" r:id="rId29"/>
    <p:sldId id="366" r:id="rId30"/>
    <p:sldId id="291" r:id="rId31"/>
    <p:sldId id="367" r:id="rId32"/>
    <p:sldId id="368" r:id="rId33"/>
    <p:sldId id="295" r:id="rId34"/>
    <p:sldId id="296" r:id="rId35"/>
    <p:sldId id="297" r:id="rId36"/>
    <p:sldId id="298" r:id="rId37"/>
    <p:sldId id="299" r:id="rId38"/>
    <p:sldId id="300" r:id="rId39"/>
    <p:sldId id="301" r:id="rId40"/>
    <p:sldId id="302" r:id="rId41"/>
    <p:sldId id="304" r:id="rId42"/>
    <p:sldId id="305" r:id="rId43"/>
    <p:sldId id="308" r:id="rId44"/>
    <p:sldId id="309" r:id="rId45"/>
    <p:sldId id="311" r:id="rId46"/>
    <p:sldId id="312" r:id="rId47"/>
    <p:sldId id="369" r:id="rId48"/>
    <p:sldId id="370" r:id="rId49"/>
    <p:sldId id="316" r:id="rId50"/>
    <p:sldId id="371" r:id="rId51"/>
    <p:sldId id="320" r:id="rId52"/>
    <p:sldId id="321" r:id="rId53"/>
    <p:sldId id="323" r:id="rId54"/>
    <p:sldId id="324" r:id="rId55"/>
    <p:sldId id="326" r:id="rId56"/>
    <p:sldId id="372" r:id="rId57"/>
    <p:sldId id="329" r:id="rId58"/>
    <p:sldId id="330" r:id="rId59"/>
    <p:sldId id="373" r:id="rId60"/>
    <p:sldId id="332" r:id="rId61"/>
    <p:sldId id="333" r:id="rId62"/>
    <p:sldId id="374" r:id="rId63"/>
    <p:sldId id="334" r:id="rId64"/>
    <p:sldId id="335" r:id="rId65"/>
    <p:sldId id="336" r:id="rId66"/>
    <p:sldId id="337" r:id="rId67"/>
    <p:sldId id="338" r:id="rId68"/>
    <p:sldId id="339" r:id="rId69"/>
    <p:sldId id="340" r:id="rId70"/>
    <p:sldId id="341" r:id="rId71"/>
    <p:sldId id="375" r:id="rId72"/>
    <p:sldId id="342" r:id="rId73"/>
    <p:sldId id="343" r:id="rId74"/>
    <p:sldId id="344" r:id="rId75"/>
    <p:sldId id="345" r:id="rId76"/>
    <p:sldId id="347" r:id="rId77"/>
    <p:sldId id="349" r:id="rId78"/>
    <p:sldId id="350" r:id="rId79"/>
    <p:sldId id="351" r:id="rId80"/>
    <p:sldId id="353" r:id="rId81"/>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59" userDrawn="1">
          <p15:clr>
            <a:srgbClr val="A4A3A4"/>
          </p15:clr>
        </p15:guide>
        <p15:guide id="2" pos="3839"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 id="1" name="刘 小刘" initials="刘"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59"/>
        <p:guide pos="3839"/>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6" Type="http://schemas.openxmlformats.org/officeDocument/2006/relationships/commentAuthors" Target="commentAuthors.xml"/><Relationship Id="rId85" Type="http://schemas.openxmlformats.org/officeDocument/2006/relationships/tableStyles" Target="tableStyles.xml"/><Relationship Id="rId84" Type="http://schemas.openxmlformats.org/officeDocument/2006/relationships/viewProps" Target="viewProps.xml"/><Relationship Id="rId83" Type="http://schemas.openxmlformats.org/officeDocument/2006/relationships/presProps" Target="presProps.xml"/><Relationship Id="rId82" Type="http://schemas.openxmlformats.org/officeDocument/2006/relationships/handoutMaster" Target="handoutMasters/handoutMaster1.xml"/><Relationship Id="rId81" Type="http://schemas.openxmlformats.org/officeDocument/2006/relationships/slide" Target="slides/slide77.xml"/><Relationship Id="rId80" Type="http://schemas.openxmlformats.org/officeDocument/2006/relationships/slide" Target="slides/slide76.xml"/><Relationship Id="rId8" Type="http://schemas.openxmlformats.org/officeDocument/2006/relationships/slide" Target="slides/slide5.xml"/><Relationship Id="rId79" Type="http://schemas.openxmlformats.org/officeDocument/2006/relationships/slide" Target="slides/slide75.xml"/><Relationship Id="rId78" Type="http://schemas.openxmlformats.org/officeDocument/2006/relationships/slide" Target="slides/slide74.xml"/><Relationship Id="rId77" Type="http://schemas.openxmlformats.org/officeDocument/2006/relationships/slide" Target="slides/slide73.xml"/><Relationship Id="rId76" Type="http://schemas.openxmlformats.org/officeDocument/2006/relationships/slide" Target="slides/slide72.xml"/><Relationship Id="rId75" Type="http://schemas.openxmlformats.org/officeDocument/2006/relationships/slide" Target="slides/slide71.xml"/><Relationship Id="rId74" Type="http://schemas.openxmlformats.org/officeDocument/2006/relationships/slide" Target="slides/slide70.xml"/><Relationship Id="rId73" Type="http://schemas.openxmlformats.org/officeDocument/2006/relationships/slide" Target="slides/slide69.xml"/><Relationship Id="rId72" Type="http://schemas.openxmlformats.org/officeDocument/2006/relationships/slide" Target="slides/slide68.xml"/><Relationship Id="rId71" Type="http://schemas.openxmlformats.org/officeDocument/2006/relationships/slide" Target="slides/slide67.xml"/><Relationship Id="rId70" Type="http://schemas.openxmlformats.org/officeDocument/2006/relationships/slide" Target="slides/slide66.xml"/><Relationship Id="rId7" Type="http://schemas.openxmlformats.org/officeDocument/2006/relationships/slide" Target="slides/slide4.xml"/><Relationship Id="rId69" Type="http://schemas.openxmlformats.org/officeDocument/2006/relationships/slide" Target="slides/slide65.xml"/><Relationship Id="rId68" Type="http://schemas.openxmlformats.org/officeDocument/2006/relationships/slide" Target="slides/slide64.xml"/><Relationship Id="rId67" Type="http://schemas.openxmlformats.org/officeDocument/2006/relationships/slide" Target="slides/slide63.xml"/><Relationship Id="rId66" Type="http://schemas.openxmlformats.org/officeDocument/2006/relationships/slide" Target="slides/slide62.xml"/><Relationship Id="rId65" Type="http://schemas.openxmlformats.org/officeDocument/2006/relationships/slide" Target="slides/slide61.xml"/><Relationship Id="rId64" Type="http://schemas.openxmlformats.org/officeDocument/2006/relationships/slide" Target="slides/slide60.xml"/><Relationship Id="rId63" Type="http://schemas.openxmlformats.org/officeDocument/2006/relationships/slide" Target="slides/slide59.xml"/><Relationship Id="rId62" Type="http://schemas.openxmlformats.org/officeDocument/2006/relationships/slide" Target="slides/slide58.xml"/><Relationship Id="rId61" Type="http://schemas.openxmlformats.org/officeDocument/2006/relationships/slide" Target="slides/slide57.xml"/><Relationship Id="rId60" Type="http://schemas.openxmlformats.org/officeDocument/2006/relationships/slide" Target="slides/slide56.xml"/><Relationship Id="rId6" Type="http://schemas.openxmlformats.org/officeDocument/2006/relationships/slide" Target="slides/slide3.xml"/><Relationship Id="rId59" Type="http://schemas.openxmlformats.org/officeDocument/2006/relationships/slide" Target="slides/slide55.xml"/><Relationship Id="rId58" Type="http://schemas.openxmlformats.org/officeDocument/2006/relationships/slide" Target="slides/slide54.xml"/><Relationship Id="rId57" Type="http://schemas.openxmlformats.org/officeDocument/2006/relationships/slide" Target="slides/slide53.xml"/><Relationship Id="rId56" Type="http://schemas.openxmlformats.org/officeDocument/2006/relationships/slide" Target="slides/slide52.xml"/><Relationship Id="rId55" Type="http://schemas.openxmlformats.org/officeDocument/2006/relationships/slide" Target="slides/slide51.xml"/><Relationship Id="rId54" Type="http://schemas.openxmlformats.org/officeDocument/2006/relationships/slide" Target="slides/slide50.xml"/><Relationship Id="rId53" Type="http://schemas.openxmlformats.org/officeDocument/2006/relationships/slide" Target="slides/slide49.xml"/><Relationship Id="rId52" Type="http://schemas.openxmlformats.org/officeDocument/2006/relationships/slide" Target="slides/slide48.xml"/><Relationship Id="rId51" Type="http://schemas.openxmlformats.org/officeDocument/2006/relationships/slide" Target="slides/slide47.xml"/><Relationship Id="rId50" Type="http://schemas.openxmlformats.org/officeDocument/2006/relationships/slide" Target="slides/slide46.xml"/><Relationship Id="rId5" Type="http://schemas.openxmlformats.org/officeDocument/2006/relationships/slide" Target="slides/slide2.xml"/><Relationship Id="rId49" Type="http://schemas.openxmlformats.org/officeDocument/2006/relationships/slide" Target="slides/slide45.xml"/><Relationship Id="rId48" Type="http://schemas.openxmlformats.org/officeDocument/2006/relationships/slide" Target="slides/slide44.xml"/><Relationship Id="rId47" Type="http://schemas.openxmlformats.org/officeDocument/2006/relationships/slide" Target="slides/slide43.xml"/><Relationship Id="rId46" Type="http://schemas.openxmlformats.org/officeDocument/2006/relationships/slide" Target="slides/slide42.xml"/><Relationship Id="rId45" Type="http://schemas.openxmlformats.org/officeDocument/2006/relationships/slide" Target="slides/slide41.xml"/><Relationship Id="rId44" Type="http://schemas.openxmlformats.org/officeDocument/2006/relationships/slide" Target="slides/slide40.xml"/><Relationship Id="rId43" Type="http://schemas.openxmlformats.org/officeDocument/2006/relationships/slide" Target="slides/slide39.xml"/><Relationship Id="rId42" Type="http://schemas.openxmlformats.org/officeDocument/2006/relationships/slide" Target="slides/slide38.xml"/><Relationship Id="rId41" Type="http://schemas.openxmlformats.org/officeDocument/2006/relationships/slide" Target="slides/slide37.xml"/><Relationship Id="rId40" Type="http://schemas.openxmlformats.org/officeDocument/2006/relationships/slide" Target="slides/slide36.xml"/><Relationship Id="rId4" Type="http://schemas.openxmlformats.org/officeDocument/2006/relationships/slide" Target="slides/slide1.xml"/><Relationship Id="rId39" Type="http://schemas.openxmlformats.org/officeDocument/2006/relationships/slide" Target="slides/slide35.xml"/><Relationship Id="rId38" Type="http://schemas.openxmlformats.org/officeDocument/2006/relationships/slide" Target="slides/slide34.xml"/><Relationship Id="rId37" Type="http://schemas.openxmlformats.org/officeDocument/2006/relationships/slide" Target="slides/slide33.xml"/><Relationship Id="rId36" Type="http://schemas.openxmlformats.org/officeDocument/2006/relationships/slide" Target="slides/slide32.xml"/><Relationship Id="rId35" Type="http://schemas.openxmlformats.org/officeDocument/2006/relationships/slide" Target="slides/slide31.xml"/><Relationship Id="rId34" Type="http://schemas.openxmlformats.org/officeDocument/2006/relationships/slide" Target="slides/slide30.xml"/><Relationship Id="rId33" Type="http://schemas.openxmlformats.org/officeDocument/2006/relationships/slide" Target="slides/slide29.xml"/><Relationship Id="rId32" Type="http://schemas.openxmlformats.org/officeDocument/2006/relationships/slide" Target="slides/slide28.xml"/><Relationship Id="rId31" Type="http://schemas.openxmlformats.org/officeDocument/2006/relationships/slide" Target="slides/slide27.xml"/><Relationship Id="rId30" Type="http://schemas.openxmlformats.org/officeDocument/2006/relationships/slide" Target="slides/slide26.xml"/><Relationship Id="rId3" Type="http://schemas.openxmlformats.org/officeDocument/2006/relationships/slideMaster" Target="slideMasters/slideMaster2.xml"/><Relationship Id="rId29" Type="http://schemas.openxmlformats.org/officeDocument/2006/relationships/slide" Target="slides/slide25.xml"/><Relationship Id="rId28" Type="http://schemas.openxmlformats.org/officeDocument/2006/relationships/slide" Target="slides/slide24.xml"/><Relationship Id="rId27" Type="http://schemas.openxmlformats.org/officeDocument/2006/relationships/slide" Target="slides/slide23.xml"/><Relationship Id="rId26" Type="http://schemas.openxmlformats.org/officeDocument/2006/relationships/slide" Target="slides/slide22.xml"/><Relationship Id="rId25" Type="http://schemas.openxmlformats.org/officeDocument/2006/relationships/slide" Target="slides/slide21.xml"/><Relationship Id="rId24" Type="http://schemas.openxmlformats.org/officeDocument/2006/relationships/slide" Target="slides/slide20.xml"/><Relationship Id="rId23" Type="http://schemas.openxmlformats.org/officeDocument/2006/relationships/notesMaster" Target="notesMasters/notesMaster1.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9.xml"/></Relationships>
</file>

<file path=ppt/notesSlides/_rels/notesSlide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0.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a:spLocks noGrp="1"/>
          </p:cNvSpPr>
          <p:nvPr>
            <p:ph type="sldImg" idx="2"/>
          </p:nvPr>
        </p:nvSpPr>
        <p:spPr/>
      </p:sp>
      <p:sp>
        <p:nvSpPr>
          <p:cNvPr id="3" name="文本占位符 2"/>
          <p:cNvSpPr>
            <a:spLocks noGrp="1"/>
          </p:cNvSpPr>
          <p:nvPr>
            <p:ph type="body" idx="3"/>
          </p:nvPr>
        </p:nvSpPr>
        <p:spPr/>
        <p:txBody>
          <a:bodyPr/>
          <a:p>
            <a:endParaRPr lang="zh-CN"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a:spLocks noGrp="1"/>
          </p:cNvSpPr>
          <p:nvPr>
            <p:ph type="sldImg" idx="2"/>
          </p:nvPr>
        </p:nvSpPr>
        <p:spPr/>
      </p:sp>
      <p:sp>
        <p:nvSpPr>
          <p:cNvPr id="3" name="文本占位符 2"/>
          <p:cNvSpPr>
            <a:spLocks noGrp="1"/>
          </p:cNvSpPr>
          <p:nvPr>
            <p:ph type="body" idx="3"/>
          </p:nvPr>
        </p:nvSpPr>
        <p:spPr/>
        <p:txBody>
          <a:bodyPr/>
          <a:p>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35.xml"/><Relationship Id="rId7" Type="http://schemas.openxmlformats.org/officeDocument/2006/relationships/tags" Target="../tags/tag234.xml"/><Relationship Id="rId6" Type="http://schemas.openxmlformats.org/officeDocument/2006/relationships/tags" Target="../tags/tag233.xml"/><Relationship Id="rId5" Type="http://schemas.openxmlformats.org/officeDocument/2006/relationships/tags" Target="../tags/tag232.xml"/><Relationship Id="rId4" Type="http://schemas.openxmlformats.org/officeDocument/2006/relationships/tags" Target="../tags/tag231.xml"/><Relationship Id="rId3" Type="http://schemas.openxmlformats.org/officeDocument/2006/relationships/tags" Target="../tags/tag230.xml"/><Relationship Id="rId2" Type="http://schemas.openxmlformats.org/officeDocument/2006/relationships/tags" Target="../tags/tag229.xml"/><Relationship Id="rId1" Type="http://schemas.openxmlformats.org/officeDocument/2006/relationships/tags" Target="../tags/tag228.xml"/></Relationships>
</file>

<file path=ppt/slides/_rels/slide1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43.xml"/><Relationship Id="rId7" Type="http://schemas.openxmlformats.org/officeDocument/2006/relationships/tags" Target="../tags/tag242.xml"/><Relationship Id="rId6" Type="http://schemas.openxmlformats.org/officeDocument/2006/relationships/tags" Target="../tags/tag241.xml"/><Relationship Id="rId5" Type="http://schemas.openxmlformats.org/officeDocument/2006/relationships/tags" Target="../tags/tag240.xml"/><Relationship Id="rId4" Type="http://schemas.openxmlformats.org/officeDocument/2006/relationships/tags" Target="../tags/tag239.xml"/><Relationship Id="rId3" Type="http://schemas.openxmlformats.org/officeDocument/2006/relationships/tags" Target="../tags/tag238.xml"/><Relationship Id="rId2" Type="http://schemas.openxmlformats.org/officeDocument/2006/relationships/tags" Target="../tags/tag237.xml"/><Relationship Id="rId1" Type="http://schemas.openxmlformats.org/officeDocument/2006/relationships/tags" Target="../tags/tag236.xml"/></Relationships>
</file>

<file path=ppt/slides/_rels/slide1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51.xml"/><Relationship Id="rId7" Type="http://schemas.openxmlformats.org/officeDocument/2006/relationships/tags" Target="../tags/tag250.xml"/><Relationship Id="rId6" Type="http://schemas.openxmlformats.org/officeDocument/2006/relationships/tags" Target="../tags/tag249.xml"/><Relationship Id="rId5" Type="http://schemas.openxmlformats.org/officeDocument/2006/relationships/tags" Target="../tags/tag248.xml"/><Relationship Id="rId4" Type="http://schemas.openxmlformats.org/officeDocument/2006/relationships/tags" Target="../tags/tag247.xml"/><Relationship Id="rId3" Type="http://schemas.openxmlformats.org/officeDocument/2006/relationships/tags" Target="../tags/tag246.xml"/><Relationship Id="rId2" Type="http://schemas.openxmlformats.org/officeDocument/2006/relationships/tags" Target="../tags/tag245.xml"/><Relationship Id="rId1" Type="http://schemas.openxmlformats.org/officeDocument/2006/relationships/tags" Target="../tags/tag244.xml"/></Relationships>
</file>

<file path=ppt/slides/_rels/slide1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59.xml"/><Relationship Id="rId7" Type="http://schemas.openxmlformats.org/officeDocument/2006/relationships/tags" Target="../tags/tag258.xml"/><Relationship Id="rId6" Type="http://schemas.openxmlformats.org/officeDocument/2006/relationships/tags" Target="../tags/tag257.xml"/><Relationship Id="rId5" Type="http://schemas.openxmlformats.org/officeDocument/2006/relationships/tags" Target="../tags/tag256.xml"/><Relationship Id="rId4" Type="http://schemas.openxmlformats.org/officeDocument/2006/relationships/tags" Target="../tags/tag255.xml"/><Relationship Id="rId3" Type="http://schemas.openxmlformats.org/officeDocument/2006/relationships/tags" Target="../tags/tag254.xml"/><Relationship Id="rId2" Type="http://schemas.openxmlformats.org/officeDocument/2006/relationships/tags" Target="../tags/tag253.xml"/><Relationship Id="rId1" Type="http://schemas.openxmlformats.org/officeDocument/2006/relationships/tags" Target="../tags/tag252.xml"/></Relationships>
</file>

<file path=ppt/slides/_rels/slide1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7.xml"/><Relationship Id="rId7" Type="http://schemas.openxmlformats.org/officeDocument/2006/relationships/tags" Target="../tags/tag266.xml"/><Relationship Id="rId6" Type="http://schemas.openxmlformats.org/officeDocument/2006/relationships/tags" Target="../tags/tag265.xml"/><Relationship Id="rId5" Type="http://schemas.openxmlformats.org/officeDocument/2006/relationships/tags" Target="../tags/tag264.xml"/><Relationship Id="rId4" Type="http://schemas.openxmlformats.org/officeDocument/2006/relationships/tags" Target="../tags/tag263.xml"/><Relationship Id="rId3" Type="http://schemas.openxmlformats.org/officeDocument/2006/relationships/tags" Target="../tags/tag262.xml"/><Relationship Id="rId2" Type="http://schemas.openxmlformats.org/officeDocument/2006/relationships/tags" Target="../tags/tag261.xml"/><Relationship Id="rId1" Type="http://schemas.openxmlformats.org/officeDocument/2006/relationships/tags" Target="../tags/tag260.xml"/></Relationships>
</file>

<file path=ppt/slides/_rels/slide1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75.xml"/><Relationship Id="rId7" Type="http://schemas.openxmlformats.org/officeDocument/2006/relationships/tags" Target="../tags/tag274.xml"/><Relationship Id="rId6" Type="http://schemas.openxmlformats.org/officeDocument/2006/relationships/tags" Target="../tags/tag273.xml"/><Relationship Id="rId5" Type="http://schemas.openxmlformats.org/officeDocument/2006/relationships/tags" Target="../tags/tag272.xml"/><Relationship Id="rId4" Type="http://schemas.openxmlformats.org/officeDocument/2006/relationships/tags" Target="../tags/tag271.xml"/><Relationship Id="rId3" Type="http://schemas.openxmlformats.org/officeDocument/2006/relationships/tags" Target="../tags/tag270.xml"/><Relationship Id="rId2" Type="http://schemas.openxmlformats.org/officeDocument/2006/relationships/tags" Target="../tags/tag269.xml"/><Relationship Id="rId1" Type="http://schemas.openxmlformats.org/officeDocument/2006/relationships/tags" Target="../tags/tag268.xml"/></Relationships>
</file>

<file path=ppt/slides/_rels/slide16.xml.rels><?xml version="1.0" encoding="UTF-8" standalone="yes"?>
<Relationships xmlns="http://schemas.openxmlformats.org/package/2006/relationships"><Relationship Id="rId9" Type="http://schemas.openxmlformats.org/officeDocument/2006/relationships/tags" Target="../tags/tag284.xml"/><Relationship Id="rId8" Type="http://schemas.openxmlformats.org/officeDocument/2006/relationships/tags" Target="../tags/tag283.xml"/><Relationship Id="rId7" Type="http://schemas.openxmlformats.org/officeDocument/2006/relationships/tags" Target="../tags/tag282.xml"/><Relationship Id="rId6" Type="http://schemas.openxmlformats.org/officeDocument/2006/relationships/tags" Target="../tags/tag281.xml"/><Relationship Id="rId5" Type="http://schemas.openxmlformats.org/officeDocument/2006/relationships/tags" Target="../tags/tag280.xml"/><Relationship Id="rId4" Type="http://schemas.openxmlformats.org/officeDocument/2006/relationships/tags" Target="../tags/tag279.xml"/><Relationship Id="rId3" Type="http://schemas.openxmlformats.org/officeDocument/2006/relationships/tags" Target="../tags/tag278.xml"/><Relationship Id="rId2" Type="http://schemas.openxmlformats.org/officeDocument/2006/relationships/tags" Target="../tags/tag277.xml"/><Relationship Id="rId10" Type="http://schemas.openxmlformats.org/officeDocument/2006/relationships/slideLayout" Target="../slideLayouts/slideLayout17.xml"/><Relationship Id="rId1" Type="http://schemas.openxmlformats.org/officeDocument/2006/relationships/tags" Target="../tags/tag276.xml"/></Relationships>
</file>

<file path=ppt/slides/_rels/slide17.xml.rels><?xml version="1.0" encoding="UTF-8" standalone="yes"?>
<Relationships xmlns="http://schemas.openxmlformats.org/package/2006/relationships"><Relationship Id="rId9" Type="http://schemas.openxmlformats.org/officeDocument/2006/relationships/tags" Target="../tags/tag293.xml"/><Relationship Id="rId8" Type="http://schemas.openxmlformats.org/officeDocument/2006/relationships/tags" Target="../tags/tag292.xml"/><Relationship Id="rId7" Type="http://schemas.openxmlformats.org/officeDocument/2006/relationships/tags" Target="../tags/tag291.xml"/><Relationship Id="rId6" Type="http://schemas.openxmlformats.org/officeDocument/2006/relationships/tags" Target="../tags/tag290.xml"/><Relationship Id="rId5" Type="http://schemas.openxmlformats.org/officeDocument/2006/relationships/tags" Target="../tags/tag289.xml"/><Relationship Id="rId4" Type="http://schemas.openxmlformats.org/officeDocument/2006/relationships/tags" Target="../tags/tag288.xml"/><Relationship Id="rId3" Type="http://schemas.openxmlformats.org/officeDocument/2006/relationships/tags" Target="../tags/tag287.xml"/><Relationship Id="rId2" Type="http://schemas.openxmlformats.org/officeDocument/2006/relationships/tags" Target="../tags/tag286.xml"/><Relationship Id="rId10" Type="http://schemas.openxmlformats.org/officeDocument/2006/relationships/slideLayout" Target="../slideLayouts/slideLayout17.xml"/><Relationship Id="rId1" Type="http://schemas.openxmlformats.org/officeDocument/2006/relationships/tags" Target="../tags/tag285.xml"/></Relationships>
</file>

<file path=ppt/slides/_rels/slide1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01.xml"/><Relationship Id="rId7" Type="http://schemas.openxmlformats.org/officeDocument/2006/relationships/tags" Target="../tags/tag300.xml"/><Relationship Id="rId6" Type="http://schemas.openxmlformats.org/officeDocument/2006/relationships/tags" Target="../tags/tag299.xml"/><Relationship Id="rId5" Type="http://schemas.openxmlformats.org/officeDocument/2006/relationships/tags" Target="../tags/tag298.xml"/><Relationship Id="rId4" Type="http://schemas.openxmlformats.org/officeDocument/2006/relationships/tags" Target="../tags/tag297.xml"/><Relationship Id="rId3" Type="http://schemas.openxmlformats.org/officeDocument/2006/relationships/tags" Target="../tags/tag296.xml"/><Relationship Id="rId2" Type="http://schemas.openxmlformats.org/officeDocument/2006/relationships/tags" Target="../tags/tag295.xml"/><Relationship Id="rId1" Type="http://schemas.openxmlformats.org/officeDocument/2006/relationships/tags" Target="../tags/tag294.xml"/></Relationships>
</file>

<file path=ppt/slides/_rels/slide19.xml.rels><?xml version="1.0" encoding="UTF-8" standalone="yes"?>
<Relationships xmlns="http://schemas.openxmlformats.org/package/2006/relationships"><Relationship Id="rId9" Type="http://schemas.openxmlformats.org/officeDocument/2006/relationships/tags" Target="../tags/tag310.xml"/><Relationship Id="rId8" Type="http://schemas.openxmlformats.org/officeDocument/2006/relationships/tags" Target="../tags/tag309.xml"/><Relationship Id="rId7" Type="http://schemas.openxmlformats.org/officeDocument/2006/relationships/tags" Target="../tags/tag308.xml"/><Relationship Id="rId6" Type="http://schemas.openxmlformats.org/officeDocument/2006/relationships/tags" Target="../tags/tag307.xml"/><Relationship Id="rId5" Type="http://schemas.openxmlformats.org/officeDocument/2006/relationships/tags" Target="../tags/tag306.xml"/><Relationship Id="rId4" Type="http://schemas.openxmlformats.org/officeDocument/2006/relationships/tags" Target="../tags/tag305.xml"/><Relationship Id="rId3" Type="http://schemas.openxmlformats.org/officeDocument/2006/relationships/tags" Target="../tags/tag304.xml"/><Relationship Id="rId2" Type="http://schemas.openxmlformats.org/officeDocument/2006/relationships/tags" Target="../tags/tag303.xml"/><Relationship Id="rId11" Type="http://schemas.openxmlformats.org/officeDocument/2006/relationships/notesSlide" Target="../notesSlides/notesSlide1.xml"/><Relationship Id="rId10" Type="http://schemas.openxmlformats.org/officeDocument/2006/relationships/slideLayout" Target="../slideLayouts/slideLayout17.xml"/><Relationship Id="rId1" Type="http://schemas.openxmlformats.org/officeDocument/2006/relationships/tags" Target="../tags/tag302.xml"/></Relationships>
</file>

<file path=ppt/slides/_rels/slide2.xml.rels><?xml version="1.0" encoding="UTF-8" standalone="yes"?>
<Relationships xmlns="http://schemas.openxmlformats.org/package/2006/relationships"><Relationship Id="rId9" Type="http://schemas.openxmlformats.org/officeDocument/2006/relationships/tags" Target="../tags/tag171.xml"/><Relationship Id="rId8" Type="http://schemas.openxmlformats.org/officeDocument/2006/relationships/tags" Target="../tags/tag170.xml"/><Relationship Id="rId7" Type="http://schemas.openxmlformats.org/officeDocument/2006/relationships/tags" Target="../tags/tag169.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2" Type="http://schemas.openxmlformats.org/officeDocument/2006/relationships/slideLayout" Target="../slideLayouts/slideLayout17.xml"/><Relationship Id="rId11" Type="http://schemas.openxmlformats.org/officeDocument/2006/relationships/tags" Target="../tags/tag173.xml"/><Relationship Id="rId10" Type="http://schemas.openxmlformats.org/officeDocument/2006/relationships/tags" Target="../tags/tag172.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tags" Target="../tags/tag319.xml"/><Relationship Id="rId8" Type="http://schemas.openxmlformats.org/officeDocument/2006/relationships/tags" Target="../tags/tag318.xml"/><Relationship Id="rId7" Type="http://schemas.openxmlformats.org/officeDocument/2006/relationships/tags" Target="../tags/tag317.xml"/><Relationship Id="rId6" Type="http://schemas.openxmlformats.org/officeDocument/2006/relationships/tags" Target="../tags/tag316.xml"/><Relationship Id="rId5" Type="http://schemas.openxmlformats.org/officeDocument/2006/relationships/tags" Target="../tags/tag315.xml"/><Relationship Id="rId4" Type="http://schemas.openxmlformats.org/officeDocument/2006/relationships/tags" Target="../tags/tag314.xml"/><Relationship Id="rId3" Type="http://schemas.openxmlformats.org/officeDocument/2006/relationships/tags" Target="../tags/tag313.xml"/><Relationship Id="rId2" Type="http://schemas.openxmlformats.org/officeDocument/2006/relationships/tags" Target="../tags/tag312.xml"/><Relationship Id="rId11" Type="http://schemas.openxmlformats.org/officeDocument/2006/relationships/notesSlide" Target="../notesSlides/notesSlide2.xml"/><Relationship Id="rId10" Type="http://schemas.openxmlformats.org/officeDocument/2006/relationships/slideLayout" Target="../slideLayouts/slideLayout17.xml"/><Relationship Id="rId1" Type="http://schemas.openxmlformats.org/officeDocument/2006/relationships/tags" Target="../tags/tag311.xml"/></Relationships>
</file>

<file path=ppt/slides/_rels/slide2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27.xml"/><Relationship Id="rId7" Type="http://schemas.openxmlformats.org/officeDocument/2006/relationships/tags" Target="../tags/tag326.xml"/><Relationship Id="rId6" Type="http://schemas.openxmlformats.org/officeDocument/2006/relationships/tags" Target="../tags/tag325.xml"/><Relationship Id="rId5" Type="http://schemas.openxmlformats.org/officeDocument/2006/relationships/tags" Target="../tags/tag324.xml"/><Relationship Id="rId4" Type="http://schemas.openxmlformats.org/officeDocument/2006/relationships/tags" Target="../tags/tag323.xml"/><Relationship Id="rId3" Type="http://schemas.openxmlformats.org/officeDocument/2006/relationships/tags" Target="../tags/tag322.xml"/><Relationship Id="rId2" Type="http://schemas.openxmlformats.org/officeDocument/2006/relationships/tags" Target="../tags/tag321.xml"/><Relationship Id="rId1" Type="http://schemas.openxmlformats.org/officeDocument/2006/relationships/tags" Target="../tags/tag320.xml"/></Relationships>
</file>

<file path=ppt/slides/_rels/slide22.xml.rels><?xml version="1.0" encoding="UTF-8" standalone="yes"?>
<Relationships xmlns="http://schemas.openxmlformats.org/package/2006/relationships"><Relationship Id="rId9" Type="http://schemas.openxmlformats.org/officeDocument/2006/relationships/tags" Target="../tags/tag336.xml"/><Relationship Id="rId8" Type="http://schemas.openxmlformats.org/officeDocument/2006/relationships/tags" Target="../tags/tag335.xml"/><Relationship Id="rId7" Type="http://schemas.openxmlformats.org/officeDocument/2006/relationships/tags" Target="../tags/tag334.xml"/><Relationship Id="rId6" Type="http://schemas.openxmlformats.org/officeDocument/2006/relationships/tags" Target="../tags/tag333.xml"/><Relationship Id="rId5" Type="http://schemas.openxmlformats.org/officeDocument/2006/relationships/tags" Target="../tags/tag332.xml"/><Relationship Id="rId4" Type="http://schemas.openxmlformats.org/officeDocument/2006/relationships/tags" Target="../tags/tag331.xml"/><Relationship Id="rId3" Type="http://schemas.openxmlformats.org/officeDocument/2006/relationships/tags" Target="../tags/tag330.xml"/><Relationship Id="rId2" Type="http://schemas.openxmlformats.org/officeDocument/2006/relationships/tags" Target="../tags/tag329.xml"/><Relationship Id="rId10" Type="http://schemas.openxmlformats.org/officeDocument/2006/relationships/slideLayout" Target="../slideLayouts/slideLayout17.xml"/><Relationship Id="rId1" Type="http://schemas.openxmlformats.org/officeDocument/2006/relationships/tags" Target="../tags/tag328.xml"/></Relationships>
</file>

<file path=ppt/slides/_rels/slide23.xml.rels><?xml version="1.0" encoding="UTF-8" standalone="yes"?>
<Relationships xmlns="http://schemas.openxmlformats.org/package/2006/relationships"><Relationship Id="rId9" Type="http://schemas.openxmlformats.org/officeDocument/2006/relationships/tags" Target="../tags/tag345.xml"/><Relationship Id="rId8" Type="http://schemas.openxmlformats.org/officeDocument/2006/relationships/tags" Target="../tags/tag344.xml"/><Relationship Id="rId7" Type="http://schemas.openxmlformats.org/officeDocument/2006/relationships/tags" Target="../tags/tag343.xml"/><Relationship Id="rId6" Type="http://schemas.openxmlformats.org/officeDocument/2006/relationships/tags" Target="../tags/tag342.xml"/><Relationship Id="rId5" Type="http://schemas.openxmlformats.org/officeDocument/2006/relationships/tags" Target="../tags/tag341.xml"/><Relationship Id="rId4" Type="http://schemas.openxmlformats.org/officeDocument/2006/relationships/tags" Target="../tags/tag340.xml"/><Relationship Id="rId3" Type="http://schemas.openxmlformats.org/officeDocument/2006/relationships/tags" Target="../tags/tag339.xml"/><Relationship Id="rId2" Type="http://schemas.openxmlformats.org/officeDocument/2006/relationships/tags" Target="../tags/tag338.xml"/><Relationship Id="rId10" Type="http://schemas.openxmlformats.org/officeDocument/2006/relationships/slideLayout" Target="../slideLayouts/slideLayout17.xml"/><Relationship Id="rId1" Type="http://schemas.openxmlformats.org/officeDocument/2006/relationships/tags" Target="../tags/tag337.xml"/></Relationships>
</file>

<file path=ppt/slides/_rels/slide24.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52.xml"/><Relationship Id="rId6" Type="http://schemas.openxmlformats.org/officeDocument/2006/relationships/tags" Target="../tags/tag351.xml"/><Relationship Id="rId5" Type="http://schemas.openxmlformats.org/officeDocument/2006/relationships/tags" Target="../tags/tag350.xml"/><Relationship Id="rId4" Type="http://schemas.openxmlformats.org/officeDocument/2006/relationships/tags" Target="../tags/tag349.xml"/><Relationship Id="rId3" Type="http://schemas.openxmlformats.org/officeDocument/2006/relationships/tags" Target="../tags/tag348.xml"/><Relationship Id="rId2" Type="http://schemas.openxmlformats.org/officeDocument/2006/relationships/tags" Target="../tags/tag347.xml"/><Relationship Id="rId1" Type="http://schemas.openxmlformats.org/officeDocument/2006/relationships/tags" Target="../tags/tag346.xml"/></Relationships>
</file>

<file path=ppt/slides/_rels/slide2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59.xml"/><Relationship Id="rId6" Type="http://schemas.openxmlformats.org/officeDocument/2006/relationships/tags" Target="../tags/tag358.xml"/><Relationship Id="rId5" Type="http://schemas.openxmlformats.org/officeDocument/2006/relationships/tags" Target="../tags/tag357.xml"/><Relationship Id="rId4" Type="http://schemas.openxmlformats.org/officeDocument/2006/relationships/tags" Target="../tags/tag356.xml"/><Relationship Id="rId3" Type="http://schemas.openxmlformats.org/officeDocument/2006/relationships/tags" Target="../tags/tag355.xml"/><Relationship Id="rId2" Type="http://schemas.openxmlformats.org/officeDocument/2006/relationships/tags" Target="../tags/tag354.xml"/><Relationship Id="rId1" Type="http://schemas.openxmlformats.org/officeDocument/2006/relationships/tags" Target="../tags/tag353.xml"/></Relationships>
</file>

<file path=ppt/slides/_rels/slide2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7.xml"/><Relationship Id="rId7" Type="http://schemas.openxmlformats.org/officeDocument/2006/relationships/tags" Target="../tags/tag366.xml"/><Relationship Id="rId6" Type="http://schemas.openxmlformats.org/officeDocument/2006/relationships/tags" Target="../tags/tag365.xml"/><Relationship Id="rId5" Type="http://schemas.openxmlformats.org/officeDocument/2006/relationships/tags" Target="../tags/tag364.xml"/><Relationship Id="rId4" Type="http://schemas.openxmlformats.org/officeDocument/2006/relationships/tags" Target="../tags/tag363.xml"/><Relationship Id="rId3" Type="http://schemas.openxmlformats.org/officeDocument/2006/relationships/tags" Target="../tags/tag362.xml"/><Relationship Id="rId2" Type="http://schemas.openxmlformats.org/officeDocument/2006/relationships/tags" Target="../tags/tag361.xml"/><Relationship Id="rId1" Type="http://schemas.openxmlformats.org/officeDocument/2006/relationships/tags" Target="../tags/tag360.xml"/></Relationships>
</file>

<file path=ppt/slides/_rels/slide2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75.xml"/><Relationship Id="rId7" Type="http://schemas.openxmlformats.org/officeDocument/2006/relationships/tags" Target="../tags/tag374.xml"/><Relationship Id="rId6" Type="http://schemas.openxmlformats.org/officeDocument/2006/relationships/tags" Target="../tags/tag373.xml"/><Relationship Id="rId5" Type="http://schemas.openxmlformats.org/officeDocument/2006/relationships/tags" Target="../tags/tag372.xml"/><Relationship Id="rId4" Type="http://schemas.openxmlformats.org/officeDocument/2006/relationships/tags" Target="../tags/tag371.xml"/><Relationship Id="rId3" Type="http://schemas.openxmlformats.org/officeDocument/2006/relationships/tags" Target="../tags/tag370.xml"/><Relationship Id="rId2" Type="http://schemas.openxmlformats.org/officeDocument/2006/relationships/tags" Target="../tags/tag369.xml"/><Relationship Id="rId1" Type="http://schemas.openxmlformats.org/officeDocument/2006/relationships/tags" Target="../tags/tag368.xml"/></Relationships>
</file>

<file path=ppt/slides/_rels/slide28.xml.rels><?xml version="1.0" encoding="UTF-8" standalone="yes"?>
<Relationships xmlns="http://schemas.openxmlformats.org/package/2006/relationships"><Relationship Id="rId9" Type="http://schemas.openxmlformats.org/officeDocument/2006/relationships/tags" Target="../tags/tag384.xml"/><Relationship Id="rId8" Type="http://schemas.openxmlformats.org/officeDocument/2006/relationships/tags" Target="../tags/tag383.xml"/><Relationship Id="rId7" Type="http://schemas.openxmlformats.org/officeDocument/2006/relationships/tags" Target="../tags/tag382.xml"/><Relationship Id="rId6" Type="http://schemas.openxmlformats.org/officeDocument/2006/relationships/tags" Target="../tags/tag381.xml"/><Relationship Id="rId5" Type="http://schemas.openxmlformats.org/officeDocument/2006/relationships/tags" Target="../tags/tag380.xml"/><Relationship Id="rId4" Type="http://schemas.openxmlformats.org/officeDocument/2006/relationships/tags" Target="../tags/tag379.xml"/><Relationship Id="rId3" Type="http://schemas.openxmlformats.org/officeDocument/2006/relationships/tags" Target="../tags/tag378.xml"/><Relationship Id="rId2" Type="http://schemas.openxmlformats.org/officeDocument/2006/relationships/tags" Target="../tags/tag377.xml"/><Relationship Id="rId10" Type="http://schemas.openxmlformats.org/officeDocument/2006/relationships/slideLayout" Target="../slideLayouts/slideLayout17.xml"/><Relationship Id="rId1" Type="http://schemas.openxmlformats.org/officeDocument/2006/relationships/tags" Target="../tags/tag376.xml"/></Relationships>
</file>

<file path=ppt/slides/_rels/slide29.xml.rels><?xml version="1.0" encoding="UTF-8" standalone="yes"?>
<Relationships xmlns="http://schemas.openxmlformats.org/package/2006/relationships"><Relationship Id="rId9" Type="http://schemas.openxmlformats.org/officeDocument/2006/relationships/tags" Target="../tags/tag393.xml"/><Relationship Id="rId8" Type="http://schemas.openxmlformats.org/officeDocument/2006/relationships/tags" Target="../tags/tag392.xml"/><Relationship Id="rId7" Type="http://schemas.openxmlformats.org/officeDocument/2006/relationships/tags" Target="../tags/tag391.xml"/><Relationship Id="rId6" Type="http://schemas.openxmlformats.org/officeDocument/2006/relationships/tags" Target="../tags/tag390.xml"/><Relationship Id="rId5" Type="http://schemas.openxmlformats.org/officeDocument/2006/relationships/tags" Target="../tags/tag389.xml"/><Relationship Id="rId4" Type="http://schemas.openxmlformats.org/officeDocument/2006/relationships/tags" Target="../tags/tag388.xml"/><Relationship Id="rId3" Type="http://schemas.openxmlformats.org/officeDocument/2006/relationships/tags" Target="../tags/tag387.xml"/><Relationship Id="rId2" Type="http://schemas.openxmlformats.org/officeDocument/2006/relationships/tags" Target="../tags/tag386.xml"/><Relationship Id="rId10" Type="http://schemas.openxmlformats.org/officeDocument/2006/relationships/slideLayout" Target="../slideLayouts/slideLayout17.xml"/><Relationship Id="rId1" Type="http://schemas.openxmlformats.org/officeDocument/2006/relationships/tags" Target="../tags/tag385.xml"/></Relationships>
</file>

<file path=ppt/slides/_rels/slide3.xml.rels><?xml version="1.0" encoding="UTF-8" standalone="yes"?>
<Relationships xmlns="http://schemas.openxmlformats.org/package/2006/relationships"><Relationship Id="rId6" Type="http://schemas.openxmlformats.org/officeDocument/2006/relationships/slideLayout" Target="../slideLayouts/slideLayout17.xml"/><Relationship Id="rId5" Type="http://schemas.openxmlformats.org/officeDocument/2006/relationships/tags" Target="../tags/tag178.xml"/><Relationship Id="rId4" Type="http://schemas.openxmlformats.org/officeDocument/2006/relationships/tags" Target="../tags/tag177.xml"/><Relationship Id="rId3" Type="http://schemas.openxmlformats.org/officeDocument/2006/relationships/tags" Target="../tags/tag176.xml"/><Relationship Id="rId2" Type="http://schemas.openxmlformats.org/officeDocument/2006/relationships/tags" Target="../tags/tag175.xml"/><Relationship Id="rId1" Type="http://schemas.openxmlformats.org/officeDocument/2006/relationships/tags" Target="../tags/tag174.xml"/></Relationships>
</file>

<file path=ppt/slides/_rels/slide30.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00.xml"/><Relationship Id="rId6" Type="http://schemas.openxmlformats.org/officeDocument/2006/relationships/tags" Target="../tags/tag399.xml"/><Relationship Id="rId5" Type="http://schemas.openxmlformats.org/officeDocument/2006/relationships/tags" Target="../tags/tag398.xml"/><Relationship Id="rId4" Type="http://schemas.openxmlformats.org/officeDocument/2006/relationships/tags" Target="../tags/tag397.xml"/><Relationship Id="rId3" Type="http://schemas.openxmlformats.org/officeDocument/2006/relationships/tags" Target="../tags/tag396.xml"/><Relationship Id="rId2" Type="http://schemas.openxmlformats.org/officeDocument/2006/relationships/tags" Target="../tags/tag395.xml"/><Relationship Id="rId1" Type="http://schemas.openxmlformats.org/officeDocument/2006/relationships/tags" Target="../tags/tag394.xml"/></Relationships>
</file>

<file path=ppt/slides/_rels/slide31.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07.xml"/><Relationship Id="rId6" Type="http://schemas.openxmlformats.org/officeDocument/2006/relationships/tags" Target="../tags/tag406.xml"/><Relationship Id="rId5" Type="http://schemas.openxmlformats.org/officeDocument/2006/relationships/tags" Target="../tags/tag405.xml"/><Relationship Id="rId4" Type="http://schemas.openxmlformats.org/officeDocument/2006/relationships/tags" Target="../tags/tag404.xml"/><Relationship Id="rId3" Type="http://schemas.openxmlformats.org/officeDocument/2006/relationships/tags" Target="../tags/tag403.xml"/><Relationship Id="rId2" Type="http://schemas.openxmlformats.org/officeDocument/2006/relationships/tags" Target="../tags/tag402.xml"/><Relationship Id="rId1" Type="http://schemas.openxmlformats.org/officeDocument/2006/relationships/tags" Target="../tags/tag401.xml"/></Relationships>
</file>

<file path=ppt/slides/_rels/slide32.xml.rels><?xml version="1.0" encoding="UTF-8" standalone="yes"?>
<Relationships xmlns="http://schemas.openxmlformats.org/package/2006/relationships"><Relationship Id="rId9" Type="http://schemas.openxmlformats.org/officeDocument/2006/relationships/tags" Target="../tags/tag416.xml"/><Relationship Id="rId8" Type="http://schemas.openxmlformats.org/officeDocument/2006/relationships/tags" Target="../tags/tag415.xml"/><Relationship Id="rId7" Type="http://schemas.openxmlformats.org/officeDocument/2006/relationships/tags" Target="../tags/tag414.xml"/><Relationship Id="rId6" Type="http://schemas.openxmlformats.org/officeDocument/2006/relationships/tags" Target="../tags/tag413.xml"/><Relationship Id="rId5" Type="http://schemas.openxmlformats.org/officeDocument/2006/relationships/tags" Target="../tags/tag412.xml"/><Relationship Id="rId4" Type="http://schemas.openxmlformats.org/officeDocument/2006/relationships/tags" Target="../tags/tag411.xml"/><Relationship Id="rId3" Type="http://schemas.openxmlformats.org/officeDocument/2006/relationships/tags" Target="../tags/tag410.xml"/><Relationship Id="rId2" Type="http://schemas.openxmlformats.org/officeDocument/2006/relationships/tags" Target="../tags/tag409.xml"/><Relationship Id="rId10" Type="http://schemas.openxmlformats.org/officeDocument/2006/relationships/slideLayout" Target="../slideLayouts/slideLayout17.xml"/><Relationship Id="rId1" Type="http://schemas.openxmlformats.org/officeDocument/2006/relationships/tags" Target="../tags/tag408.xml"/></Relationships>
</file>

<file path=ppt/slides/_rels/slide33.xml.rels><?xml version="1.0" encoding="UTF-8" standalone="yes"?>
<Relationships xmlns="http://schemas.openxmlformats.org/package/2006/relationships"><Relationship Id="rId9" Type="http://schemas.openxmlformats.org/officeDocument/2006/relationships/tags" Target="../tags/tag425.xml"/><Relationship Id="rId8" Type="http://schemas.openxmlformats.org/officeDocument/2006/relationships/tags" Target="../tags/tag424.xml"/><Relationship Id="rId7" Type="http://schemas.openxmlformats.org/officeDocument/2006/relationships/tags" Target="../tags/tag423.xml"/><Relationship Id="rId6" Type="http://schemas.openxmlformats.org/officeDocument/2006/relationships/tags" Target="../tags/tag422.xml"/><Relationship Id="rId5" Type="http://schemas.openxmlformats.org/officeDocument/2006/relationships/tags" Target="../tags/tag421.xml"/><Relationship Id="rId4" Type="http://schemas.openxmlformats.org/officeDocument/2006/relationships/tags" Target="../tags/tag420.xml"/><Relationship Id="rId3" Type="http://schemas.openxmlformats.org/officeDocument/2006/relationships/tags" Target="../tags/tag419.xml"/><Relationship Id="rId2" Type="http://schemas.openxmlformats.org/officeDocument/2006/relationships/tags" Target="../tags/tag418.xml"/><Relationship Id="rId10" Type="http://schemas.openxmlformats.org/officeDocument/2006/relationships/slideLayout" Target="../slideLayouts/slideLayout17.xml"/><Relationship Id="rId1" Type="http://schemas.openxmlformats.org/officeDocument/2006/relationships/tags" Target="../tags/tag417.xml"/></Relationships>
</file>

<file path=ppt/slides/_rels/slide34.xml.rels><?xml version="1.0" encoding="UTF-8" standalone="yes"?>
<Relationships xmlns="http://schemas.openxmlformats.org/package/2006/relationships"><Relationship Id="rId9" Type="http://schemas.openxmlformats.org/officeDocument/2006/relationships/tags" Target="../tags/tag434.xml"/><Relationship Id="rId8" Type="http://schemas.openxmlformats.org/officeDocument/2006/relationships/tags" Target="../tags/tag433.xml"/><Relationship Id="rId7" Type="http://schemas.openxmlformats.org/officeDocument/2006/relationships/tags" Target="../tags/tag432.xml"/><Relationship Id="rId6" Type="http://schemas.openxmlformats.org/officeDocument/2006/relationships/tags" Target="../tags/tag431.xml"/><Relationship Id="rId5" Type="http://schemas.openxmlformats.org/officeDocument/2006/relationships/tags" Target="../tags/tag430.xml"/><Relationship Id="rId4" Type="http://schemas.openxmlformats.org/officeDocument/2006/relationships/tags" Target="../tags/tag429.xml"/><Relationship Id="rId3" Type="http://schemas.openxmlformats.org/officeDocument/2006/relationships/tags" Target="../tags/tag428.xml"/><Relationship Id="rId2" Type="http://schemas.openxmlformats.org/officeDocument/2006/relationships/tags" Target="../tags/tag427.xml"/><Relationship Id="rId10" Type="http://schemas.openxmlformats.org/officeDocument/2006/relationships/slideLayout" Target="../slideLayouts/slideLayout17.xml"/><Relationship Id="rId1" Type="http://schemas.openxmlformats.org/officeDocument/2006/relationships/tags" Target="../tags/tag426.xml"/></Relationships>
</file>

<file path=ppt/slides/_rels/slide35.xml.rels><?xml version="1.0" encoding="UTF-8" standalone="yes"?>
<Relationships xmlns="http://schemas.openxmlformats.org/package/2006/relationships"><Relationship Id="rId9" Type="http://schemas.openxmlformats.org/officeDocument/2006/relationships/tags" Target="../tags/tag443.xml"/><Relationship Id="rId8" Type="http://schemas.openxmlformats.org/officeDocument/2006/relationships/tags" Target="../tags/tag442.xml"/><Relationship Id="rId7" Type="http://schemas.openxmlformats.org/officeDocument/2006/relationships/tags" Target="../tags/tag441.xml"/><Relationship Id="rId6" Type="http://schemas.openxmlformats.org/officeDocument/2006/relationships/tags" Target="../tags/tag440.xml"/><Relationship Id="rId5" Type="http://schemas.openxmlformats.org/officeDocument/2006/relationships/tags" Target="../tags/tag439.xml"/><Relationship Id="rId4" Type="http://schemas.openxmlformats.org/officeDocument/2006/relationships/tags" Target="../tags/tag438.xml"/><Relationship Id="rId3" Type="http://schemas.openxmlformats.org/officeDocument/2006/relationships/tags" Target="../tags/tag437.xml"/><Relationship Id="rId2" Type="http://schemas.openxmlformats.org/officeDocument/2006/relationships/tags" Target="../tags/tag436.xml"/><Relationship Id="rId10" Type="http://schemas.openxmlformats.org/officeDocument/2006/relationships/slideLayout" Target="../slideLayouts/slideLayout17.xml"/><Relationship Id="rId1" Type="http://schemas.openxmlformats.org/officeDocument/2006/relationships/tags" Target="../tags/tag435.xml"/></Relationships>
</file>

<file path=ppt/slides/_rels/slide36.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450.xml"/><Relationship Id="rId6" Type="http://schemas.openxmlformats.org/officeDocument/2006/relationships/tags" Target="../tags/tag449.xml"/><Relationship Id="rId5" Type="http://schemas.openxmlformats.org/officeDocument/2006/relationships/tags" Target="../tags/tag448.xml"/><Relationship Id="rId4" Type="http://schemas.openxmlformats.org/officeDocument/2006/relationships/tags" Target="../tags/tag447.xml"/><Relationship Id="rId3" Type="http://schemas.openxmlformats.org/officeDocument/2006/relationships/tags" Target="../tags/tag446.xml"/><Relationship Id="rId2" Type="http://schemas.openxmlformats.org/officeDocument/2006/relationships/tags" Target="../tags/tag445.xml"/><Relationship Id="rId1" Type="http://schemas.openxmlformats.org/officeDocument/2006/relationships/tags" Target="../tags/tag444.xml"/></Relationships>
</file>

<file path=ppt/slides/_rels/slide37.xml.rels><?xml version="1.0" encoding="UTF-8" standalone="yes"?>
<Relationships xmlns="http://schemas.openxmlformats.org/package/2006/relationships"><Relationship Id="rId9" Type="http://schemas.openxmlformats.org/officeDocument/2006/relationships/tags" Target="../tags/tag459.xml"/><Relationship Id="rId8" Type="http://schemas.openxmlformats.org/officeDocument/2006/relationships/tags" Target="../tags/tag458.xml"/><Relationship Id="rId7" Type="http://schemas.openxmlformats.org/officeDocument/2006/relationships/tags" Target="../tags/tag457.xml"/><Relationship Id="rId6" Type="http://schemas.openxmlformats.org/officeDocument/2006/relationships/tags" Target="../tags/tag456.xml"/><Relationship Id="rId5" Type="http://schemas.openxmlformats.org/officeDocument/2006/relationships/tags" Target="../tags/tag455.xml"/><Relationship Id="rId4" Type="http://schemas.openxmlformats.org/officeDocument/2006/relationships/tags" Target="../tags/tag454.xml"/><Relationship Id="rId3" Type="http://schemas.openxmlformats.org/officeDocument/2006/relationships/tags" Target="../tags/tag453.xml"/><Relationship Id="rId2" Type="http://schemas.openxmlformats.org/officeDocument/2006/relationships/tags" Target="../tags/tag452.xml"/><Relationship Id="rId10" Type="http://schemas.openxmlformats.org/officeDocument/2006/relationships/slideLayout" Target="../slideLayouts/slideLayout17.xml"/><Relationship Id="rId1" Type="http://schemas.openxmlformats.org/officeDocument/2006/relationships/tags" Target="../tags/tag451.xml"/></Relationships>
</file>

<file path=ppt/slides/_rels/slide38.xml.rels><?xml version="1.0" encoding="UTF-8" standalone="yes"?>
<Relationships xmlns="http://schemas.openxmlformats.org/package/2006/relationships"><Relationship Id="rId9" Type="http://schemas.openxmlformats.org/officeDocument/2006/relationships/tags" Target="../tags/tag468.xml"/><Relationship Id="rId8" Type="http://schemas.openxmlformats.org/officeDocument/2006/relationships/tags" Target="../tags/tag467.xml"/><Relationship Id="rId7" Type="http://schemas.openxmlformats.org/officeDocument/2006/relationships/tags" Target="../tags/tag466.xml"/><Relationship Id="rId6" Type="http://schemas.openxmlformats.org/officeDocument/2006/relationships/tags" Target="../tags/tag465.xml"/><Relationship Id="rId5" Type="http://schemas.openxmlformats.org/officeDocument/2006/relationships/tags" Target="../tags/tag464.xml"/><Relationship Id="rId4" Type="http://schemas.openxmlformats.org/officeDocument/2006/relationships/tags" Target="../tags/tag463.xml"/><Relationship Id="rId3" Type="http://schemas.openxmlformats.org/officeDocument/2006/relationships/tags" Target="../tags/tag462.xml"/><Relationship Id="rId2" Type="http://schemas.openxmlformats.org/officeDocument/2006/relationships/tags" Target="../tags/tag461.xml"/><Relationship Id="rId10" Type="http://schemas.openxmlformats.org/officeDocument/2006/relationships/slideLayout" Target="../slideLayouts/slideLayout17.xml"/><Relationship Id="rId1" Type="http://schemas.openxmlformats.org/officeDocument/2006/relationships/tags" Target="../tags/tag460.xml"/></Relationships>
</file>

<file path=ppt/slides/_rels/slide3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76.xml"/><Relationship Id="rId7" Type="http://schemas.openxmlformats.org/officeDocument/2006/relationships/tags" Target="../tags/tag475.xml"/><Relationship Id="rId6" Type="http://schemas.openxmlformats.org/officeDocument/2006/relationships/tags" Target="../tags/tag474.xml"/><Relationship Id="rId5" Type="http://schemas.openxmlformats.org/officeDocument/2006/relationships/tags" Target="../tags/tag473.xml"/><Relationship Id="rId4" Type="http://schemas.openxmlformats.org/officeDocument/2006/relationships/tags" Target="../tags/tag472.xml"/><Relationship Id="rId3" Type="http://schemas.openxmlformats.org/officeDocument/2006/relationships/tags" Target="../tags/tag471.xml"/><Relationship Id="rId2" Type="http://schemas.openxmlformats.org/officeDocument/2006/relationships/tags" Target="../tags/tag470.xml"/><Relationship Id="rId1" Type="http://schemas.openxmlformats.org/officeDocument/2006/relationships/tags" Target="../tags/tag469.xml"/></Relationships>
</file>

<file path=ppt/slides/_rels/slide4.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85.xml"/><Relationship Id="rId6" Type="http://schemas.openxmlformats.org/officeDocument/2006/relationships/tags" Target="../tags/tag184.xml"/><Relationship Id="rId5" Type="http://schemas.openxmlformats.org/officeDocument/2006/relationships/tags" Target="../tags/tag183.xml"/><Relationship Id="rId4" Type="http://schemas.openxmlformats.org/officeDocument/2006/relationships/tags" Target="../tags/tag182.xml"/><Relationship Id="rId3" Type="http://schemas.openxmlformats.org/officeDocument/2006/relationships/tags" Target="../tags/tag181.xml"/><Relationship Id="rId2" Type="http://schemas.openxmlformats.org/officeDocument/2006/relationships/tags" Target="../tags/tag180.xml"/><Relationship Id="rId1" Type="http://schemas.openxmlformats.org/officeDocument/2006/relationships/tags" Target="../tags/tag179.xml"/></Relationships>
</file>

<file path=ppt/slides/_rels/slide4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484.xml"/><Relationship Id="rId7" Type="http://schemas.openxmlformats.org/officeDocument/2006/relationships/tags" Target="../tags/tag483.xml"/><Relationship Id="rId6" Type="http://schemas.openxmlformats.org/officeDocument/2006/relationships/tags" Target="../tags/tag482.xml"/><Relationship Id="rId5" Type="http://schemas.openxmlformats.org/officeDocument/2006/relationships/tags" Target="../tags/tag481.xml"/><Relationship Id="rId4" Type="http://schemas.openxmlformats.org/officeDocument/2006/relationships/tags" Target="../tags/tag480.xml"/><Relationship Id="rId3" Type="http://schemas.openxmlformats.org/officeDocument/2006/relationships/tags" Target="../tags/tag479.xml"/><Relationship Id="rId2" Type="http://schemas.openxmlformats.org/officeDocument/2006/relationships/tags" Target="../tags/tag478.xml"/><Relationship Id="rId1" Type="http://schemas.openxmlformats.org/officeDocument/2006/relationships/tags" Target="../tags/tag477.xml"/></Relationships>
</file>

<file path=ppt/slides/_rels/slide41.xml.rels><?xml version="1.0" encoding="UTF-8" standalone="yes"?>
<Relationships xmlns="http://schemas.openxmlformats.org/package/2006/relationships"><Relationship Id="rId9" Type="http://schemas.openxmlformats.org/officeDocument/2006/relationships/tags" Target="../tags/tag493.xml"/><Relationship Id="rId8" Type="http://schemas.openxmlformats.org/officeDocument/2006/relationships/tags" Target="../tags/tag492.xml"/><Relationship Id="rId7" Type="http://schemas.openxmlformats.org/officeDocument/2006/relationships/tags" Target="../tags/tag491.xml"/><Relationship Id="rId6" Type="http://schemas.openxmlformats.org/officeDocument/2006/relationships/tags" Target="../tags/tag490.xml"/><Relationship Id="rId5" Type="http://schemas.openxmlformats.org/officeDocument/2006/relationships/tags" Target="../tags/tag489.xml"/><Relationship Id="rId4" Type="http://schemas.openxmlformats.org/officeDocument/2006/relationships/tags" Target="../tags/tag488.xml"/><Relationship Id="rId3" Type="http://schemas.openxmlformats.org/officeDocument/2006/relationships/tags" Target="../tags/tag487.xml"/><Relationship Id="rId2" Type="http://schemas.openxmlformats.org/officeDocument/2006/relationships/tags" Target="../tags/tag486.xml"/><Relationship Id="rId10" Type="http://schemas.openxmlformats.org/officeDocument/2006/relationships/slideLayout" Target="../slideLayouts/slideLayout17.xml"/><Relationship Id="rId1" Type="http://schemas.openxmlformats.org/officeDocument/2006/relationships/tags" Target="../tags/tag485.xml"/></Relationships>
</file>

<file path=ppt/slides/_rels/slide42.xml.rels><?xml version="1.0" encoding="UTF-8" standalone="yes"?>
<Relationships xmlns="http://schemas.openxmlformats.org/package/2006/relationships"><Relationship Id="rId9" Type="http://schemas.openxmlformats.org/officeDocument/2006/relationships/tags" Target="../tags/tag502.xml"/><Relationship Id="rId8" Type="http://schemas.openxmlformats.org/officeDocument/2006/relationships/tags" Target="../tags/tag501.xml"/><Relationship Id="rId7" Type="http://schemas.openxmlformats.org/officeDocument/2006/relationships/tags" Target="../tags/tag500.xml"/><Relationship Id="rId6" Type="http://schemas.openxmlformats.org/officeDocument/2006/relationships/tags" Target="../tags/tag499.xml"/><Relationship Id="rId5" Type="http://schemas.openxmlformats.org/officeDocument/2006/relationships/tags" Target="../tags/tag498.xml"/><Relationship Id="rId4" Type="http://schemas.openxmlformats.org/officeDocument/2006/relationships/tags" Target="../tags/tag497.xml"/><Relationship Id="rId3" Type="http://schemas.openxmlformats.org/officeDocument/2006/relationships/tags" Target="../tags/tag496.xml"/><Relationship Id="rId2" Type="http://schemas.openxmlformats.org/officeDocument/2006/relationships/tags" Target="../tags/tag495.xml"/><Relationship Id="rId10" Type="http://schemas.openxmlformats.org/officeDocument/2006/relationships/slideLayout" Target="../slideLayouts/slideLayout17.xml"/><Relationship Id="rId1" Type="http://schemas.openxmlformats.org/officeDocument/2006/relationships/tags" Target="../tags/tag494.xml"/></Relationships>
</file>

<file path=ppt/slides/_rels/slide4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10.xml"/><Relationship Id="rId7" Type="http://schemas.openxmlformats.org/officeDocument/2006/relationships/tags" Target="../tags/tag509.xml"/><Relationship Id="rId6" Type="http://schemas.openxmlformats.org/officeDocument/2006/relationships/tags" Target="../tags/tag508.xml"/><Relationship Id="rId5" Type="http://schemas.openxmlformats.org/officeDocument/2006/relationships/tags" Target="../tags/tag507.xml"/><Relationship Id="rId4" Type="http://schemas.openxmlformats.org/officeDocument/2006/relationships/tags" Target="../tags/tag506.xml"/><Relationship Id="rId3" Type="http://schemas.openxmlformats.org/officeDocument/2006/relationships/tags" Target="../tags/tag505.xml"/><Relationship Id="rId2" Type="http://schemas.openxmlformats.org/officeDocument/2006/relationships/tags" Target="../tags/tag504.xml"/><Relationship Id="rId1" Type="http://schemas.openxmlformats.org/officeDocument/2006/relationships/tags" Target="../tags/tag503.xml"/></Relationships>
</file>

<file path=ppt/slides/_rels/slide4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518.xml"/><Relationship Id="rId7" Type="http://schemas.openxmlformats.org/officeDocument/2006/relationships/tags" Target="../tags/tag517.xml"/><Relationship Id="rId6" Type="http://schemas.openxmlformats.org/officeDocument/2006/relationships/tags" Target="../tags/tag516.xml"/><Relationship Id="rId5" Type="http://schemas.openxmlformats.org/officeDocument/2006/relationships/tags" Target="../tags/tag515.xml"/><Relationship Id="rId4" Type="http://schemas.openxmlformats.org/officeDocument/2006/relationships/tags" Target="../tags/tag514.xml"/><Relationship Id="rId3" Type="http://schemas.openxmlformats.org/officeDocument/2006/relationships/tags" Target="../tags/tag513.xml"/><Relationship Id="rId2" Type="http://schemas.openxmlformats.org/officeDocument/2006/relationships/tags" Target="../tags/tag512.xml"/><Relationship Id="rId1" Type="http://schemas.openxmlformats.org/officeDocument/2006/relationships/tags" Target="../tags/tag511.xml"/></Relationships>
</file>

<file path=ppt/slides/_rels/slide45.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521.xml"/><Relationship Id="rId2" Type="http://schemas.openxmlformats.org/officeDocument/2006/relationships/tags" Target="../tags/tag520.xml"/><Relationship Id="rId1" Type="http://schemas.openxmlformats.org/officeDocument/2006/relationships/tags" Target="../tags/tag519.xml"/></Relationships>
</file>

<file path=ppt/slides/_rels/slide46.xml.rels><?xml version="1.0" encoding="UTF-8" standalone="yes"?>
<Relationships xmlns="http://schemas.openxmlformats.org/package/2006/relationships"><Relationship Id="rId9" Type="http://schemas.openxmlformats.org/officeDocument/2006/relationships/tags" Target="../tags/tag530.xml"/><Relationship Id="rId8" Type="http://schemas.openxmlformats.org/officeDocument/2006/relationships/tags" Target="../tags/tag529.xml"/><Relationship Id="rId7" Type="http://schemas.openxmlformats.org/officeDocument/2006/relationships/tags" Target="../tags/tag528.xml"/><Relationship Id="rId6" Type="http://schemas.openxmlformats.org/officeDocument/2006/relationships/tags" Target="../tags/tag527.xml"/><Relationship Id="rId5" Type="http://schemas.openxmlformats.org/officeDocument/2006/relationships/tags" Target="../tags/tag526.xml"/><Relationship Id="rId4" Type="http://schemas.openxmlformats.org/officeDocument/2006/relationships/tags" Target="../tags/tag525.xml"/><Relationship Id="rId3" Type="http://schemas.openxmlformats.org/officeDocument/2006/relationships/tags" Target="../tags/tag524.xml"/><Relationship Id="rId2" Type="http://schemas.openxmlformats.org/officeDocument/2006/relationships/tags" Target="../tags/tag523.xml"/><Relationship Id="rId10" Type="http://schemas.openxmlformats.org/officeDocument/2006/relationships/slideLayout" Target="../slideLayouts/slideLayout17.xml"/><Relationship Id="rId1" Type="http://schemas.openxmlformats.org/officeDocument/2006/relationships/tags" Target="../tags/tag522.xml"/></Relationships>
</file>

<file path=ppt/slides/_rels/slide47.xml.rels><?xml version="1.0" encoding="UTF-8" standalone="yes"?>
<Relationships xmlns="http://schemas.openxmlformats.org/package/2006/relationships"><Relationship Id="rId9" Type="http://schemas.openxmlformats.org/officeDocument/2006/relationships/tags" Target="../tags/tag539.xml"/><Relationship Id="rId8" Type="http://schemas.openxmlformats.org/officeDocument/2006/relationships/tags" Target="../tags/tag538.xml"/><Relationship Id="rId7" Type="http://schemas.openxmlformats.org/officeDocument/2006/relationships/tags" Target="../tags/tag537.xml"/><Relationship Id="rId6" Type="http://schemas.openxmlformats.org/officeDocument/2006/relationships/tags" Target="../tags/tag536.xml"/><Relationship Id="rId5" Type="http://schemas.openxmlformats.org/officeDocument/2006/relationships/tags" Target="../tags/tag535.xml"/><Relationship Id="rId4" Type="http://schemas.openxmlformats.org/officeDocument/2006/relationships/tags" Target="../tags/tag534.xml"/><Relationship Id="rId3" Type="http://schemas.openxmlformats.org/officeDocument/2006/relationships/tags" Target="../tags/tag533.xml"/><Relationship Id="rId2" Type="http://schemas.openxmlformats.org/officeDocument/2006/relationships/tags" Target="../tags/tag532.xml"/><Relationship Id="rId10" Type="http://schemas.openxmlformats.org/officeDocument/2006/relationships/slideLayout" Target="../slideLayouts/slideLayout17.xml"/><Relationship Id="rId1" Type="http://schemas.openxmlformats.org/officeDocument/2006/relationships/tags" Target="../tags/tag531.xml"/></Relationships>
</file>

<file path=ppt/slides/_rels/slide4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546.xml"/><Relationship Id="rId6" Type="http://schemas.openxmlformats.org/officeDocument/2006/relationships/tags" Target="../tags/tag545.xml"/><Relationship Id="rId5" Type="http://schemas.openxmlformats.org/officeDocument/2006/relationships/tags" Target="../tags/tag544.xml"/><Relationship Id="rId4" Type="http://schemas.openxmlformats.org/officeDocument/2006/relationships/tags" Target="../tags/tag543.xml"/><Relationship Id="rId3" Type="http://schemas.openxmlformats.org/officeDocument/2006/relationships/tags" Target="../tags/tag542.xml"/><Relationship Id="rId2" Type="http://schemas.openxmlformats.org/officeDocument/2006/relationships/tags" Target="../tags/tag541.xml"/><Relationship Id="rId1" Type="http://schemas.openxmlformats.org/officeDocument/2006/relationships/tags" Target="../tags/tag540.xml"/></Relationships>
</file>

<file path=ppt/slides/_rels/slide49.xml.rels><?xml version="1.0" encoding="UTF-8" standalone="yes"?>
<Relationships xmlns="http://schemas.openxmlformats.org/package/2006/relationships"><Relationship Id="rId9" Type="http://schemas.openxmlformats.org/officeDocument/2006/relationships/tags" Target="../tags/tag555.xml"/><Relationship Id="rId8" Type="http://schemas.openxmlformats.org/officeDocument/2006/relationships/tags" Target="../tags/tag554.xml"/><Relationship Id="rId7" Type="http://schemas.openxmlformats.org/officeDocument/2006/relationships/tags" Target="../tags/tag553.xml"/><Relationship Id="rId6" Type="http://schemas.openxmlformats.org/officeDocument/2006/relationships/tags" Target="../tags/tag552.xml"/><Relationship Id="rId5" Type="http://schemas.openxmlformats.org/officeDocument/2006/relationships/tags" Target="../tags/tag551.xml"/><Relationship Id="rId4" Type="http://schemas.openxmlformats.org/officeDocument/2006/relationships/tags" Target="../tags/tag550.xml"/><Relationship Id="rId3" Type="http://schemas.openxmlformats.org/officeDocument/2006/relationships/tags" Target="../tags/tag549.xml"/><Relationship Id="rId2" Type="http://schemas.openxmlformats.org/officeDocument/2006/relationships/tags" Target="../tags/tag548.xml"/><Relationship Id="rId10" Type="http://schemas.openxmlformats.org/officeDocument/2006/relationships/slideLayout" Target="../slideLayouts/slideLayout17.xml"/><Relationship Id="rId1" Type="http://schemas.openxmlformats.org/officeDocument/2006/relationships/tags" Target="../tags/tag547.xml"/></Relationships>
</file>

<file path=ppt/slides/_rels/slide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93.xml"/><Relationship Id="rId7" Type="http://schemas.openxmlformats.org/officeDocument/2006/relationships/tags" Target="../tags/tag192.xml"/><Relationship Id="rId6" Type="http://schemas.openxmlformats.org/officeDocument/2006/relationships/tags" Target="../tags/tag191.xml"/><Relationship Id="rId5" Type="http://schemas.openxmlformats.org/officeDocument/2006/relationships/tags" Target="../tags/tag190.xml"/><Relationship Id="rId4" Type="http://schemas.openxmlformats.org/officeDocument/2006/relationships/tags" Target="../tags/tag189.xml"/><Relationship Id="rId3" Type="http://schemas.openxmlformats.org/officeDocument/2006/relationships/tags" Target="../tags/tag188.xml"/><Relationship Id="rId2" Type="http://schemas.openxmlformats.org/officeDocument/2006/relationships/tags" Target="../tags/tag187.xml"/><Relationship Id="rId1" Type="http://schemas.openxmlformats.org/officeDocument/2006/relationships/tags" Target="../tags/tag186.xml"/></Relationships>
</file>

<file path=ppt/slides/_rels/slide50.xml.rels><?xml version="1.0" encoding="UTF-8" standalone="yes"?>
<Relationships xmlns="http://schemas.openxmlformats.org/package/2006/relationships"><Relationship Id="rId9" Type="http://schemas.openxmlformats.org/officeDocument/2006/relationships/tags" Target="../tags/tag564.xml"/><Relationship Id="rId8" Type="http://schemas.openxmlformats.org/officeDocument/2006/relationships/tags" Target="../tags/tag563.xml"/><Relationship Id="rId7" Type="http://schemas.openxmlformats.org/officeDocument/2006/relationships/tags" Target="../tags/tag562.xml"/><Relationship Id="rId6" Type="http://schemas.openxmlformats.org/officeDocument/2006/relationships/tags" Target="../tags/tag561.xml"/><Relationship Id="rId5" Type="http://schemas.openxmlformats.org/officeDocument/2006/relationships/tags" Target="../tags/tag560.xml"/><Relationship Id="rId4" Type="http://schemas.openxmlformats.org/officeDocument/2006/relationships/tags" Target="../tags/tag559.xml"/><Relationship Id="rId3" Type="http://schemas.openxmlformats.org/officeDocument/2006/relationships/tags" Target="../tags/tag558.xml"/><Relationship Id="rId2" Type="http://schemas.openxmlformats.org/officeDocument/2006/relationships/tags" Target="../tags/tag557.xml"/><Relationship Id="rId10" Type="http://schemas.openxmlformats.org/officeDocument/2006/relationships/slideLayout" Target="../slideLayouts/slideLayout17.xml"/><Relationship Id="rId1" Type="http://schemas.openxmlformats.org/officeDocument/2006/relationships/tags" Target="../tags/tag556.xml"/></Relationships>
</file>

<file path=ppt/slides/_rels/slide51.xml.rels><?xml version="1.0" encoding="UTF-8" standalone="yes"?>
<Relationships xmlns="http://schemas.openxmlformats.org/package/2006/relationships"><Relationship Id="rId9" Type="http://schemas.openxmlformats.org/officeDocument/2006/relationships/tags" Target="../tags/tag573.xml"/><Relationship Id="rId8" Type="http://schemas.openxmlformats.org/officeDocument/2006/relationships/tags" Target="../tags/tag572.xml"/><Relationship Id="rId7" Type="http://schemas.openxmlformats.org/officeDocument/2006/relationships/tags" Target="../tags/tag571.xml"/><Relationship Id="rId6" Type="http://schemas.openxmlformats.org/officeDocument/2006/relationships/tags" Target="../tags/tag570.xml"/><Relationship Id="rId5" Type="http://schemas.openxmlformats.org/officeDocument/2006/relationships/tags" Target="../tags/tag569.xml"/><Relationship Id="rId4" Type="http://schemas.openxmlformats.org/officeDocument/2006/relationships/tags" Target="../tags/tag568.xml"/><Relationship Id="rId3" Type="http://schemas.openxmlformats.org/officeDocument/2006/relationships/tags" Target="../tags/tag567.xml"/><Relationship Id="rId2" Type="http://schemas.openxmlformats.org/officeDocument/2006/relationships/tags" Target="../tags/tag566.xml"/><Relationship Id="rId10" Type="http://schemas.openxmlformats.org/officeDocument/2006/relationships/slideLayout" Target="../slideLayouts/slideLayout17.xml"/><Relationship Id="rId1" Type="http://schemas.openxmlformats.org/officeDocument/2006/relationships/tags" Target="../tags/tag565.xml"/></Relationships>
</file>

<file path=ppt/slides/_rels/slide52.xml.rels><?xml version="1.0" encoding="UTF-8" standalone="yes"?>
<Relationships xmlns="http://schemas.openxmlformats.org/package/2006/relationships"><Relationship Id="rId9" Type="http://schemas.openxmlformats.org/officeDocument/2006/relationships/tags" Target="../tags/tag582.xml"/><Relationship Id="rId8" Type="http://schemas.openxmlformats.org/officeDocument/2006/relationships/tags" Target="../tags/tag581.xml"/><Relationship Id="rId7" Type="http://schemas.openxmlformats.org/officeDocument/2006/relationships/tags" Target="../tags/tag580.xml"/><Relationship Id="rId6" Type="http://schemas.openxmlformats.org/officeDocument/2006/relationships/tags" Target="../tags/tag579.xml"/><Relationship Id="rId5" Type="http://schemas.openxmlformats.org/officeDocument/2006/relationships/tags" Target="../tags/tag578.xml"/><Relationship Id="rId4" Type="http://schemas.openxmlformats.org/officeDocument/2006/relationships/tags" Target="../tags/tag577.xml"/><Relationship Id="rId3" Type="http://schemas.openxmlformats.org/officeDocument/2006/relationships/tags" Target="../tags/tag576.xml"/><Relationship Id="rId2" Type="http://schemas.openxmlformats.org/officeDocument/2006/relationships/tags" Target="../tags/tag575.xml"/><Relationship Id="rId10" Type="http://schemas.openxmlformats.org/officeDocument/2006/relationships/slideLayout" Target="../slideLayouts/slideLayout17.xml"/><Relationship Id="rId1" Type="http://schemas.openxmlformats.org/officeDocument/2006/relationships/tags" Target="../tags/tag574.xml"/></Relationships>
</file>

<file path=ppt/slides/_rels/slide53.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589.xml"/><Relationship Id="rId6" Type="http://schemas.openxmlformats.org/officeDocument/2006/relationships/tags" Target="../tags/tag588.xml"/><Relationship Id="rId5" Type="http://schemas.openxmlformats.org/officeDocument/2006/relationships/tags" Target="../tags/tag587.xml"/><Relationship Id="rId4" Type="http://schemas.openxmlformats.org/officeDocument/2006/relationships/tags" Target="../tags/tag586.xml"/><Relationship Id="rId3" Type="http://schemas.openxmlformats.org/officeDocument/2006/relationships/tags" Target="../tags/tag585.xml"/><Relationship Id="rId2" Type="http://schemas.openxmlformats.org/officeDocument/2006/relationships/tags" Target="../tags/tag584.xml"/><Relationship Id="rId1" Type="http://schemas.openxmlformats.org/officeDocument/2006/relationships/tags" Target="../tags/tag583.xml"/></Relationships>
</file>

<file path=ppt/slides/_rels/slide54.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596.xml"/><Relationship Id="rId6" Type="http://schemas.openxmlformats.org/officeDocument/2006/relationships/tags" Target="../tags/tag595.xml"/><Relationship Id="rId5" Type="http://schemas.openxmlformats.org/officeDocument/2006/relationships/tags" Target="../tags/tag594.xml"/><Relationship Id="rId4" Type="http://schemas.openxmlformats.org/officeDocument/2006/relationships/tags" Target="../tags/tag593.xml"/><Relationship Id="rId3" Type="http://schemas.openxmlformats.org/officeDocument/2006/relationships/tags" Target="../tags/tag592.xml"/><Relationship Id="rId2" Type="http://schemas.openxmlformats.org/officeDocument/2006/relationships/tags" Target="../tags/tag591.xml"/><Relationship Id="rId1" Type="http://schemas.openxmlformats.org/officeDocument/2006/relationships/tags" Target="../tags/tag590.xml"/></Relationships>
</file>

<file path=ppt/slides/_rels/slide55.xml.rels><?xml version="1.0" encoding="UTF-8" standalone="yes"?>
<Relationships xmlns="http://schemas.openxmlformats.org/package/2006/relationships"><Relationship Id="rId9" Type="http://schemas.openxmlformats.org/officeDocument/2006/relationships/tags" Target="../tags/tag605.xml"/><Relationship Id="rId8" Type="http://schemas.openxmlformats.org/officeDocument/2006/relationships/tags" Target="../tags/tag604.xml"/><Relationship Id="rId7" Type="http://schemas.openxmlformats.org/officeDocument/2006/relationships/tags" Target="../tags/tag603.xml"/><Relationship Id="rId6" Type="http://schemas.openxmlformats.org/officeDocument/2006/relationships/tags" Target="../tags/tag602.xml"/><Relationship Id="rId5" Type="http://schemas.openxmlformats.org/officeDocument/2006/relationships/tags" Target="../tags/tag601.xml"/><Relationship Id="rId4" Type="http://schemas.openxmlformats.org/officeDocument/2006/relationships/tags" Target="../tags/tag600.xml"/><Relationship Id="rId3" Type="http://schemas.openxmlformats.org/officeDocument/2006/relationships/tags" Target="../tags/tag599.xml"/><Relationship Id="rId2" Type="http://schemas.openxmlformats.org/officeDocument/2006/relationships/tags" Target="../tags/tag598.xml"/><Relationship Id="rId10" Type="http://schemas.openxmlformats.org/officeDocument/2006/relationships/slideLayout" Target="../slideLayouts/slideLayout17.xml"/><Relationship Id="rId1" Type="http://schemas.openxmlformats.org/officeDocument/2006/relationships/tags" Target="../tags/tag597.xml"/></Relationships>
</file>

<file path=ppt/slides/_rels/slide56.xml.rels><?xml version="1.0" encoding="UTF-8" standalone="yes"?>
<Relationships xmlns="http://schemas.openxmlformats.org/package/2006/relationships"><Relationship Id="rId9" Type="http://schemas.openxmlformats.org/officeDocument/2006/relationships/tags" Target="../tags/tag614.xml"/><Relationship Id="rId8" Type="http://schemas.openxmlformats.org/officeDocument/2006/relationships/tags" Target="../tags/tag613.xml"/><Relationship Id="rId7" Type="http://schemas.openxmlformats.org/officeDocument/2006/relationships/tags" Target="../tags/tag612.xml"/><Relationship Id="rId6" Type="http://schemas.openxmlformats.org/officeDocument/2006/relationships/tags" Target="../tags/tag611.xml"/><Relationship Id="rId5" Type="http://schemas.openxmlformats.org/officeDocument/2006/relationships/tags" Target="../tags/tag610.xml"/><Relationship Id="rId4" Type="http://schemas.openxmlformats.org/officeDocument/2006/relationships/tags" Target="../tags/tag609.xml"/><Relationship Id="rId3" Type="http://schemas.openxmlformats.org/officeDocument/2006/relationships/tags" Target="../tags/tag608.xml"/><Relationship Id="rId2" Type="http://schemas.openxmlformats.org/officeDocument/2006/relationships/tags" Target="../tags/tag607.xml"/><Relationship Id="rId10" Type="http://schemas.openxmlformats.org/officeDocument/2006/relationships/slideLayout" Target="../slideLayouts/slideLayout17.xml"/><Relationship Id="rId1" Type="http://schemas.openxmlformats.org/officeDocument/2006/relationships/tags" Target="../tags/tag606.xml"/></Relationships>
</file>

<file path=ppt/slides/_rels/slide57.xml.rels><?xml version="1.0" encoding="UTF-8" standalone="yes"?>
<Relationships xmlns="http://schemas.openxmlformats.org/package/2006/relationships"><Relationship Id="rId9" Type="http://schemas.openxmlformats.org/officeDocument/2006/relationships/tags" Target="../tags/tag623.xml"/><Relationship Id="rId8" Type="http://schemas.openxmlformats.org/officeDocument/2006/relationships/tags" Target="../tags/tag622.xml"/><Relationship Id="rId7" Type="http://schemas.openxmlformats.org/officeDocument/2006/relationships/tags" Target="../tags/tag621.xml"/><Relationship Id="rId6" Type="http://schemas.openxmlformats.org/officeDocument/2006/relationships/tags" Target="../tags/tag620.xml"/><Relationship Id="rId5" Type="http://schemas.openxmlformats.org/officeDocument/2006/relationships/tags" Target="../tags/tag619.xml"/><Relationship Id="rId4" Type="http://schemas.openxmlformats.org/officeDocument/2006/relationships/tags" Target="../tags/tag618.xml"/><Relationship Id="rId3" Type="http://schemas.openxmlformats.org/officeDocument/2006/relationships/tags" Target="../tags/tag617.xml"/><Relationship Id="rId2" Type="http://schemas.openxmlformats.org/officeDocument/2006/relationships/tags" Target="../tags/tag616.xml"/><Relationship Id="rId10" Type="http://schemas.openxmlformats.org/officeDocument/2006/relationships/slideLayout" Target="../slideLayouts/slideLayout17.xml"/><Relationship Id="rId1" Type="http://schemas.openxmlformats.org/officeDocument/2006/relationships/tags" Target="../tags/tag615.xml"/></Relationships>
</file>

<file path=ppt/slides/_rels/slide5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31.xml"/><Relationship Id="rId7" Type="http://schemas.openxmlformats.org/officeDocument/2006/relationships/tags" Target="../tags/tag630.xml"/><Relationship Id="rId6" Type="http://schemas.openxmlformats.org/officeDocument/2006/relationships/tags" Target="../tags/tag629.xml"/><Relationship Id="rId5" Type="http://schemas.openxmlformats.org/officeDocument/2006/relationships/tags" Target="../tags/tag628.xml"/><Relationship Id="rId4" Type="http://schemas.openxmlformats.org/officeDocument/2006/relationships/tags" Target="../tags/tag627.xml"/><Relationship Id="rId3" Type="http://schemas.openxmlformats.org/officeDocument/2006/relationships/tags" Target="../tags/tag626.xml"/><Relationship Id="rId2" Type="http://schemas.openxmlformats.org/officeDocument/2006/relationships/tags" Target="../tags/tag625.xml"/><Relationship Id="rId1" Type="http://schemas.openxmlformats.org/officeDocument/2006/relationships/tags" Target="../tags/tag624.xml"/></Relationships>
</file>

<file path=ppt/slides/_rels/slide59.xml.rels><?xml version="1.0" encoding="UTF-8" standalone="yes"?>
<Relationships xmlns="http://schemas.openxmlformats.org/package/2006/relationships"><Relationship Id="rId9" Type="http://schemas.openxmlformats.org/officeDocument/2006/relationships/tags" Target="../tags/tag640.xml"/><Relationship Id="rId8" Type="http://schemas.openxmlformats.org/officeDocument/2006/relationships/tags" Target="../tags/tag639.xml"/><Relationship Id="rId7" Type="http://schemas.openxmlformats.org/officeDocument/2006/relationships/tags" Target="../tags/tag638.xml"/><Relationship Id="rId6" Type="http://schemas.openxmlformats.org/officeDocument/2006/relationships/tags" Target="../tags/tag637.xml"/><Relationship Id="rId5" Type="http://schemas.openxmlformats.org/officeDocument/2006/relationships/tags" Target="../tags/tag636.xml"/><Relationship Id="rId4" Type="http://schemas.openxmlformats.org/officeDocument/2006/relationships/tags" Target="../tags/tag635.xml"/><Relationship Id="rId3" Type="http://schemas.openxmlformats.org/officeDocument/2006/relationships/tags" Target="../tags/tag634.xml"/><Relationship Id="rId2" Type="http://schemas.openxmlformats.org/officeDocument/2006/relationships/tags" Target="../tags/tag633.xml"/><Relationship Id="rId10" Type="http://schemas.openxmlformats.org/officeDocument/2006/relationships/slideLayout" Target="../slideLayouts/slideLayout17.xml"/><Relationship Id="rId1" Type="http://schemas.openxmlformats.org/officeDocument/2006/relationships/tags" Target="../tags/tag632.xml"/></Relationships>
</file>

<file path=ppt/slides/_rels/slide6.xml.rels><?xml version="1.0" encoding="UTF-8" standalone="yes"?>
<Relationships xmlns="http://schemas.openxmlformats.org/package/2006/relationships"><Relationship Id="rId9" Type="http://schemas.openxmlformats.org/officeDocument/2006/relationships/tags" Target="../tags/tag202.xml"/><Relationship Id="rId8" Type="http://schemas.openxmlformats.org/officeDocument/2006/relationships/tags" Target="../tags/tag201.xml"/><Relationship Id="rId7" Type="http://schemas.openxmlformats.org/officeDocument/2006/relationships/tags" Target="../tags/tag200.xml"/><Relationship Id="rId6" Type="http://schemas.openxmlformats.org/officeDocument/2006/relationships/tags" Target="../tags/tag199.xml"/><Relationship Id="rId5" Type="http://schemas.openxmlformats.org/officeDocument/2006/relationships/tags" Target="../tags/tag198.xml"/><Relationship Id="rId4" Type="http://schemas.openxmlformats.org/officeDocument/2006/relationships/tags" Target="../tags/tag197.xml"/><Relationship Id="rId3" Type="http://schemas.openxmlformats.org/officeDocument/2006/relationships/tags" Target="../tags/tag196.xml"/><Relationship Id="rId2" Type="http://schemas.openxmlformats.org/officeDocument/2006/relationships/tags" Target="../tags/tag195.xml"/><Relationship Id="rId10" Type="http://schemas.openxmlformats.org/officeDocument/2006/relationships/slideLayout" Target="../slideLayouts/slideLayout17.xml"/><Relationship Id="rId1" Type="http://schemas.openxmlformats.org/officeDocument/2006/relationships/tags" Target="../tags/tag194.xml"/></Relationships>
</file>

<file path=ppt/slides/_rels/slide6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48.xml"/><Relationship Id="rId7" Type="http://schemas.openxmlformats.org/officeDocument/2006/relationships/tags" Target="../tags/tag647.xml"/><Relationship Id="rId6" Type="http://schemas.openxmlformats.org/officeDocument/2006/relationships/tags" Target="../tags/tag646.xml"/><Relationship Id="rId5" Type="http://schemas.openxmlformats.org/officeDocument/2006/relationships/tags" Target="../tags/tag645.xml"/><Relationship Id="rId4" Type="http://schemas.openxmlformats.org/officeDocument/2006/relationships/tags" Target="../tags/tag644.xml"/><Relationship Id="rId3" Type="http://schemas.openxmlformats.org/officeDocument/2006/relationships/tags" Target="../tags/tag643.xml"/><Relationship Id="rId2" Type="http://schemas.openxmlformats.org/officeDocument/2006/relationships/tags" Target="../tags/tag642.xml"/><Relationship Id="rId1" Type="http://schemas.openxmlformats.org/officeDocument/2006/relationships/tags" Target="../tags/tag641.xml"/></Relationships>
</file>

<file path=ppt/slides/_rels/slide61.xml.rels><?xml version="1.0" encoding="UTF-8" standalone="yes"?>
<Relationships xmlns="http://schemas.openxmlformats.org/package/2006/relationships"><Relationship Id="rId9" Type="http://schemas.openxmlformats.org/officeDocument/2006/relationships/tags" Target="../tags/tag657.xml"/><Relationship Id="rId8" Type="http://schemas.openxmlformats.org/officeDocument/2006/relationships/tags" Target="../tags/tag656.xml"/><Relationship Id="rId7" Type="http://schemas.openxmlformats.org/officeDocument/2006/relationships/tags" Target="../tags/tag655.xml"/><Relationship Id="rId6" Type="http://schemas.openxmlformats.org/officeDocument/2006/relationships/tags" Target="../tags/tag654.xml"/><Relationship Id="rId5" Type="http://schemas.openxmlformats.org/officeDocument/2006/relationships/tags" Target="../tags/tag653.xml"/><Relationship Id="rId4" Type="http://schemas.openxmlformats.org/officeDocument/2006/relationships/tags" Target="../tags/tag652.xml"/><Relationship Id="rId3" Type="http://schemas.openxmlformats.org/officeDocument/2006/relationships/tags" Target="../tags/tag651.xml"/><Relationship Id="rId2" Type="http://schemas.openxmlformats.org/officeDocument/2006/relationships/tags" Target="../tags/tag650.xml"/><Relationship Id="rId10" Type="http://schemas.openxmlformats.org/officeDocument/2006/relationships/slideLayout" Target="../slideLayouts/slideLayout17.xml"/><Relationship Id="rId1" Type="http://schemas.openxmlformats.org/officeDocument/2006/relationships/tags" Target="../tags/tag649.xml"/></Relationships>
</file>

<file path=ppt/slides/_rels/slide62.xml.rels><?xml version="1.0" encoding="UTF-8" standalone="yes"?>
<Relationships xmlns="http://schemas.openxmlformats.org/package/2006/relationships"><Relationship Id="rId9" Type="http://schemas.openxmlformats.org/officeDocument/2006/relationships/tags" Target="../tags/tag666.xml"/><Relationship Id="rId8" Type="http://schemas.openxmlformats.org/officeDocument/2006/relationships/tags" Target="../tags/tag665.xml"/><Relationship Id="rId7" Type="http://schemas.openxmlformats.org/officeDocument/2006/relationships/tags" Target="../tags/tag664.xml"/><Relationship Id="rId6" Type="http://schemas.openxmlformats.org/officeDocument/2006/relationships/tags" Target="../tags/tag663.xml"/><Relationship Id="rId5" Type="http://schemas.openxmlformats.org/officeDocument/2006/relationships/tags" Target="../tags/tag662.xml"/><Relationship Id="rId4" Type="http://schemas.openxmlformats.org/officeDocument/2006/relationships/tags" Target="../tags/tag661.xml"/><Relationship Id="rId3" Type="http://schemas.openxmlformats.org/officeDocument/2006/relationships/tags" Target="../tags/tag660.xml"/><Relationship Id="rId2" Type="http://schemas.openxmlformats.org/officeDocument/2006/relationships/tags" Target="../tags/tag659.xml"/><Relationship Id="rId10" Type="http://schemas.openxmlformats.org/officeDocument/2006/relationships/slideLayout" Target="../slideLayouts/slideLayout17.xml"/><Relationship Id="rId1" Type="http://schemas.openxmlformats.org/officeDocument/2006/relationships/tags" Target="../tags/tag658.xml"/></Relationships>
</file>

<file path=ppt/slides/_rels/slide6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74.xml"/><Relationship Id="rId7" Type="http://schemas.openxmlformats.org/officeDocument/2006/relationships/tags" Target="../tags/tag673.xml"/><Relationship Id="rId6" Type="http://schemas.openxmlformats.org/officeDocument/2006/relationships/tags" Target="../tags/tag672.xml"/><Relationship Id="rId5" Type="http://schemas.openxmlformats.org/officeDocument/2006/relationships/tags" Target="../tags/tag671.xml"/><Relationship Id="rId4" Type="http://schemas.openxmlformats.org/officeDocument/2006/relationships/tags" Target="../tags/tag670.xml"/><Relationship Id="rId3" Type="http://schemas.openxmlformats.org/officeDocument/2006/relationships/tags" Target="../tags/tag669.xml"/><Relationship Id="rId2" Type="http://schemas.openxmlformats.org/officeDocument/2006/relationships/tags" Target="../tags/tag668.xml"/><Relationship Id="rId1" Type="http://schemas.openxmlformats.org/officeDocument/2006/relationships/tags" Target="../tags/tag667.xml"/></Relationships>
</file>

<file path=ppt/slides/_rels/slide64.xml.rels><?xml version="1.0" encoding="UTF-8" standalone="yes"?>
<Relationships xmlns="http://schemas.openxmlformats.org/package/2006/relationships"><Relationship Id="rId9" Type="http://schemas.openxmlformats.org/officeDocument/2006/relationships/tags" Target="../tags/tag683.xml"/><Relationship Id="rId8" Type="http://schemas.openxmlformats.org/officeDocument/2006/relationships/tags" Target="../tags/tag682.xml"/><Relationship Id="rId7" Type="http://schemas.openxmlformats.org/officeDocument/2006/relationships/tags" Target="../tags/tag681.xml"/><Relationship Id="rId6" Type="http://schemas.openxmlformats.org/officeDocument/2006/relationships/tags" Target="../tags/tag680.xml"/><Relationship Id="rId5" Type="http://schemas.openxmlformats.org/officeDocument/2006/relationships/tags" Target="../tags/tag679.xml"/><Relationship Id="rId4" Type="http://schemas.openxmlformats.org/officeDocument/2006/relationships/tags" Target="../tags/tag678.xml"/><Relationship Id="rId3" Type="http://schemas.openxmlformats.org/officeDocument/2006/relationships/tags" Target="../tags/tag677.xml"/><Relationship Id="rId2" Type="http://schemas.openxmlformats.org/officeDocument/2006/relationships/tags" Target="../tags/tag676.xml"/><Relationship Id="rId10" Type="http://schemas.openxmlformats.org/officeDocument/2006/relationships/slideLayout" Target="../slideLayouts/slideLayout17.xml"/><Relationship Id="rId1" Type="http://schemas.openxmlformats.org/officeDocument/2006/relationships/tags" Target="../tags/tag675.xml"/></Relationships>
</file>

<file path=ppt/slides/_rels/slide6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691.xml"/><Relationship Id="rId7" Type="http://schemas.openxmlformats.org/officeDocument/2006/relationships/tags" Target="../tags/tag690.xml"/><Relationship Id="rId6" Type="http://schemas.openxmlformats.org/officeDocument/2006/relationships/tags" Target="../tags/tag689.xml"/><Relationship Id="rId5" Type="http://schemas.openxmlformats.org/officeDocument/2006/relationships/tags" Target="../tags/tag688.xml"/><Relationship Id="rId4" Type="http://schemas.openxmlformats.org/officeDocument/2006/relationships/tags" Target="../tags/tag687.xml"/><Relationship Id="rId3" Type="http://schemas.openxmlformats.org/officeDocument/2006/relationships/tags" Target="../tags/tag686.xml"/><Relationship Id="rId2" Type="http://schemas.openxmlformats.org/officeDocument/2006/relationships/tags" Target="../tags/tag685.xml"/><Relationship Id="rId1" Type="http://schemas.openxmlformats.org/officeDocument/2006/relationships/tags" Target="../tags/tag684.xml"/></Relationships>
</file>

<file path=ppt/slides/_rels/slide66.xml.rels><?xml version="1.0" encoding="UTF-8" standalone="yes"?>
<Relationships xmlns="http://schemas.openxmlformats.org/package/2006/relationships"><Relationship Id="rId9" Type="http://schemas.openxmlformats.org/officeDocument/2006/relationships/tags" Target="../tags/tag700.xml"/><Relationship Id="rId8" Type="http://schemas.openxmlformats.org/officeDocument/2006/relationships/tags" Target="../tags/tag699.xml"/><Relationship Id="rId7" Type="http://schemas.openxmlformats.org/officeDocument/2006/relationships/tags" Target="../tags/tag698.xml"/><Relationship Id="rId6" Type="http://schemas.openxmlformats.org/officeDocument/2006/relationships/tags" Target="../tags/tag697.xml"/><Relationship Id="rId5" Type="http://schemas.openxmlformats.org/officeDocument/2006/relationships/tags" Target="../tags/tag696.xml"/><Relationship Id="rId4" Type="http://schemas.openxmlformats.org/officeDocument/2006/relationships/tags" Target="../tags/tag695.xml"/><Relationship Id="rId3" Type="http://schemas.openxmlformats.org/officeDocument/2006/relationships/tags" Target="../tags/tag694.xml"/><Relationship Id="rId2" Type="http://schemas.openxmlformats.org/officeDocument/2006/relationships/tags" Target="../tags/tag693.xml"/><Relationship Id="rId10" Type="http://schemas.openxmlformats.org/officeDocument/2006/relationships/slideLayout" Target="../slideLayouts/slideLayout17.xml"/><Relationship Id="rId1" Type="http://schemas.openxmlformats.org/officeDocument/2006/relationships/tags" Target="../tags/tag692.xml"/></Relationships>
</file>

<file path=ppt/slides/_rels/slide6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708.xml"/><Relationship Id="rId7" Type="http://schemas.openxmlformats.org/officeDocument/2006/relationships/tags" Target="../tags/tag707.xml"/><Relationship Id="rId6" Type="http://schemas.openxmlformats.org/officeDocument/2006/relationships/tags" Target="../tags/tag706.xml"/><Relationship Id="rId5" Type="http://schemas.openxmlformats.org/officeDocument/2006/relationships/tags" Target="../tags/tag705.xml"/><Relationship Id="rId4" Type="http://schemas.openxmlformats.org/officeDocument/2006/relationships/tags" Target="../tags/tag704.xml"/><Relationship Id="rId3" Type="http://schemas.openxmlformats.org/officeDocument/2006/relationships/tags" Target="../tags/tag703.xml"/><Relationship Id="rId2" Type="http://schemas.openxmlformats.org/officeDocument/2006/relationships/tags" Target="../tags/tag702.xml"/><Relationship Id="rId1" Type="http://schemas.openxmlformats.org/officeDocument/2006/relationships/tags" Target="../tags/tag701.xml"/></Relationships>
</file>

<file path=ppt/slides/_rels/slide68.xml.rels><?xml version="1.0" encoding="UTF-8" standalone="yes"?>
<Relationships xmlns="http://schemas.openxmlformats.org/package/2006/relationships"><Relationship Id="rId9" Type="http://schemas.openxmlformats.org/officeDocument/2006/relationships/tags" Target="../tags/tag717.xml"/><Relationship Id="rId8" Type="http://schemas.openxmlformats.org/officeDocument/2006/relationships/tags" Target="../tags/tag716.xml"/><Relationship Id="rId7" Type="http://schemas.openxmlformats.org/officeDocument/2006/relationships/tags" Target="../tags/tag715.xml"/><Relationship Id="rId6" Type="http://schemas.openxmlformats.org/officeDocument/2006/relationships/tags" Target="../tags/tag714.xml"/><Relationship Id="rId5" Type="http://schemas.openxmlformats.org/officeDocument/2006/relationships/tags" Target="../tags/tag713.xml"/><Relationship Id="rId4" Type="http://schemas.openxmlformats.org/officeDocument/2006/relationships/tags" Target="../tags/tag712.xml"/><Relationship Id="rId3" Type="http://schemas.openxmlformats.org/officeDocument/2006/relationships/tags" Target="../tags/tag711.xml"/><Relationship Id="rId2" Type="http://schemas.openxmlformats.org/officeDocument/2006/relationships/tags" Target="../tags/tag710.xml"/><Relationship Id="rId10" Type="http://schemas.openxmlformats.org/officeDocument/2006/relationships/slideLayout" Target="../slideLayouts/slideLayout17.xml"/><Relationship Id="rId1" Type="http://schemas.openxmlformats.org/officeDocument/2006/relationships/tags" Target="../tags/tag709.xml"/></Relationships>
</file>

<file path=ppt/slides/_rels/slide69.xml.rels><?xml version="1.0" encoding="UTF-8" standalone="yes"?>
<Relationships xmlns="http://schemas.openxmlformats.org/package/2006/relationships"><Relationship Id="rId9" Type="http://schemas.openxmlformats.org/officeDocument/2006/relationships/tags" Target="../tags/tag726.xml"/><Relationship Id="rId8" Type="http://schemas.openxmlformats.org/officeDocument/2006/relationships/tags" Target="../tags/tag725.xml"/><Relationship Id="rId7" Type="http://schemas.openxmlformats.org/officeDocument/2006/relationships/tags" Target="../tags/tag724.xml"/><Relationship Id="rId6" Type="http://schemas.openxmlformats.org/officeDocument/2006/relationships/tags" Target="../tags/tag723.xml"/><Relationship Id="rId5" Type="http://schemas.openxmlformats.org/officeDocument/2006/relationships/tags" Target="../tags/tag722.xml"/><Relationship Id="rId4" Type="http://schemas.openxmlformats.org/officeDocument/2006/relationships/tags" Target="../tags/tag721.xml"/><Relationship Id="rId3" Type="http://schemas.openxmlformats.org/officeDocument/2006/relationships/tags" Target="../tags/tag720.xml"/><Relationship Id="rId2" Type="http://schemas.openxmlformats.org/officeDocument/2006/relationships/tags" Target="../tags/tag719.xml"/><Relationship Id="rId10" Type="http://schemas.openxmlformats.org/officeDocument/2006/relationships/slideLayout" Target="../slideLayouts/slideLayout17.xml"/><Relationship Id="rId1" Type="http://schemas.openxmlformats.org/officeDocument/2006/relationships/tags" Target="../tags/tag718.xml"/></Relationships>
</file>

<file path=ppt/slides/_rels/slide7.xml.rels><?xml version="1.0" encoding="UTF-8" standalone="yes"?>
<Relationships xmlns="http://schemas.openxmlformats.org/package/2006/relationships"><Relationship Id="rId9" Type="http://schemas.openxmlformats.org/officeDocument/2006/relationships/tags" Target="../tags/tag211.xml"/><Relationship Id="rId8" Type="http://schemas.openxmlformats.org/officeDocument/2006/relationships/tags" Target="../tags/tag210.xml"/><Relationship Id="rId7" Type="http://schemas.openxmlformats.org/officeDocument/2006/relationships/tags" Target="../tags/tag209.xml"/><Relationship Id="rId6" Type="http://schemas.openxmlformats.org/officeDocument/2006/relationships/tags" Target="../tags/tag208.xml"/><Relationship Id="rId5" Type="http://schemas.openxmlformats.org/officeDocument/2006/relationships/tags" Target="../tags/tag207.xml"/><Relationship Id="rId4" Type="http://schemas.openxmlformats.org/officeDocument/2006/relationships/tags" Target="../tags/tag206.xml"/><Relationship Id="rId3" Type="http://schemas.openxmlformats.org/officeDocument/2006/relationships/tags" Target="../tags/tag205.xml"/><Relationship Id="rId2" Type="http://schemas.openxmlformats.org/officeDocument/2006/relationships/tags" Target="../tags/tag204.xml"/><Relationship Id="rId10" Type="http://schemas.openxmlformats.org/officeDocument/2006/relationships/slideLayout" Target="../slideLayouts/slideLayout17.xml"/><Relationship Id="rId1" Type="http://schemas.openxmlformats.org/officeDocument/2006/relationships/tags" Target="../tags/tag203.xml"/></Relationships>
</file>

<file path=ppt/slides/_rels/slide7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734.xml"/><Relationship Id="rId7" Type="http://schemas.openxmlformats.org/officeDocument/2006/relationships/tags" Target="../tags/tag733.xml"/><Relationship Id="rId6" Type="http://schemas.openxmlformats.org/officeDocument/2006/relationships/tags" Target="../tags/tag732.xml"/><Relationship Id="rId5" Type="http://schemas.openxmlformats.org/officeDocument/2006/relationships/tags" Target="../tags/tag731.xml"/><Relationship Id="rId4" Type="http://schemas.openxmlformats.org/officeDocument/2006/relationships/tags" Target="../tags/tag730.xml"/><Relationship Id="rId3" Type="http://schemas.openxmlformats.org/officeDocument/2006/relationships/tags" Target="../tags/tag729.xml"/><Relationship Id="rId2" Type="http://schemas.openxmlformats.org/officeDocument/2006/relationships/tags" Target="../tags/tag728.xml"/><Relationship Id="rId1" Type="http://schemas.openxmlformats.org/officeDocument/2006/relationships/tags" Target="../tags/tag727.xml"/></Relationships>
</file>

<file path=ppt/slides/_rels/slide71.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741.xml"/><Relationship Id="rId6" Type="http://schemas.openxmlformats.org/officeDocument/2006/relationships/tags" Target="../tags/tag740.xml"/><Relationship Id="rId5" Type="http://schemas.openxmlformats.org/officeDocument/2006/relationships/tags" Target="../tags/tag739.xml"/><Relationship Id="rId4" Type="http://schemas.openxmlformats.org/officeDocument/2006/relationships/tags" Target="../tags/tag738.xml"/><Relationship Id="rId3" Type="http://schemas.openxmlformats.org/officeDocument/2006/relationships/tags" Target="../tags/tag737.xml"/><Relationship Id="rId2" Type="http://schemas.openxmlformats.org/officeDocument/2006/relationships/tags" Target="../tags/tag736.xml"/><Relationship Id="rId1" Type="http://schemas.openxmlformats.org/officeDocument/2006/relationships/tags" Target="../tags/tag735.xml"/></Relationships>
</file>

<file path=ppt/slides/_rels/slide72.xml.rels><?xml version="1.0" encoding="UTF-8" standalone="yes"?>
<Relationships xmlns="http://schemas.openxmlformats.org/package/2006/relationships"><Relationship Id="rId9" Type="http://schemas.openxmlformats.org/officeDocument/2006/relationships/tags" Target="../tags/tag750.xml"/><Relationship Id="rId8" Type="http://schemas.openxmlformats.org/officeDocument/2006/relationships/tags" Target="../tags/tag749.xml"/><Relationship Id="rId7" Type="http://schemas.openxmlformats.org/officeDocument/2006/relationships/tags" Target="../tags/tag748.xml"/><Relationship Id="rId6" Type="http://schemas.openxmlformats.org/officeDocument/2006/relationships/tags" Target="../tags/tag747.xml"/><Relationship Id="rId5" Type="http://schemas.openxmlformats.org/officeDocument/2006/relationships/tags" Target="../tags/tag746.xml"/><Relationship Id="rId4" Type="http://schemas.openxmlformats.org/officeDocument/2006/relationships/tags" Target="../tags/tag745.xml"/><Relationship Id="rId3" Type="http://schemas.openxmlformats.org/officeDocument/2006/relationships/tags" Target="../tags/tag744.xml"/><Relationship Id="rId2" Type="http://schemas.openxmlformats.org/officeDocument/2006/relationships/tags" Target="../tags/tag743.xml"/><Relationship Id="rId10" Type="http://schemas.openxmlformats.org/officeDocument/2006/relationships/slideLayout" Target="../slideLayouts/slideLayout17.xml"/><Relationship Id="rId1" Type="http://schemas.openxmlformats.org/officeDocument/2006/relationships/tags" Target="../tags/tag742.xml"/></Relationships>
</file>

<file path=ppt/slides/_rels/slide7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758.xml"/><Relationship Id="rId7" Type="http://schemas.openxmlformats.org/officeDocument/2006/relationships/tags" Target="../tags/tag757.xml"/><Relationship Id="rId6" Type="http://schemas.openxmlformats.org/officeDocument/2006/relationships/tags" Target="../tags/tag756.xml"/><Relationship Id="rId5" Type="http://schemas.openxmlformats.org/officeDocument/2006/relationships/tags" Target="../tags/tag755.xml"/><Relationship Id="rId4" Type="http://schemas.openxmlformats.org/officeDocument/2006/relationships/tags" Target="../tags/tag754.xml"/><Relationship Id="rId3" Type="http://schemas.openxmlformats.org/officeDocument/2006/relationships/tags" Target="../tags/tag753.xml"/><Relationship Id="rId2" Type="http://schemas.openxmlformats.org/officeDocument/2006/relationships/tags" Target="../tags/tag752.xml"/><Relationship Id="rId1" Type="http://schemas.openxmlformats.org/officeDocument/2006/relationships/tags" Target="../tags/tag751.xml"/></Relationships>
</file>

<file path=ppt/slides/_rels/slide7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766.xml"/><Relationship Id="rId7" Type="http://schemas.openxmlformats.org/officeDocument/2006/relationships/tags" Target="../tags/tag765.xml"/><Relationship Id="rId6" Type="http://schemas.openxmlformats.org/officeDocument/2006/relationships/tags" Target="../tags/tag764.xml"/><Relationship Id="rId5" Type="http://schemas.openxmlformats.org/officeDocument/2006/relationships/tags" Target="../tags/tag763.xml"/><Relationship Id="rId4" Type="http://schemas.openxmlformats.org/officeDocument/2006/relationships/tags" Target="../tags/tag762.xml"/><Relationship Id="rId3" Type="http://schemas.openxmlformats.org/officeDocument/2006/relationships/tags" Target="../tags/tag761.xml"/><Relationship Id="rId2" Type="http://schemas.openxmlformats.org/officeDocument/2006/relationships/tags" Target="../tags/tag760.xml"/><Relationship Id="rId1" Type="http://schemas.openxmlformats.org/officeDocument/2006/relationships/tags" Target="../tags/tag759.xml"/></Relationships>
</file>

<file path=ppt/slides/_rels/slide7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774.xml"/><Relationship Id="rId7" Type="http://schemas.openxmlformats.org/officeDocument/2006/relationships/tags" Target="../tags/tag773.xml"/><Relationship Id="rId6" Type="http://schemas.openxmlformats.org/officeDocument/2006/relationships/tags" Target="../tags/tag772.xml"/><Relationship Id="rId5" Type="http://schemas.openxmlformats.org/officeDocument/2006/relationships/tags" Target="../tags/tag771.xml"/><Relationship Id="rId4" Type="http://schemas.openxmlformats.org/officeDocument/2006/relationships/tags" Target="../tags/tag770.xml"/><Relationship Id="rId3" Type="http://schemas.openxmlformats.org/officeDocument/2006/relationships/tags" Target="../tags/tag769.xml"/><Relationship Id="rId2" Type="http://schemas.openxmlformats.org/officeDocument/2006/relationships/tags" Target="../tags/tag768.xml"/><Relationship Id="rId1" Type="http://schemas.openxmlformats.org/officeDocument/2006/relationships/tags" Target="../tags/tag767.xml"/></Relationships>
</file>

<file path=ppt/slides/_rels/slide7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782.xml"/><Relationship Id="rId7" Type="http://schemas.openxmlformats.org/officeDocument/2006/relationships/tags" Target="../tags/tag781.xml"/><Relationship Id="rId6" Type="http://schemas.openxmlformats.org/officeDocument/2006/relationships/tags" Target="../tags/tag780.xml"/><Relationship Id="rId5" Type="http://schemas.openxmlformats.org/officeDocument/2006/relationships/tags" Target="../tags/tag779.xml"/><Relationship Id="rId4" Type="http://schemas.openxmlformats.org/officeDocument/2006/relationships/tags" Target="../tags/tag778.xml"/><Relationship Id="rId3" Type="http://schemas.openxmlformats.org/officeDocument/2006/relationships/tags" Target="../tags/tag777.xml"/><Relationship Id="rId2" Type="http://schemas.openxmlformats.org/officeDocument/2006/relationships/tags" Target="../tags/tag776.xml"/><Relationship Id="rId1" Type="http://schemas.openxmlformats.org/officeDocument/2006/relationships/tags" Target="../tags/tag775.xml"/></Relationships>
</file>

<file path=ppt/slides/_rels/slide77.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784.xml"/><Relationship Id="rId1" Type="http://schemas.openxmlformats.org/officeDocument/2006/relationships/tags" Target="../tags/tag783.xml"/></Relationships>
</file>

<file path=ppt/slides/_rels/slide8.xml.rels><?xml version="1.0" encoding="UTF-8" standalone="yes"?>
<Relationships xmlns="http://schemas.openxmlformats.org/package/2006/relationships"><Relationship Id="rId9" Type="http://schemas.openxmlformats.org/officeDocument/2006/relationships/tags" Target="../tags/tag220.xml"/><Relationship Id="rId8" Type="http://schemas.openxmlformats.org/officeDocument/2006/relationships/tags" Target="../tags/tag219.xml"/><Relationship Id="rId7" Type="http://schemas.openxmlformats.org/officeDocument/2006/relationships/tags" Target="../tags/tag218.xml"/><Relationship Id="rId6" Type="http://schemas.openxmlformats.org/officeDocument/2006/relationships/tags" Target="../tags/tag217.xml"/><Relationship Id="rId5" Type="http://schemas.openxmlformats.org/officeDocument/2006/relationships/tags" Target="../tags/tag216.xml"/><Relationship Id="rId4" Type="http://schemas.openxmlformats.org/officeDocument/2006/relationships/tags" Target="../tags/tag215.xml"/><Relationship Id="rId3" Type="http://schemas.openxmlformats.org/officeDocument/2006/relationships/tags" Target="../tags/tag214.xml"/><Relationship Id="rId2" Type="http://schemas.openxmlformats.org/officeDocument/2006/relationships/tags" Target="../tags/tag213.xml"/><Relationship Id="rId10" Type="http://schemas.openxmlformats.org/officeDocument/2006/relationships/slideLayout" Target="../slideLayouts/slideLayout17.xml"/><Relationship Id="rId1" Type="http://schemas.openxmlformats.org/officeDocument/2006/relationships/tags" Target="../tags/tag212.xml"/></Relationships>
</file>

<file path=ppt/slides/_rels/slide9.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27.xml"/><Relationship Id="rId6" Type="http://schemas.openxmlformats.org/officeDocument/2006/relationships/tags" Target="../tags/tag226.xml"/><Relationship Id="rId5" Type="http://schemas.openxmlformats.org/officeDocument/2006/relationships/tags" Target="../tags/tag225.xml"/><Relationship Id="rId4" Type="http://schemas.openxmlformats.org/officeDocument/2006/relationships/tags" Target="../tags/tag224.xml"/><Relationship Id="rId3" Type="http://schemas.openxmlformats.org/officeDocument/2006/relationships/tags" Target="../tags/tag223.xml"/><Relationship Id="rId2" Type="http://schemas.openxmlformats.org/officeDocument/2006/relationships/tags" Target="../tags/tag222.xml"/><Relationship Id="rId1" Type="http://schemas.openxmlformats.org/officeDocument/2006/relationships/tags" Target="../tags/tag22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a:xfrm>
            <a:off x="1793875" y="2702560"/>
            <a:ext cx="8863965" cy="1432560"/>
          </a:xfrm>
        </p:spPr>
        <p:txBody>
          <a:bodyPr>
            <a:normAutofit/>
          </a:bodyPr>
          <a:lstStyle/>
          <a:p>
            <a:r>
              <a:rPr lang="zh-CN" altLang="en-US" sz="3110" dirty="0">
                <a:solidFill>
                  <a:schemeClr val="dk1">
                    <a:lumMod val="85000"/>
                    <a:lumOff val="15000"/>
                  </a:schemeClr>
                </a:solidFill>
                <a:sym typeface="+mn-lt"/>
              </a:rPr>
              <a:t>第十五章 行政事业单位的负债和净资产</a:t>
            </a:r>
            <a:endParaRPr lang="zh-CN" altLang="en-US" sz="311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642620" y="1332230"/>
            <a:ext cx="10852150" cy="21602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单位取得或应收按照规定应缴财政的款项时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应缴财政款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科目。预算会计不做处理。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单位处置资产取得的应上缴财政的处置净收入的账务处理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参见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某事业单位收到一项应上缴财政专户的事业收入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213 000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款项已存入开户银行。财会部门根据有关凭证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2" name="表格 1"/>
          <p:cNvGraphicFramePr/>
          <p:nvPr>
            <p:custDataLst>
              <p:tags r:id="rId7"/>
            </p:custDataLst>
          </p:nvPr>
        </p:nvGraphicFramePr>
        <p:xfrm>
          <a:off x="2235200" y="3492500"/>
          <a:ext cx="7574915" cy="2231390"/>
        </p:xfrm>
        <a:graphic>
          <a:graphicData uri="http://schemas.openxmlformats.org/drawingml/2006/table">
            <a:tbl>
              <a:tblPr/>
              <a:tblGrid>
                <a:gridCol w="5908675"/>
                <a:gridCol w="1666240"/>
              </a:tblGrid>
              <a:tr h="768985">
                <a:tc>
                  <a:txBody>
                    <a:bodyPr/>
                    <a:p>
                      <a:pPr marL="85725"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财务会计</a:t>
                      </a:r>
                      <a:endParaRPr 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预算会计</a:t>
                      </a:r>
                      <a:endParaRPr 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62405">
                <a:tc>
                  <a:txBody>
                    <a:bodyPr/>
                    <a:p>
                      <a:pPr marL="85725"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借:银行存款	213 000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贷:应缴财政款——应缴财政专户	213 000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rPr>
                        <a:t>—</a:t>
                      </a:r>
                      <a:endParaRPr lang="en-US" alt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642620" y="927100"/>
            <a:ext cx="10852150" cy="21602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单位上缴应缴财政的款项时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按照实际上缴的金额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应缴财政款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上述事业单位将取得的应缴财政款上缴财政专户。财会部门根据有关凭证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7"/>
            </p:custDataLst>
          </p:nvPr>
        </p:nvGraphicFramePr>
        <p:xfrm>
          <a:off x="2717800" y="3124200"/>
          <a:ext cx="7341870" cy="1939925"/>
        </p:xfrm>
        <a:graphic>
          <a:graphicData uri="http://schemas.openxmlformats.org/drawingml/2006/table">
            <a:tbl>
              <a:tblPr/>
              <a:tblGrid>
                <a:gridCol w="5196205"/>
                <a:gridCol w="2145665"/>
              </a:tblGrid>
              <a:tr h="510540">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财务会计</a:t>
                      </a:r>
                      <a:endParaRPr 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预算会计</a:t>
                      </a:r>
                      <a:endParaRPr 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29385">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借:应缴财政款——应缴财政专户213 000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贷:银行存款	              213 000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rPr>
                        <a:t>—</a:t>
                      </a:r>
                      <a:endParaRPr lang="en-US" alt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二、应交</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增值税</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211580" y="1570355"/>
            <a:ext cx="10009505" cy="45859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科目核算的内容及明细设置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科目核算单位按照税法规定计算应交纳的增值税。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科目期末如为贷方余额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反映单位应交未交的增值税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期末如为借方余额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反映单位尚未抵扣或多交的增值税。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属于增值税小规模纳税人的单位只需在本科目下设置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转让金融商品应交增值税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代扣代交增值税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属于增值税一般纳税人的单位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应当在本科目下设置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待抵扣进项税额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待认证进项税额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待转销项税额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简易计税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转让金融商品应交增值税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代扣代交增值税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552454" y="1134756"/>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 y="827412"/>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“应交增值税”科目核算的内容及明细设置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52450" y="1219200"/>
            <a:ext cx="11182350" cy="5377180"/>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1.“应交税金”明细账内应当设置“进项税额”“已交税金”“转出未交增值税”“减免税款”“销项税额”“进项税额转出”“转出多交增值税”等专栏。
(1)“进项税额”专栏,记录单位购进货物、加工修理修配劳务、服务、无形资产或不动产而支付或负担的、准予从当期销项税额中抵扣的增值税额;
(2)“已交税金”专栏,记录单位当月已交纳的应交增值税额;
(3)“转出未交增值税”和“转出多交增值税”专栏,分别记录一般纳税人月度终了转出当月应交未交或多交的增值税额;
(4)“减免税款”专栏,记录单位按照现行增值税制度规定准予减免的增值税额;
(5)“销项税额”专栏,记录单位销售货物、加工修理修配劳务、服务、无形资产或不动产应收取的增值税额;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进项税额转出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记录单位购进货物、加工修理修配劳务、服务、无形资产或不动产等发生非正常损失以及其他原因而不应从销项税额中抵扣、按照规定转出的进项税额。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核算单位月度终了从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明细科目转入当月应交未交、多交或预缴的增值税额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以及当月交纳以前期间未交的增值税额。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615319" y="1166506"/>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0" y="830580"/>
            <a:ext cx="10362565" cy="388620"/>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“应交增值税”科目核算的内容及明细设置</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52450" y="1283335"/>
            <a:ext cx="11182350" cy="531304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3.“</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预交税金</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明细科目</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核算单位转让不动产、提供不动产经营租赁服务等</a:t>
            </a:r>
            <a:r>
              <a:rPr altLang="zh-CN"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以及其他按照现行增值税制度规定应预缴的增值税额。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待抵扣进项税额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核算单位已取得增值税扣税凭证并经税务机关认证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按照现行增值税制度规定准予以后期间从销项税额中抵扣的进项税额。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待认证进项税额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核算单位由于未经税务机关认证而不得从当期销项税额中抵扣的进项税额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一般纳税人已取得增值税扣税凭证并按规定准予从销项税额中抵扣</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但尚未经税务机关认证的进项税额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一般纳税人已申请稽核但尚未取得稽核相符结果的海关缴款书进项税额。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待转销项税额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核算单位销售货物、加工修理修配劳务、服务、无形资产或不动产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已确认相关收入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或利得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但尚未发生增值税纳税义务而需于以后期间确认为销项税额的增值税额。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简易计税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核算单位采用简易计税方法发生的增值税计提、扣减、预缴、缴纳等业务。</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转让金融商品应交增值税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核算单位转让金融商品发生的增值税额。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代扣代交增值税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核算单位购进在境内未设经营机构的境外单位或个人在境内的应税行为代扣代缴的增值税。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进项税的核算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69645" y="1532890"/>
            <a:ext cx="10829925" cy="47555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采购等业务进项税额允许抵扣</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如不特别说明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本部分内容中的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指增值税一般纳税人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购买用于增值税应税项目的资产或服务等时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按照应计入相关成本费用或资产的金额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在途物品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工程物资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在建工程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按照当月已认证的可抵扣增值税额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按照当月未认证的可抵扣增值税额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待认证进项税额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按照应付或实际支付的金额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应付票据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等科目。发生退货的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如原增值税专用发票已做认证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应根据税务机关开具的红字增值税专用发票做相反的会计分录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如原增值税专用发票未做认证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应将发票退回并做相反的会计分录。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小规模纳税人购买资产或服务等时不能抵扣增值税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发生的增值税计入资产成本或相关成本费用。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进项税的核算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43280" y="1532890"/>
            <a:ext cx="10956290" cy="12293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某事业单位属于增值税一般纳税人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日购入一批材料用于经营性业务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材料价款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增值税专用发票上注明的增值税税额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1 300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当月未认证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以银行存款支付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11 300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1527175" y="2910840"/>
          <a:ext cx="8933180" cy="1908175"/>
        </p:xfrm>
        <a:graphic>
          <a:graphicData uri="http://schemas.openxmlformats.org/drawingml/2006/table">
            <a:tbl>
              <a:tblPr/>
              <a:tblGrid>
                <a:gridCol w="4443730"/>
                <a:gridCol w="4489450"/>
              </a:tblGrid>
              <a:tr h="45275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55420">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借:库存物品	10 000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应交增值税——待认证进项税额	1 300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贷:银行存款	                   11 300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经营支出</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FF0000"/>
                          </a:solidFill>
                          <a:latin typeface="微软雅黑" panose="020B0503020204020204" charset="-122"/>
                          <a:ea typeface="微软雅黑" panose="020B0503020204020204" charset="-122"/>
                          <a:cs typeface="微软雅黑" panose="020B0503020204020204" charset="-122"/>
                        </a:rPr>
                        <a:t>11 300</a:t>
                      </a:r>
                      <a:endParaRPr lang="en-US" altLang="zh-CN" sz="1700" spc="60">
                        <a:solidFill>
                          <a:srgbClr val="FF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60">
                          <a:solidFill>
                            <a:srgbClr val="FF0000"/>
                          </a:solidFill>
                          <a:latin typeface="微软雅黑" panose="020B0503020204020204" charset="-122"/>
                          <a:ea typeface="微软雅黑" panose="020B0503020204020204" charset="-122"/>
                          <a:cs typeface="微软雅黑" panose="020B0503020204020204" charset="-122"/>
                        </a:rPr>
                        <a:t>11 300</a:t>
                      </a:r>
                      <a:endParaRPr lang="en-US" altLang="zh-CN" sz="1700" spc="60">
                        <a:solidFill>
                          <a:srgbClr val="FF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进项税的核算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24840" y="1219200"/>
            <a:ext cx="11174730" cy="39185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采购等业务进项税额不得抵扣</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单位购进资产或服务等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用于简易计税方法计税项目、免征增值税项目、集体福利或个人消费等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其进项税额按照现行增值税制度规定不得从销项税额中抵扣的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取得增值税专用发票时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应按照增值税发票注明的金额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借记相关成本费用或资产科目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按照待认证的增值税进项税额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待认证进项税额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按照实际支付或应付的金额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等科目。经税务机关认证为不可抵扣进项税时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待认证进项税额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将进项税额转出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借记相关成本费用科目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进项税额转出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续例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增值税发票税务局认证没有通过。该批材料还没被领用。财会部门根据有关凭证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1721485" y="4914900"/>
          <a:ext cx="7927975" cy="1811020"/>
        </p:xfrm>
        <a:graphic>
          <a:graphicData uri="http://schemas.openxmlformats.org/drawingml/2006/table">
            <a:tbl>
              <a:tblPr/>
              <a:tblGrid>
                <a:gridCol w="6391910"/>
                <a:gridCol w="1536065"/>
              </a:tblGrid>
              <a:tr h="295910">
                <a:tc>
                  <a:txBody>
                    <a:bodyPr/>
                    <a:p>
                      <a:pPr indent="0" algn="ctr"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财务会计</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ts val="155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预算会计</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15110">
                <a:tc>
                  <a:txBody>
                    <a:bodyPr/>
                    <a:p>
                      <a:pPr indent="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借:应交增值税——应交税金——进项税额	1 300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贷:应交增值税——待认证进项税额    	1 300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借:库存物品	1 300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贷:应交增值税——应交税金——进项税额转出	1 300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ts val="155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进项税的核算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592455" y="1536700"/>
            <a:ext cx="11207115" cy="423545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进项税额抵扣情况发生改变</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单位因发生非正常损失或改变用途等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原已计入进项税额、待抵扣进项税额或待认证进项税额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但按照现行增值税制度规定不得从销项税额中抵扣的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待处理财产损溢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进项税额转出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待抵扣进项税额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待认证进项税额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原不得抵扣且未抵扣进项税额的固定资产、无形资产等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因改变用途等用于允许抵扣进项税额的应税项目的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应按照允许抵扣的进项税额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等科目。固定资产、无形资产等经上述调整后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应按照调整后的账面价值在剩余尚可使用年限内计提折旧或摊销。</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单位购进时已全额计入进项税额的货物或服务等转用于不动产在建工程的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对于结转以后期间的进项税额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待抵扣进项税额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进项税额转出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进项税的核算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65480" y="1240790"/>
            <a:ext cx="11134090" cy="135763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某事业单位属于增值税一般纳税人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日购入一批货物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用于专业业务活动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增值税专用发票上注明的价款为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1 200 000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已认证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增值税额为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156 000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采用银行存款支付。货物入库后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单位将该批货物改变用途</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用于发放职工福利。财会部门根据有关凭证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1044575" y="2620010"/>
          <a:ext cx="9370695" cy="3446145"/>
        </p:xfrm>
        <a:graphic>
          <a:graphicData uri="http://schemas.openxmlformats.org/drawingml/2006/table">
            <a:tbl>
              <a:tblPr/>
              <a:tblGrid>
                <a:gridCol w="6434455"/>
                <a:gridCol w="2936240"/>
              </a:tblGrid>
              <a:tr h="342900">
                <a:tc>
                  <a:txBody>
                    <a:bodyPr/>
                    <a:p>
                      <a:pPr marL="0" indent="0" algn="ctr">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rPr>
                        <a:t>财务会计</a:t>
                      </a:r>
                      <a:endParaRPr lang="zh-CN" sz="17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rPr>
                        <a:t>预算会计</a:t>
                      </a:r>
                      <a:endParaRPr lang="zh-CN" sz="17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3103245">
                <a:tc>
                  <a:txBody>
                    <a:bodyPr/>
                    <a:p>
                      <a:pPr marL="0" indent="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货物入库时:</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借:库存物品	1 200 000</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    </a:t>
                      </a:r>
                      <a:r>
                        <a:rPr lang="zh-CN" sz="1700" spc="60">
                          <a:solidFill>
                            <a:schemeClr val="tx1"/>
                          </a:solidFill>
                          <a:latin typeface="微软雅黑" panose="020B0503020204020204" charset="-122"/>
                          <a:ea typeface="微软雅黑" panose="020B0503020204020204" charset="-122"/>
                          <a:cs typeface="微软雅黑" panose="020B0503020204020204" charset="-122"/>
                        </a:rPr>
                        <a:t>应交增值税——应交税金——进项税额	156 000</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    </a:t>
                      </a:r>
                      <a:r>
                        <a:rPr lang="zh-CN" sz="1700" spc="60">
                          <a:solidFill>
                            <a:schemeClr val="tx1"/>
                          </a:solidFill>
                          <a:latin typeface="微软雅黑" panose="020B0503020204020204" charset="-122"/>
                          <a:ea typeface="微软雅黑" panose="020B0503020204020204" charset="-122"/>
                          <a:cs typeface="微软雅黑" panose="020B0503020204020204" charset="-122"/>
                        </a:rPr>
                        <a:t>贷:银行存款	                            1 356 000</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用于发放职工福利时:</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借:应付职工薪酬	1 356 000</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    </a:t>
                      </a:r>
                      <a:r>
                        <a:rPr lang="zh-CN" sz="1700" spc="60">
                          <a:solidFill>
                            <a:schemeClr val="tx1"/>
                          </a:solidFill>
                          <a:latin typeface="微软雅黑" panose="020B0503020204020204" charset="-122"/>
                          <a:ea typeface="微软雅黑" panose="020B0503020204020204" charset="-122"/>
                          <a:cs typeface="微软雅黑" panose="020B0503020204020204" charset="-122"/>
                        </a:rPr>
                        <a:t>贷:应交增值税——应交税金——进项税额转出156 000</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        </a:t>
                      </a:r>
                      <a:r>
                        <a:rPr lang="zh-CN" sz="1700" spc="60">
                          <a:solidFill>
                            <a:schemeClr val="tx1"/>
                          </a:solidFill>
                          <a:latin typeface="微软雅黑" panose="020B0503020204020204" charset="-122"/>
                          <a:ea typeface="微软雅黑" panose="020B0503020204020204" charset="-122"/>
                          <a:cs typeface="微软雅黑" panose="020B0503020204020204" charset="-122"/>
                        </a:rPr>
                        <a:t>库存物品                     	      1 200 000</a:t>
                      </a:r>
                      <a:endParaRPr lang="zh-CN" sz="17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货物入库时</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a:t>
                      </a:r>
                      <a:endParaRPr lang="en-US" alt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a:t>
                      </a:r>
                      <a:r>
                        <a:rPr lang="zh-CN" sz="1700" spc="60">
                          <a:solidFill>
                            <a:schemeClr val="tx1"/>
                          </a:solidFill>
                          <a:latin typeface="微软雅黑" panose="020B0503020204020204" charset="-122"/>
                          <a:ea typeface="微软雅黑" panose="020B0503020204020204" charset="-122"/>
                          <a:cs typeface="微软雅黑" panose="020B0503020204020204" charset="-122"/>
                        </a:rPr>
                        <a:t>事业支出</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1 356 000</a:t>
                      </a:r>
                      <a:endParaRPr lang="en-US" alt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a:t>
                      </a:r>
                      <a:r>
                        <a:rPr lang="zh-CN" sz="1700" spc="6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a:t>
                      </a:r>
                      <a:r>
                        <a:rPr lang="zh-CN" altLang="en-US" sz="1700" spc="60">
                          <a:solidFill>
                            <a:schemeClr val="tx1"/>
                          </a:solidFill>
                          <a:latin typeface="微软雅黑" panose="020B0503020204020204" charset="-122"/>
                          <a:ea typeface="微软雅黑" panose="020B0503020204020204" charset="-122"/>
                          <a:cs typeface="微软雅黑" panose="020B0503020204020204" charset="-122"/>
                        </a:rPr>
                        <a:t>货币资金	</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1 356 000</a:t>
                      </a:r>
                      <a:endParaRPr lang="en-US" alt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266700" algn="l">
                        <a:lnSpc>
                          <a:spcPct val="120000"/>
                        </a:lnSpc>
                        <a:spcBef>
                          <a:spcPts val="0"/>
                        </a:spcBef>
                        <a:spcAft>
                          <a:spcPts val="0"/>
                        </a:spcAft>
                      </a:pP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 </a:t>
                      </a:r>
                      <a:endParaRPr lang="en-US" alt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chemeClr val="tx1"/>
                          </a:solidFill>
                          <a:latin typeface="微软雅黑" panose="020B0503020204020204" charset="-122"/>
                          <a:ea typeface="微软雅黑" panose="020B0503020204020204" charset="-122"/>
                          <a:cs typeface="微软雅黑" panose="020B0503020204020204" charset="-122"/>
                        </a:rPr>
                        <a:t>用于发放职工福利时</a:t>
                      </a: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a:t>
                      </a:r>
                      <a:endParaRPr lang="en-US" altLang="zh-CN" sz="1700" spc="6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chemeClr val="tx1"/>
                          </a:solidFill>
                          <a:latin typeface="微软雅黑" panose="020B0503020204020204" charset="-122"/>
                          <a:ea typeface="微软雅黑" panose="020B0503020204020204" charset="-122"/>
                          <a:cs typeface="微软雅黑" panose="020B0503020204020204" charset="-122"/>
                        </a:rPr>
                        <a:t>—</a:t>
                      </a:r>
                      <a:endParaRPr lang="en-US" altLang="zh-CN" sz="1700" spc="6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 name="等腰三角形 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矩形 8"/>
          <p:cNvSpPr/>
          <p:nvPr>
            <p:custDataLst>
              <p:tags r:id="rId5"/>
            </p:custDataLst>
          </p:nvPr>
        </p:nvSpPr>
        <p:spPr>
          <a:xfrm>
            <a:off x="1115379" y="918453"/>
            <a:ext cx="9934947" cy="5325324"/>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6"/>
            </p:custDataLst>
          </p:nvPr>
        </p:nvCxnSpPr>
        <p:spPr>
          <a:xfrm>
            <a:off x="1278123" y="609371"/>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7"/>
            </p:custDataLst>
          </p:nvPr>
        </p:nvCxnSpPr>
        <p:spPr>
          <a:xfrm>
            <a:off x="1115377" y="686026"/>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8"/>
            </p:custDataLst>
          </p:nvPr>
        </p:nvCxnSpPr>
        <p:spPr>
          <a:xfrm>
            <a:off x="10631342" y="6031678"/>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9"/>
            </p:custDataLst>
          </p:nvPr>
        </p:nvCxnSpPr>
        <p:spPr>
          <a:xfrm>
            <a:off x="10468596" y="6108332"/>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2" name="Title 6"/>
          <p:cNvSpPr txBox="1"/>
          <p:nvPr>
            <p:custDataLst>
              <p:tags r:id="rId10"/>
            </p:custDataLst>
          </p:nvPr>
        </p:nvSpPr>
        <p:spPr>
          <a:xfrm>
            <a:off x="1412527" y="1454510"/>
            <a:ext cx="9340650" cy="4253209"/>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负债是指行政事业单位过去的经济业务或者事项形成的,预期会导致经济资源流出行政事业单位的现时义务。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的负债按照流动性,分为流动负债、非流动负债和受托代理负债。流动负债是指预计在1年内(含1年)偿还的负债,包括短期借款、应交增值税、其他应交税费、应交财政款、应付职工薪酬、应付票据、应付账款、应付政府补贴款、应付利息、预收账款、其他应付款、预提费用等。非流动负债是指流动负债以外的负债,包括长期应付款、长期借款、预计负债和其他非流动负债等。受托代理负债指单位接受委托取得受托代理资产时形成的负债。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1"/>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521974" y="113793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进项税的核算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02615" y="1150620"/>
            <a:ext cx="11196955" cy="381571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购买方作为扣缴义务人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按照现行增值税制度的规定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境外单位或个人在境内发生应税行为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在境内未设有经营机构的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以购买方为增值税扣缴义务人。境内一般纳税人购进服务或资产时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按照应计入相关成本费用或资产的金额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在途物品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工程物资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在建工程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按照可抵扣的增值税额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进项税额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小规模纳税人应借记相关成本费用或资产科目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按照应付或实际支付的金额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按照应代扣代缴的增值税额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代扣代交增值税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科目。实际缴纳代扣代缴增值税时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按照代扣代缴的增值税额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代扣代交增值税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某事业单位为增值税一般纳税人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向境外某公司购买专业咨询服务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合同价款折合人民币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价税合计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106 000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该事业单位为扣缴义务人。财会部门根据有关凭证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3097530" y="4667250"/>
          <a:ext cx="7595870" cy="1790700"/>
        </p:xfrm>
        <a:graphic>
          <a:graphicData uri="http://schemas.openxmlformats.org/drawingml/2006/table">
            <a:tbl>
              <a:tblPr/>
              <a:tblGrid>
                <a:gridCol w="4465955"/>
                <a:gridCol w="3129915"/>
              </a:tblGrid>
              <a:tr h="255905">
                <a:tc>
                  <a:txBody>
                    <a:bodyPr/>
                    <a:p>
                      <a:pPr marL="0" indent="0" algn="ctr">
                        <a:lnSpc>
                          <a:spcPts val="155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财务会计</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ts val="155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预算会计</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34795">
                <a:tc>
                  <a:txBody>
                    <a:bodyPr/>
                    <a:p>
                      <a:pPr indent="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借:业务活动费用	                 100 000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114300" fontAlgn="auto">
                        <a:lnSpc>
                          <a:spcPct val="100000"/>
                        </a:lnSpc>
                        <a:spcBef>
                          <a:spcPct val="0"/>
                        </a:spcBef>
                        <a:spcAft>
                          <a:spcPct val="0"/>
                        </a:spcAft>
                      </a:pPr>
                      <a:r>
                        <a:rPr lang="en-US" altLang="zh-CN"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a:t>
                      </a: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应交增值税——应交税金——进项税额6 000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34290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贷:银行存款              	         100 000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457200" fontAlgn="auto">
                        <a:lnSpc>
                          <a:spcPct val="100000"/>
                        </a:lnSpc>
                        <a:spcBef>
                          <a:spcPct val="0"/>
                        </a:spcBef>
                        <a:spcAft>
                          <a:spcPct val="0"/>
                        </a:spcAft>
                      </a:pPr>
                      <a:r>
                        <a:rPr lang="en-US" altLang="zh-CN"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a:t>
                      </a: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应交增值税——代扣代交增值税	     6 000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借:事业支出	100 000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贷:资金结存——货币资金	100 000</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a:t>
                      </a:r>
                      <a:endParaRPr lang="zh-CN" altLang="en-US" sz="16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三</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销项税的核算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536065"/>
            <a:ext cx="11277600" cy="46932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销售资产或提供服务业务</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单位销售货物或提供服务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应当按照应收或已收的金额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应收票据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按照确认的收入金额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按照现行增值税制度规定计算的销项税额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或采用简易计税方法计算的应纳增值税额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销项税额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简易计税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小规模纳税人应贷记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。发生销售退回的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应根据按照规定开具的红字增值税专用发票做相反的会计分录。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按照政府会计制度及相关政府会计准则确认收入的时点早于按照增值税制度确认增值税纳税义务发生时点的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应将相关销项税额计入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待转销项税额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待实际发生纳税义务时再转入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销项税额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简易计税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按照增值税制度确认增值税纳税义务发生时点早于按照政府会计制度及相关政府会计准则确认收入的时点的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应按照应纳增值税额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销项税额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简易计税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三</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销项税的核算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94995" y="1536065"/>
            <a:ext cx="11139805" cy="14973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某事业单位属于增值税一般纳税人，对外销售产品一批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产品价款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增值税税额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2 600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价税合计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22 600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货款尚未收到。财会部门根据有关凭证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654300" y="3035300"/>
          <a:ext cx="7647940" cy="2221865"/>
        </p:xfrm>
        <a:graphic>
          <a:graphicData uri="http://schemas.openxmlformats.org/drawingml/2006/table">
            <a:tbl>
              <a:tblPr/>
              <a:tblGrid>
                <a:gridCol w="5964555"/>
                <a:gridCol w="1683385"/>
              </a:tblGrid>
              <a:tr h="628015">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财务会计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预算会计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93850">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借:应收账款	22 600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贷:经营收入	20 000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应交增值税——应交税金——销项税额	2 600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三</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销项税的核算</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6565" y="1371600"/>
            <a:ext cx="11278235" cy="35039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金融商品转让按照规定以盈亏相抵后的余额作为销售额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金融商品实际转让月末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如产生转让收益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则按照应纳税额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转让金融商品应交增值税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如产生转让损失</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则按照可结转下月抵扣税额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转让金融商品应交增值税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科目。交纳增值税时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转让金融商品应交增值税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转让金融商品应交增值税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如有借方余额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则借记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转让金融商品应交增值税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某事业单位属于增值税一般纳税人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日对外出售未到期的有价债券</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当年购入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成本价为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转让价为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61 000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计提应交增值税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430020" y="4419600"/>
          <a:ext cx="9704070" cy="2121535"/>
        </p:xfrm>
        <a:graphic>
          <a:graphicData uri="http://schemas.openxmlformats.org/drawingml/2006/table">
            <a:tbl>
              <a:tblPr/>
              <a:tblGrid>
                <a:gridCol w="5635625"/>
                <a:gridCol w="4068445"/>
              </a:tblGrid>
              <a:tr h="33020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91335">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借:银行存款	61 000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贷:短期投资	60 000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投资收益	1 000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借:投资收益	60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贷:应交增值税——转让金融商品应交增值税</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60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61 000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投资预算收益</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1 000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4572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投资支出</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60 000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391164" y="840751"/>
            <a:ext cx="11343640" cy="381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1337945" y="1266825"/>
            <a:ext cx="10109200" cy="47777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四</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月末转出多交增值税和未交增值税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月度终了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单位应当将当月应交未交或多交的增值税自</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明细科目。对于当月应交未交的增值税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转出未交增值税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对于当月多交的增值税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转出多交增值税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五</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交纳增值税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交纳当月应交增值税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单位交纳当月应交的增值税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已交税金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小规模纳税人借记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交纳以前期间未交增值税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单位交纳以前期间未交的增值税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小规模纳税人借记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391164" y="840751"/>
            <a:ext cx="11343640" cy="381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904240" y="1160780"/>
            <a:ext cx="10542905" cy="48837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预交增值税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单位预交增值税时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等科目。月末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未交税金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减免增值税</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对于当期直接减免的增值税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减免税款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按照现行增值税制度的规定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单位初次购买增值税税控系统专用设备支付的费用以及缴纳的技术维护费允许在增值税应纳税额中全额抵减的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按照规定抵减的增值税应纳税额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减免税款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小规模纳税人借记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391164" y="840751"/>
            <a:ext cx="11343640" cy="381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914400" y="1160780"/>
            <a:ext cx="10532745" cy="13703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某事业单位属于增值税一般纳税人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月缴纳了两笔增值税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都属于该事业单位专业业务产生的税收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一笔属于上月未交的增值税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3 500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另一笔属于本月应交的增值税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1 200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3" name="表格 2"/>
          <p:cNvGraphicFramePr/>
          <p:nvPr>
            <p:custDataLst>
              <p:tags r:id="rId7"/>
            </p:custDataLst>
          </p:nvPr>
        </p:nvGraphicFramePr>
        <p:xfrm>
          <a:off x="979805" y="2531745"/>
          <a:ext cx="9584055" cy="2539365"/>
        </p:xfrm>
        <a:graphic>
          <a:graphicData uri="http://schemas.openxmlformats.org/drawingml/2006/table">
            <a:tbl>
              <a:tblPr/>
              <a:tblGrid>
                <a:gridCol w="5982970"/>
                <a:gridCol w="3601085"/>
              </a:tblGrid>
              <a:tr h="622935">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财务会计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预算会计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1643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借:应交增值税——未交税金	3 500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应交增值税——应交税金——已交税金</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1 200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4 700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事业支出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4 700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4 700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其他应交税费</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50900" y="1463675"/>
            <a:ext cx="10671175" cy="479996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科目核算单位按照税法等规定计算应交纳的除增值税以外的各种税费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包括城市维护建设税、教育费附加、地方教育费附加、车船税、房产税、城镇土地使用税和企业所得税等。单位代扣代缴的个人所得税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也通过本科目核算。单位应交纳的印花税不需要预提应交税费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直接通过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不通过本科目核算。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其他应交税费应当按照应交纳的税费种类进行明细核算。期末贷方余额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反映单位应交未交的除增值税以外的税费金额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期末如为借方余额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反映单位多交纳的除增值税以外的税费金额。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发生应交税费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发生城市维护建设税、教育费附加、地方教育费附加、车船税、房产税、城镇土地使用税等纳税义务的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按照税法规定计算的应缴税费金额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应交城市维护建设税、应交教育费附加、应交地方教育费附加、应交车船税、应交房产税、应交城镇土地使用税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按照税法规定计算应代扣代缴职工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含长期聘用人员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的个人所得税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应付职工薪酬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应交个人所得税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按照税法规定计算应代扣代缴支付给职工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含长期聘用人员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以外人员劳务费的个人所得税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应交个人所得税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其他应交税费</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25195" y="1463675"/>
            <a:ext cx="10596880" cy="181546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发生企业所得税纳税义务的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按照税法规定计算的应交所得税额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所得税费用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单位应交所得税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月计算出经营业务应纳以下税收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应纳城市维护建设税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140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教育费附加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地方教育费附加</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032000" y="3136900"/>
          <a:ext cx="8208010" cy="2569210"/>
        </p:xfrm>
        <a:graphic>
          <a:graphicData uri="http://schemas.openxmlformats.org/drawingml/2006/table">
            <a:tbl>
              <a:tblPr/>
              <a:tblGrid>
                <a:gridCol w="6541135"/>
                <a:gridCol w="1666875"/>
              </a:tblGrid>
              <a:tr h="629920">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财务会计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预算会计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3929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借:经营费用	240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贷:其他应交税费——应交城市维护建设税	140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其他应交税费——应交教育费附加	60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其他应交税费——应交地方教育费附加	40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其他应交税费</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77875" y="1463675"/>
            <a:ext cx="10744200" cy="196532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缴纳应交税费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单位实际交纳上述各种税费时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应交城市维护建设税、应交教育费附加、应交地方教育费附加、应交车船税、应交房产税、应交城镇土地使用税、应交个人所得税、单位应交所得税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续例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上述事业单位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月缴纳例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中的城市维护建设税、教育费附加、地方教育费附加。财会部门根据有关凭证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284605" y="3608070"/>
          <a:ext cx="9593580" cy="2238375"/>
        </p:xfrm>
        <a:graphic>
          <a:graphicData uri="http://schemas.openxmlformats.org/drawingml/2006/table">
            <a:tbl>
              <a:tblPr/>
              <a:tblGrid>
                <a:gridCol w="6101715"/>
                <a:gridCol w="3491865"/>
              </a:tblGrid>
              <a:tr h="323215">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财务会计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rPr>
                        <a:t>预算会计</a:t>
                      </a:r>
                      <a:endParaRPr 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15160">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借:其他应交税费——应交城市维护建设税	140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其他应交税费——应交教育费附加	     60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其他应交税费——应交地方教育费附加	40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贷:银行存款	                              240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经营支出</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240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114300" algn="ctr">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240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52" name="组合 51"/>
          <p:cNvGrpSpPr/>
          <p:nvPr userDrawn="1">
            <p:custDataLst>
              <p:tags r:id="rId1"/>
            </p:custDataLst>
          </p:nvPr>
        </p:nvGrpSpPr>
        <p:grpSpPr>
          <a:xfrm>
            <a:off x="4001597" y="6045200"/>
            <a:ext cx="8190403" cy="812800"/>
            <a:chOff x="4001597" y="5613400"/>
            <a:chExt cx="8190403" cy="1244600"/>
          </a:xfrm>
        </p:grpSpPr>
        <p:sp>
          <p:nvSpPr>
            <p:cNvPr id="53"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4" name="等腰三角形 5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50" name="文本框 49"/>
          <p:cNvSpPr txBox="1"/>
          <p:nvPr/>
        </p:nvSpPr>
        <p:spPr>
          <a:xfrm>
            <a:off x="913765" y="513080"/>
            <a:ext cx="10333990" cy="5668010"/>
          </a:xfrm>
          <a:prstGeom prst="rect">
            <a:avLst/>
          </a:prstGeom>
          <a:noFill/>
        </p:spPr>
        <p:txBody>
          <a:bodyPr wrap="square" rtlCol="0" anchor="t">
            <a:noAutofit/>
          </a:bodyPr>
          <a:p>
            <a:pPr indent="0" fontAlgn="auto">
              <a:lnSpc>
                <a:spcPct val="150000"/>
              </a:lnSpc>
            </a:pPr>
            <a:r>
              <a:rPr lang="zh-CN" altLang="en-US"/>
              <a:t>行政事业单位的负债管理应该遵循下面的原则</a:t>
            </a:r>
            <a:r>
              <a:rPr lang="en-US" altLang="zh-CN"/>
              <a:t>:</a:t>
            </a:r>
            <a:endParaRPr lang="en-US" altLang="zh-CN"/>
          </a:p>
          <a:p>
            <a:pPr indent="0" fontAlgn="auto">
              <a:lnSpc>
                <a:spcPct val="150000"/>
              </a:lnSpc>
            </a:pPr>
            <a:r>
              <a:rPr lang="en-US" altLang="zh-CN"/>
              <a:t>      (1)</a:t>
            </a:r>
            <a:r>
              <a:rPr lang="zh-CN" altLang="en-US"/>
              <a:t>单位依法取得的应当上缴财政的资金</a:t>
            </a:r>
            <a:r>
              <a:rPr lang="en-US" altLang="zh-CN"/>
              <a:t>,</a:t>
            </a:r>
            <a:r>
              <a:rPr lang="zh-CN" altLang="en-US"/>
              <a:t>包括罚没收入、行政事业性收费、政府性基金、国有资产处置和出租出借收入等</a:t>
            </a:r>
            <a:r>
              <a:rPr lang="en-US" altLang="zh-CN"/>
              <a:t>,</a:t>
            </a:r>
            <a:r>
              <a:rPr lang="zh-CN" altLang="en-US"/>
              <a:t>应当按照国库集中收缴的有关规定及时足额上缴</a:t>
            </a:r>
            <a:r>
              <a:rPr lang="en-US" altLang="zh-CN"/>
              <a:t>,</a:t>
            </a:r>
            <a:r>
              <a:rPr lang="zh-CN" altLang="en-US"/>
              <a:t>不得隐瞒、滞留、截留、挪用和坐支。</a:t>
            </a:r>
            <a:endParaRPr lang="zh-CN" altLang="en-US"/>
          </a:p>
          <a:p>
            <a:pPr indent="0" fontAlgn="auto">
              <a:lnSpc>
                <a:spcPct val="150000"/>
              </a:lnSpc>
            </a:pPr>
            <a:r>
              <a:rPr lang="zh-CN" altLang="en-US"/>
              <a:t>　　</a:t>
            </a:r>
            <a:r>
              <a:rPr lang="en-US" altLang="zh-CN"/>
              <a:t>(2)</a:t>
            </a:r>
            <a:r>
              <a:rPr lang="zh-CN" altLang="en-US"/>
              <a:t>单位在业务活动中发生的暂存款项</a:t>
            </a:r>
            <a:r>
              <a:rPr lang="en-US" altLang="zh-CN"/>
              <a:t>,</a:t>
            </a:r>
            <a:r>
              <a:rPr lang="zh-CN" altLang="en-US"/>
              <a:t>包括与其他单位或者个人预收、代管等待结算的款项</a:t>
            </a:r>
            <a:r>
              <a:rPr lang="en-US" altLang="zh-CN"/>
              <a:t>,</a:t>
            </a:r>
            <a:r>
              <a:rPr lang="zh-CN" altLang="en-US"/>
              <a:t>应当加强管理</a:t>
            </a:r>
            <a:r>
              <a:rPr lang="en-US" altLang="zh-CN"/>
              <a:t>,</a:t>
            </a:r>
            <a:r>
              <a:rPr lang="zh-CN" altLang="en-US"/>
              <a:t>不得将应当纳入单位收入管理的款项列入暂存款项</a:t>
            </a:r>
            <a:r>
              <a:rPr lang="en-US" altLang="zh-CN"/>
              <a:t>;</a:t>
            </a:r>
            <a:r>
              <a:rPr lang="zh-CN" altLang="en-US"/>
              <a:t>对各种暂存款项应当及时清理、结算</a:t>
            </a:r>
            <a:r>
              <a:rPr lang="en-US" altLang="zh-CN"/>
              <a:t>,</a:t>
            </a:r>
            <a:r>
              <a:rPr lang="zh-CN" altLang="en-US"/>
              <a:t>不得长期挂账。</a:t>
            </a:r>
            <a:endParaRPr lang="zh-CN" altLang="en-US"/>
          </a:p>
          <a:p>
            <a:pPr indent="0" fontAlgn="auto">
              <a:lnSpc>
                <a:spcPct val="150000"/>
              </a:lnSpc>
            </a:pPr>
            <a:r>
              <a:rPr lang="zh-CN" altLang="en-US"/>
              <a:t>　　</a:t>
            </a:r>
            <a:r>
              <a:rPr lang="en-US" altLang="zh-CN"/>
              <a:t>(3)</a:t>
            </a:r>
            <a:r>
              <a:rPr lang="zh-CN" altLang="en-US"/>
              <a:t>划转撤并的单位应当对单位的财产、债权、债务等进行全面清理</a:t>
            </a:r>
            <a:r>
              <a:rPr lang="en-US" altLang="zh-CN"/>
              <a:t>,</a:t>
            </a:r>
            <a:r>
              <a:rPr lang="zh-CN" altLang="en-US"/>
              <a:t>编制财产目录和债权、债务清单</a:t>
            </a:r>
            <a:r>
              <a:rPr lang="en-US" altLang="zh-CN"/>
              <a:t>,</a:t>
            </a:r>
            <a:r>
              <a:rPr lang="zh-CN" altLang="en-US"/>
              <a:t>提出财产作价依据和债权、债务处理办法</a:t>
            </a:r>
            <a:r>
              <a:rPr lang="en-US" altLang="zh-CN"/>
              <a:t>,</a:t>
            </a:r>
            <a:r>
              <a:rPr lang="zh-CN" altLang="en-US"/>
              <a:t>做好资产的移交、接收、划转和管理工作</a:t>
            </a:r>
            <a:r>
              <a:rPr lang="en-US" altLang="zh-CN"/>
              <a:t>,</a:t>
            </a:r>
            <a:r>
              <a:rPr lang="zh-CN" altLang="en-US"/>
              <a:t>并妥善处理各项遗留问题。</a:t>
            </a:r>
            <a:endParaRPr lang="zh-CN" altLang="en-US"/>
          </a:p>
          <a:p>
            <a:pPr indent="0" fontAlgn="auto">
              <a:lnSpc>
                <a:spcPct val="150000"/>
              </a:lnSpc>
            </a:pPr>
            <a:r>
              <a:rPr lang="zh-CN" altLang="en-US"/>
              <a:t>　　</a:t>
            </a:r>
            <a:r>
              <a:rPr lang="en-US" altLang="zh-CN"/>
              <a:t>(4)</a:t>
            </a:r>
            <a:r>
              <a:rPr lang="zh-CN" altLang="en-US"/>
              <a:t>单位应当对不同性质的负债分类管理</a:t>
            </a:r>
            <a:r>
              <a:rPr lang="en-US" altLang="zh-CN"/>
              <a:t>,</a:t>
            </a:r>
            <a:r>
              <a:rPr lang="zh-CN" altLang="en-US"/>
              <a:t>及时清理并按照规定办理结算</a:t>
            </a:r>
            <a:r>
              <a:rPr lang="en-US" altLang="zh-CN"/>
              <a:t>,</a:t>
            </a:r>
            <a:r>
              <a:rPr lang="zh-CN" altLang="en-US"/>
              <a:t>保证各项负债在规定期限内归还。</a:t>
            </a:r>
            <a:endParaRPr lang="zh-CN" altLang="en-US"/>
          </a:p>
          <a:p>
            <a:pPr indent="0" fontAlgn="auto">
              <a:lnSpc>
                <a:spcPct val="150000"/>
              </a:lnSpc>
            </a:pPr>
            <a:r>
              <a:rPr lang="zh-CN" altLang="en-US"/>
              <a:t>　　</a:t>
            </a:r>
            <a:r>
              <a:rPr lang="en-US" altLang="zh-CN"/>
              <a:t>(5)</a:t>
            </a:r>
            <a:r>
              <a:rPr lang="zh-CN" altLang="en-US"/>
              <a:t>单位应当建立健全财务风险控制机制</a:t>
            </a:r>
            <a:r>
              <a:rPr lang="en-US" altLang="zh-CN"/>
              <a:t>,</a:t>
            </a:r>
            <a:r>
              <a:rPr lang="zh-CN" altLang="en-US"/>
              <a:t>规范和加强借入款项管理</a:t>
            </a:r>
            <a:r>
              <a:rPr lang="en-US" altLang="zh-CN"/>
              <a:t>,</a:t>
            </a:r>
            <a:r>
              <a:rPr lang="zh-CN" altLang="en-US"/>
              <a:t>严格执行审批程序</a:t>
            </a:r>
            <a:r>
              <a:rPr lang="en-US" altLang="zh-CN"/>
              <a:t>,</a:t>
            </a:r>
            <a:r>
              <a:rPr lang="zh-CN" altLang="en-US"/>
              <a:t>不得违反规定举借债务和提供担保。</a:t>
            </a:r>
            <a:endParaRPr lang="zh-CN" altLang="en-US"/>
          </a:p>
        </p:txBody>
      </p:sp>
    </p:spTree>
    <p:custDataLst>
      <p:tags r:id="rId5"/>
    </p:custDataLst>
  </p:cSld>
  <p:clrMapOvr>
    <a:masterClrMapping/>
  </p:clrMapOvr>
  <p:transition spd="med"/>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应付职工薪酬</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636905" y="1407160"/>
            <a:ext cx="11097895" cy="45935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单位的应付职工薪酬是指单位按照有关规定应付给职工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含长期聘用人员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及为职工支付的各种薪酬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包括基本工资、国家统一规定的津贴补贴、规范津贴补贴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绩效工资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、改革性补贴、社会保险费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如职工基本养老保险费、职业年金、基本医疗保险费等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、住房公积金等。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为核算应付职工薪酬业务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应付职工薪酬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该科目应当根据国家有关规定按照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基本工资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含离退休费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国家统一规定的津贴补贴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规范津贴补贴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绩效工资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改革性补贴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社会保险费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住房公积金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其他个人收入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等进行明细核算。其中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社会保险费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住房公积金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明细科目核算内容包括单位从职工工资中代扣代缴的社会保险费、住房公积金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以及单位为职工计算缴纳的社会保险费、住房公积金。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应付职工薪酬科目期末贷方余额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反映单位应付未付的职工薪酬。</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32" name="组合 31"/>
          <p:cNvGrpSpPr/>
          <p:nvPr userDrawn="1">
            <p:custDataLst>
              <p:tags r:id="rId1"/>
            </p:custDataLst>
          </p:nvPr>
        </p:nvGrpSpPr>
        <p:grpSpPr>
          <a:xfrm>
            <a:off x="4001597" y="6045200"/>
            <a:ext cx="8190403" cy="812800"/>
            <a:chOff x="4001597" y="5613400"/>
            <a:chExt cx="8190403" cy="1244600"/>
          </a:xfrm>
        </p:grpSpPr>
        <p:sp>
          <p:nvSpPr>
            <p:cNvPr id="33"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4" name="等腰三角形 3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应付职工薪酬</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计提当期应付职工薪酬</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0" name="文本框 29"/>
          <p:cNvSpPr txBox="1"/>
          <p:nvPr/>
        </p:nvSpPr>
        <p:spPr>
          <a:xfrm>
            <a:off x="1185545" y="1566545"/>
            <a:ext cx="9504045" cy="4131310"/>
          </a:xfrm>
          <a:prstGeom prst="rect">
            <a:avLst/>
          </a:prstGeom>
        </p:spPr>
        <p:txBody>
          <a:bodyPr>
            <a:noAutofit/>
          </a:bodyPr>
          <a:p>
            <a:pPr indent="0" defTabSz="266700" fontAlgn="auto">
              <a:lnSpc>
                <a:spcPct val="150000"/>
              </a:lnSpc>
              <a:spcBef>
                <a:spcPct val="0"/>
              </a:spcBef>
              <a:spcAft>
                <a:spcPct val="0"/>
              </a:spcAft>
            </a:pPr>
            <a:r>
              <a:rPr lang="en-US" altLang="zh-CN"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sym typeface="+mn-ea"/>
              </a:rPr>
              <a:t>     </a:t>
            </a:r>
            <a:r>
              <a:rPr lang="zh-CN" altLang="en-US"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sym typeface="+mn-ea"/>
              </a:rPr>
              <a:t>单位应当每期计算确认当期应付职工薪酬(含单位为职工计算缴纳的社会保险费、住房公积金)。</a:t>
            </a:r>
            <a:endParaRPr lang="zh-CN" altLang="en-US" sz="1600">
              <a:solidFill>
                <a:srgbClr val="000000"/>
              </a:solidFill>
              <a:latin typeface="NEU-BZ-S92"/>
              <a:ea typeface="方正书宋_GBK"/>
            </a:endParaRPr>
          </a:p>
          <a:p>
            <a:pPr indent="0" defTabSz="266700" fontAlgn="auto">
              <a:lnSpc>
                <a:spcPct val="150000"/>
              </a:lnSpc>
              <a:spcBef>
                <a:spcPct val="0"/>
              </a:spcBef>
              <a:spcAft>
                <a:spcPct val="0"/>
              </a:spcAft>
            </a:pPr>
            <a:r>
              <a:rPr lang="zh-CN" altLang="en-US" sz="1600">
                <a:solidFill>
                  <a:srgbClr val="000000"/>
                </a:solidFill>
                <a:latin typeface="方正书宋_GBK"/>
                <a:ea typeface="方正书宋_GBK"/>
              </a:rPr>
              <a:t>　　</a:t>
            </a: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1.</a:t>
            </a: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计提从事专业及其辅助活动人员的职工薪酬,借记“业务活动费用”“单位管理费用”科目,贷记“应付职工薪酬”科目。</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2.计提应由在建工程、加工物品、自行研发无形资产负担的职工薪酬,借记“在建工程”“加工物品”“研发支出”等科目,贷记“应付职工薪酬”科目。</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3.计提从事专业及其辅助活动之外的经营活动人员的职工薪酬,借记“经营费用”科目,贷记“应付职工薪酬”科目。</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4.因解除与职工的劳动关系而给予的补偿,借记“单位管理费用”等科目,贷记“应付职工薪酬”科目。</a:t>
            </a:r>
            <a:endParaRPr lang="zh-CN" altLang="en-US" sz="1600">
              <a:solidFill>
                <a:srgbClr val="000000"/>
              </a:solidFill>
              <a:latin typeface="NEU-BZ-S92"/>
              <a:ea typeface="方正书宋_GBK"/>
            </a:endParaRPr>
          </a:p>
        </p:txBody>
      </p:sp>
    </p:spTree>
    <p:custDataLst>
      <p:tags r:id="rId7"/>
    </p:custDataLst>
  </p:cSld>
  <p:clrMapOvr>
    <a:masterClrMapping/>
  </p:clrMapOvr>
  <p:transition spd="med"/>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应付职工薪酬</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计提当期应付职工薪酬</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63295" y="1218565"/>
            <a:ext cx="10423525" cy="1671955"/>
          </a:xfrm>
          <a:prstGeom prst="rect">
            <a:avLst/>
          </a:prstGeom>
          <a:noFill/>
          <a:ln w="3175">
            <a:noFill/>
            <a:prstDash val="dash"/>
          </a:ln>
        </p:spPr>
        <p:txBody>
          <a:bodyPr wrap="square" lIns="63500" tIns="25400" rIns="63500" bIns="25400" anchor="ctr" anchorCtr="0">
            <a:normAutofit fontScale="9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【例15-16】 某事业单位计提2024年2月份应付职工薪酬,假设行政处和财务处应付职工薪酬总额为300 000元,其他处室应付工资薪酬总额为700 000元(均从事专业活动及辅助活动)。财会部门根据有关凭证,应做账务处理如下:</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578100" y="3035300"/>
          <a:ext cx="7890510" cy="2385695"/>
        </p:xfrm>
        <a:graphic>
          <a:graphicData uri="http://schemas.openxmlformats.org/drawingml/2006/table">
            <a:tbl>
              <a:tblPr/>
              <a:tblGrid>
                <a:gridCol w="5645785"/>
                <a:gridCol w="2244725"/>
              </a:tblGrid>
              <a:tr h="682625">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财务会计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预算会计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03070">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借:单位管理费用	300 000</a:t>
                      </a:r>
                      <a:endParaRPr lang="zh-CN" sz="1700" spc="130">
                        <a:solidFill>
                          <a:srgbClr val="000000"/>
                        </a:solidFill>
                        <a:latin typeface="微软雅黑" panose="020B0503020204020204" charset="-122"/>
                        <a:ea typeface="微软雅黑" panose="020B0503020204020204" charset="-122"/>
                      </a:endParaRPr>
                    </a:p>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    业务活动费用	700 000</a:t>
                      </a:r>
                      <a:endParaRPr lang="zh-CN" sz="1700" spc="130">
                        <a:solidFill>
                          <a:srgbClr val="000000"/>
                        </a:solidFill>
                        <a:latin typeface="微软雅黑" panose="020B0503020204020204" charset="-122"/>
                        <a:ea typeface="微软雅黑" panose="020B0503020204020204" charset="-122"/>
                      </a:endParaRPr>
                    </a:p>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     贷:应付职工薪酬	   1 000 000</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500" spc="120">
                          <a:solidFill>
                            <a:srgbClr val="000000"/>
                          </a:solidFill>
                          <a:latin typeface="微软雅黑" panose="020B0503020204020204" charset="-122"/>
                          <a:ea typeface="微软雅黑" panose="020B0503020204020204" charset="-122"/>
                        </a:rPr>
                        <a:t>—</a:t>
                      </a:r>
                      <a:endParaRPr lang="en-US" altLang="zh-CN" sz="15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应付职工薪酬</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计提当期代扣款项</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361950" y="1219200"/>
            <a:ext cx="10950575" cy="267970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税法规定代扣职工个人所得税时,借记“应付职工薪酬——基本工资”科目,贷记“其他应交税费——应交个人所得税”科目。从应付职工薪酬中代扣为职工垫付的水电费、房租等费用时,按照实际扣除的金额,借记“应付职工薪酬——基本工资”科目,贷记“其他应收款”等科目。从应付职工薪酬中代扣社会保险费和住房公积金,按照代扣的金额,借记“应付职工薪酬——基本工资”科目,贷记“应付职工薪酬——社会保险费、住房公积金”科目。
【例15-17】 某事业单位2024年2月应从职工工资中代扣代缴社会保险费200 000元、住房公积金120 000元,按照税法规定代扣职工个人所得税90 000元。财会部门根据有关凭证,应做账务处理如下: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897380" y="3795395"/>
          <a:ext cx="8348980" cy="2585720"/>
        </p:xfrm>
        <a:graphic>
          <a:graphicData uri="http://schemas.openxmlformats.org/drawingml/2006/table">
            <a:tbl>
              <a:tblPr/>
              <a:tblGrid>
                <a:gridCol w="6591935"/>
                <a:gridCol w="1757045"/>
              </a:tblGrid>
              <a:tr h="59309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9263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借:应付职工薪酬——基本工资	410 000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贷:应付职工薪酬——社会保险费	  200 000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应付职工薪酬——住房公积金	  120 000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其他应交税费——应交个人所得税 90 000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应付职工薪酬</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支付职工薪酬</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57250" y="1536700"/>
            <a:ext cx="10138410" cy="14859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单位向职工支付工资、津贴补贴等薪酬时,按照实际支付的金额,借记“应付职工薪酬”,贷记“财政拨款收入”“零余额账户用款额度”“银行存款”等科目。
【例15-18】 某事业单位2024年3月支付上月职工薪酬,实际支付650 000元,采用财政直接支付。财会部门根据有关凭证,应做账务处理如下: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546860" y="3124200"/>
          <a:ext cx="8617585" cy="2422525"/>
        </p:xfrm>
        <a:graphic>
          <a:graphicData uri="http://schemas.openxmlformats.org/drawingml/2006/table">
            <a:tbl>
              <a:tblPr/>
              <a:tblGrid>
                <a:gridCol w="4254500"/>
                <a:gridCol w="4363085"/>
              </a:tblGrid>
              <a:tr h="632460">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财务会计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rPr>
                        <a:t>预算会计</a:t>
                      </a:r>
                      <a:endParaRPr lang="zh-CN" sz="18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9006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借:应付职工薪酬	650 000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贷:财政拨款收入  	650 000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事业支出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650 000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650 000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9" name="组合 18"/>
          <p:cNvGrpSpPr/>
          <p:nvPr userDrawn="1">
            <p:custDataLst>
              <p:tags r:id="rId1"/>
            </p:custDataLst>
          </p:nvPr>
        </p:nvGrpSpPr>
        <p:grpSpPr>
          <a:xfrm>
            <a:off x="4001597" y="6045200"/>
            <a:ext cx="8190403" cy="812800"/>
            <a:chOff x="4001597" y="5613400"/>
            <a:chExt cx="8190403" cy="1244600"/>
          </a:xfrm>
        </p:grpSpPr>
        <p:sp>
          <p:nvSpPr>
            <p:cNvPr id="20"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1" name="等腰三角形 20"/>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应付职工薪酬</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缴纳社保、公积金及个税</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7" name="Title 6"/>
          <p:cNvSpPr txBox="1"/>
          <p:nvPr>
            <p:custDataLst>
              <p:tags r:id="rId7"/>
            </p:custDataLst>
          </p:nvPr>
        </p:nvSpPr>
        <p:spPr>
          <a:xfrm>
            <a:off x="762635" y="1233170"/>
            <a:ext cx="10158730" cy="27768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按照国家有关规定缴纳职工社会保险费和住房公积金时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社会保险费、住房公积金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缴纳代扣的个人所得税时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按照代扣的个人所得税金额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应交个人所得税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月缴纳社会保险金和住房公积金合计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缴纳个人所得税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以上均采用财政直接支付。财会部门根据有关凭证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18" name="表格 17"/>
          <p:cNvGraphicFramePr/>
          <p:nvPr>
            <p:custDataLst>
              <p:tags r:id="rId8"/>
            </p:custDataLst>
          </p:nvPr>
        </p:nvGraphicFramePr>
        <p:xfrm>
          <a:off x="1430020" y="4023360"/>
          <a:ext cx="9250680" cy="2686685"/>
        </p:xfrm>
        <a:graphic>
          <a:graphicData uri="http://schemas.openxmlformats.org/drawingml/2006/table">
            <a:tbl>
              <a:tblPr/>
              <a:tblGrid>
                <a:gridCol w="4424680"/>
                <a:gridCol w="4826000"/>
              </a:tblGrid>
              <a:tr h="314960">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86180">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缴纳个人承担的社会保险金和住房公积金时:</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借:应付职工薪酬	300 000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贷:财政拨款收入	  300 000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缴纳个人承担的社会保险金和住房公积金时</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　</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事业支出</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300 000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300 000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85545">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缴纳个人所得税时</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其他应交税费</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应交个人所得</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财政拨款收入</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缴纳个人所得税时</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事业支出</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50 000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983615" y="1080135"/>
            <a:ext cx="10520045" cy="495998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应付及预收款项是单位在与其他单位及个人之间由于购买商品、接受劳务或其他结算关系形成的待结算债务款项。单位在购买商品或接受劳务需要支付款项时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除通过货币资金结清款项外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还可以通过票据、挂账等信用方式结算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形成一些应付款项。事业单位在销售商品或提供劳务时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可以采用订购的方式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形成一些预收款项。单位还可能与其他单位或个人之间产生一定的暂收款项、代扣款项等。应付及预收款项是单位的债务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应当及时办理结算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避免长时间拖欠。</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单位应付及预收款项包括应付票据、应付账款、预收账款、其他应付款、长期应付款等往来款项。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一、应付票据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应付票据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科目核算事业单位因购买材料、物资等而开出、承兑的商业汇票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包括银行承兑汇票和商业承兑汇票。本科目应当按照债权人进行明细核算。本科目期末贷方余额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反映事业单位开出、承兑的尚未到期的应付票据金额。本科目是事业单位专有的科目。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应付票据备查簿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详细登记每一应付票据的种类、号数、出票日期、到期日、票面金额、交易合同号、收款人姓名或单位名称以及付款日期和金额等。应付票据到期结清票款后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应当在备查簿内逐笔注销。</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一</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开出商业汇票</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3570" y="1386205"/>
            <a:ext cx="10267950" cy="29673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事业单位开出商业汇票时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应付票据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科目。涉及增值税业务的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相关账务处理参见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科目。以商业汇票抵付应付账款时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应付票据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科目。支付银行承兑汇票的手续费时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15-20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某事业单位购入一批货物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经营业务用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含税价款为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货物已验收入库</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单位向供应商开具了商业承兑汇票。该事业单位为小规模纳税人，财会部门根据有关凭证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736850" y="4210685"/>
          <a:ext cx="6295390" cy="2053590"/>
        </p:xfrm>
        <a:graphic>
          <a:graphicData uri="http://schemas.openxmlformats.org/drawingml/2006/table">
            <a:tbl>
              <a:tblPr/>
              <a:tblGrid>
                <a:gridCol w="4394200"/>
                <a:gridCol w="1901190"/>
              </a:tblGrid>
              <a:tr h="848995">
                <a:tc>
                  <a:txBody>
                    <a:bodyPr/>
                    <a:p>
                      <a:pPr marL="85725"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04595">
                <a:tc>
                  <a:txBody>
                    <a:bodyPr/>
                    <a:p>
                      <a:pPr marL="85725"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借:库存物品	20 000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贷:应付票据	20 000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商业汇票到期</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130935" y="1552575"/>
            <a:ext cx="10108565" cy="23990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1.事业单位收到银行支付到期票据的付款通知时,借记“应付票据”科目,贷记“银行存款”科目。
2.银行承兑汇票到期,单位无力支付票款的,按照应付票据账面余额,借记“应付票据”科目,贷记“短期借款”科目。商业承兑汇票到期,单位无力支付票款的,按照应付票据账面余额,借记“应付票据”科目,贷记“应付账款”科目。
【例15-21】 续例15-20,该事业单位的应付票据到期,事业单位收到银行支付到期票据的付款通知。财会部门根据有关凭证,应做账务处理如下: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154555" y="4159250"/>
          <a:ext cx="8314055" cy="1678940"/>
        </p:xfrm>
        <a:graphic>
          <a:graphicData uri="http://schemas.openxmlformats.org/drawingml/2006/table">
            <a:tbl>
              <a:tblPr/>
              <a:tblGrid>
                <a:gridCol w="3919220"/>
                <a:gridCol w="4394835"/>
              </a:tblGrid>
              <a:tr h="44132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3761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借:应付票据	20 000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20 000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经营支出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20 000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3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2065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应付账款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55955" y="1219200"/>
            <a:ext cx="11078845" cy="5454650"/>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科目核算单位因购买物资、接受服务、开展工程建设等而应付的偿还期限在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年以内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的款项。本科目应当按照债权人进行明细核算。对于建设项目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应付器材款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应付工程款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并按照具体项目进行明细核算。本科目期末贷方余额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反映单位尚未支付的应付账款金额。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发生应付账款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单位收到所购材料、物资、设备或服务以及确认完成工程进度但尚未付款时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根据发票及账单等有关凭证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按照应付未付款项的金额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在建工程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科目。涉及增值税业务的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相关账务处理参见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偿付应付账款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单位偿付应付账款时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开出、承兑商业汇票抵付应付账款时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应付票据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无法偿付或债权人豁免偿还的应付账款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应当按照规定报经批准后进行账务处理。经批准核销时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科目。核销的应付账款应在备查簿中保留登记。</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借 款</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855345" y="1051560"/>
            <a:ext cx="10815320" cy="489013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款是指事业单位为了维持和补充正常业务活动所需要的资金,经批准向银行或其他金融机构借入的有偿使用各种款项。事业单位的借入款项,主要用于特殊性或临时性的资金需求。借款按期限分为短期借款和长期借款。行政单位按规定不能借款，所以不设置“短期借款”“长期借款”“应付利息”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一、短期借款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科目核算事业单位经批准向银行或其他金融机构等借入的期限在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的各种借款。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科目应当按照债权人和借款种类进行明细核算。期末贷方余额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反映事业单位尚未偿还的短期借款本金。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借入各种短期借款时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按照实际借入的金额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银行承兑汇票到期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本单位无力支付票款的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按照应付票据的账面余额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应付票据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短期借款一般不需要计提利息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待实际支付利息时直接记入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归还短期借款时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短期借款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4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应付政府补贴款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33120" y="1537335"/>
            <a:ext cx="9773920" cy="46266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应付政府补贴款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科目核算负责发放政府补贴的行政单位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按照规定应当支付给政府补贴接受者的各种政府补贴款。本科目应当按照应支付的政府补贴种类进行明细核算。单位还应当根据需要按照补贴接受者进行明细核算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或者建立备查簿对补贴接受者予以登记。本科目期末贷方余额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反映行政单位应付未付的政府补贴金额。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所以本科目是行政单位特有的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事业单位不能使用本科目。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应付政府补贴款的主要账务处理如下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发生应付政府补贴时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按照依规定计算确定的应付政府补贴金额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支付应付政府补贴款时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按照支付金额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预收账款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60095" y="1383665"/>
            <a:ext cx="10974070" cy="29870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科目核算事业单位预先收取但尚未结算的款项。本科目应当按照债权人进行明细核算。本科目期末贷方余额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反映事业单位预收但尚未结算的款项金额。本科目是事业单位专有的科目。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发生预收账款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事业单位从付款方预收款项时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按照实际预收的金额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预收账款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15-22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某事业单位开展经营活动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对某公司提供咨询服务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合同总价款为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合同签订后的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个工作日内预收合同总价的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单位收到预收款项。财会部门根据有关凭证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3164205" y="4102100"/>
          <a:ext cx="8083550" cy="2162810"/>
        </p:xfrm>
        <a:graphic>
          <a:graphicData uri="http://schemas.openxmlformats.org/drawingml/2006/table">
            <a:tbl>
              <a:tblPr/>
              <a:tblGrid>
                <a:gridCol w="3630295"/>
                <a:gridCol w="4453255"/>
              </a:tblGrid>
              <a:tr h="625475">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财务会计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预算会计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37335">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借:银行存款	10 000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贷:预收账款  10 000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sz="1700" spc="13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3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sz="1700" spc="130">
                          <a:solidFill>
                            <a:srgbClr val="000000"/>
                          </a:solidFill>
                          <a:latin typeface="微软雅黑" panose="020B0503020204020204" charset="-122"/>
                          <a:ea typeface="微软雅黑" panose="020B0503020204020204" charset="-122"/>
                          <a:cs typeface="微软雅黑" panose="020B0503020204020204" charset="-122"/>
                        </a:rPr>
                        <a:t>经营预算收入</a:t>
                      </a:r>
                      <a:r>
                        <a:rPr lang="zh-CN" altLang="en-US" sz="1700" spc="13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冲减预收账款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12165" y="1354455"/>
            <a:ext cx="10577830" cy="28917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确认有关收入时,按照预收账款账面余额,借记“预收账款”科目,按照应确认的收入金额,贷记“事业收入”“经营收入”等科目,按照付款方补付或退回付款方的金额,借记或贷记“银行存款”等科目。涉及增值税业务的,相关账务处理参见“应交增值税”科目。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无法偿付或债权人豁免偿还的预收账款,应当按照规定报经批准后进行账务处理。经批准核销时,借记“预收账款”科目,贷记“其他收入”科目。核销的预收账款应在备查簿中保留登记。
【例15-23】 续例15-22,该事业单位按合同规定时间交付工作成果,向客户收取剩余全部款项,不考虑增值税。财会部门根据有关凭证,应做账务处理如下: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586355" y="4041140"/>
          <a:ext cx="8653145" cy="2406015"/>
        </p:xfrm>
        <a:graphic>
          <a:graphicData uri="http://schemas.openxmlformats.org/drawingml/2006/table">
            <a:tbl>
              <a:tblPr/>
              <a:tblGrid>
                <a:gridCol w="3886835"/>
                <a:gridCol w="4766310"/>
              </a:tblGrid>
              <a:tr h="866140">
                <a:tc>
                  <a:txBody>
                    <a:bodyPr/>
                    <a:p>
                      <a:pPr marL="0" indent="0" algn="ctr">
                        <a:lnSpc>
                          <a:spcPct val="120000"/>
                        </a:lnSpc>
                        <a:spcBef>
                          <a:spcPts val="0"/>
                        </a:spcBef>
                        <a:spcAft>
                          <a:spcPts val="0"/>
                        </a:spcAft>
                      </a:pPr>
                      <a:r>
                        <a:rPr lang="zh-CN" sz="2000" spc="130">
                          <a:solidFill>
                            <a:srgbClr val="000000"/>
                          </a:solidFill>
                          <a:latin typeface="微软雅黑" panose="020B0503020204020204" charset="-122"/>
                          <a:ea typeface="微软雅黑" panose="020B0503020204020204" charset="-122"/>
                        </a:rPr>
                        <a:t>财务会计</a:t>
                      </a:r>
                      <a:endParaRPr lang="zh-CN" sz="2000" spc="130">
                        <a:solidFill>
                          <a:srgbClr val="000000"/>
                        </a:solidFill>
                        <a:latin typeface="微软雅黑" panose="020B0503020204020204" charset="-122"/>
                        <a:ea typeface="微软雅黑" panose="020B0503020204020204" charset="-122"/>
                      </a:endParaRPr>
                    </a:p>
                  </a:txBody>
                  <a:tcPr marL="317500" marR="317500" marT="215900" marB="21590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2000" spc="130">
                          <a:solidFill>
                            <a:srgbClr val="000000"/>
                          </a:solidFill>
                          <a:latin typeface="微软雅黑" panose="020B0503020204020204" charset="-122"/>
                          <a:ea typeface="微软雅黑" panose="020B0503020204020204" charset="-122"/>
                        </a:rPr>
                        <a:t>预算会计</a:t>
                      </a:r>
                      <a:endParaRPr lang="zh-CN" sz="2000" spc="130">
                        <a:solidFill>
                          <a:srgbClr val="000000"/>
                        </a:solidFill>
                        <a:latin typeface="微软雅黑" panose="020B0503020204020204" charset="-122"/>
                        <a:ea typeface="微软雅黑" panose="020B0503020204020204" charset="-122"/>
                      </a:endParaRPr>
                    </a:p>
                  </a:txBody>
                  <a:tcPr marL="317500" marR="317500" marT="215900" marB="21590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39875">
                <a:tc>
                  <a:txBody>
                    <a:bodyPr/>
                    <a:p>
                      <a:pPr marL="0" indent="0" algn="l">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cs typeface="微软雅黑" panose="020B0503020204020204" charset="-122"/>
                        </a:rPr>
                        <a:t>借:银行存款	90 000</a:t>
                      </a:r>
                      <a:endParaRPr lang="zh-CN" sz="18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    </a:t>
                      </a:r>
                      <a:r>
                        <a:rPr lang="zh-CN" sz="1800" spc="130">
                          <a:solidFill>
                            <a:srgbClr val="000000"/>
                          </a:solidFill>
                          <a:latin typeface="微软雅黑" panose="020B0503020204020204" charset="-122"/>
                          <a:ea typeface="微软雅黑" panose="020B0503020204020204" charset="-122"/>
                          <a:cs typeface="微软雅黑" panose="020B0503020204020204" charset="-122"/>
                        </a:rPr>
                        <a:t>预收账款	10 000</a:t>
                      </a:r>
                      <a:endParaRPr lang="zh-CN" sz="18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    </a:t>
                      </a:r>
                      <a:r>
                        <a:rPr lang="zh-CN" sz="1800" spc="130">
                          <a:solidFill>
                            <a:srgbClr val="000000"/>
                          </a:solidFill>
                          <a:latin typeface="微软雅黑" panose="020B0503020204020204" charset="-122"/>
                          <a:ea typeface="微软雅黑" panose="020B0503020204020204" charset="-122"/>
                          <a:cs typeface="微软雅黑" panose="020B0503020204020204" charset="-122"/>
                        </a:rPr>
                        <a:t>贷:经营收入	100 000</a:t>
                      </a:r>
                      <a:endParaRPr lang="zh-CN" sz="1800" spc="130">
                        <a:solidFill>
                          <a:srgbClr val="000000"/>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3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a:t>
                      </a:r>
                      <a:r>
                        <a:rPr lang="zh-CN" sz="1800" spc="13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800" spc="13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90</a:t>
                      </a: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800" spc="13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  </a:t>
                      </a:r>
                      <a:r>
                        <a:rPr lang="zh-CN" sz="1800" spc="13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a:t>
                      </a:r>
                      <a:r>
                        <a:rPr lang="zh-CN" sz="1800" spc="130">
                          <a:solidFill>
                            <a:srgbClr val="000000"/>
                          </a:solidFill>
                          <a:latin typeface="微软雅黑" panose="020B0503020204020204" charset="-122"/>
                          <a:ea typeface="微软雅黑" panose="020B0503020204020204" charset="-122"/>
                          <a:cs typeface="微软雅黑" panose="020B0503020204020204" charset="-122"/>
                        </a:rPr>
                        <a:t>经营预算收入</a:t>
                      </a:r>
                      <a:r>
                        <a:rPr lang="zh-CN" altLang="en-US" sz="1800" spc="13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90</a:t>
                      </a:r>
                      <a:r>
                        <a:rPr lang="en-US" altLang="zh-CN" sz="1800" spc="13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800" spc="130">
                        <a:solidFill>
                          <a:srgbClr val="000000"/>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其他应付款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065"/>
            <a:ext cx="11276965" cy="46932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科目核算单位除应交增值税、其他应交税费、应缴财政款、应付职工薪酬、应付票据、应付账款、应付政府补贴款、应付利息、预收账款以外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其他各项偿还期限在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的应付及暂收款项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如收取的押金、存入保证金、已经报销但尚未偿还银行的本单位公务卡欠款等。本科目应当按照其他应付款的类别以及债权人等进行明细核算。本科目期末贷方余额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反映单位尚未支付的其他应付款金额。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同级政府财政部门预拨的下期预算款和没有纳入预算的暂付款项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以及采用实拨资金方式通过本单位转拨给下属单位的财政拨款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也通过本科目核算。对于不纳入部门预算管理的暂收暂付款项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单位仅做财务会计处理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不做预算会计处理。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其他应付款的主要账务处理如下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单位发生其他应付及暂收款项时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科目。支付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或退回</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其他应付及暂收款项时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等科目。将暂收款项转为收入时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其他应付款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065"/>
            <a:ext cx="11276965" cy="469328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单位收到同级政府财政部门预拨的下期预算款和没有纳入预算的暂付款项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待到下一预算期或批准纳入预算时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科目。预拨的下期预算款本年不做预算会计的账务处理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等下一预算期或批准纳入预算再做预算会计的账务处理。不纳入部门预算管理的暂收款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只做财务会计处理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不做预算会计处理。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采用实拨资金方式通过本单位转拨给下属单位的财政拨款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向下属单位转拨财政拨款时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按照转拨的金额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本单位公务卡持卡人报销时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按照审核报销的金额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偿还公务卡欠款时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涉及质保金形成其他应付款的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相关账务处理参见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无法偿付或债权人豁免偿还的其他应付款项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应当按照规定报经批准后进行账务处理。经批准核销时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核销的其他应付款应在备查簿中保留登记。</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037590" y="108585"/>
            <a:ext cx="9979660" cy="1286510"/>
          </a:xfrm>
          <a:prstGeom prst="rect">
            <a:avLst/>
          </a:prstGeom>
          <a:noFill/>
        </p:spPr>
        <p:txBody>
          <a:bodyPr wrap="square" rtlCol="0" anchor="t">
            <a:noAutofit/>
          </a:bodyPr>
          <a:p>
            <a:pPr indent="0" fontAlgn="auto">
              <a:lnSpc>
                <a:spcPct val="150000"/>
              </a:lnSpc>
            </a:pPr>
            <a:r>
              <a:rPr lang="zh-CN" altLang="en-US"/>
              <a:t>【例</a:t>
            </a:r>
            <a:r>
              <a:rPr lang="en-US" altLang="zh-CN"/>
              <a:t>15-24</a:t>
            </a:r>
            <a:r>
              <a:rPr lang="zh-CN" altLang="en-US"/>
              <a:t>】　某行政单位使用单位公务卡从京东商城采购一批办公用品</a:t>
            </a:r>
            <a:r>
              <a:rPr lang="en-US" altLang="zh-CN"/>
              <a:t>,</a:t>
            </a:r>
            <a:r>
              <a:rPr lang="zh-CN" altLang="en-US"/>
              <a:t>总价为</a:t>
            </a:r>
            <a:r>
              <a:rPr lang="en-US" altLang="zh-CN"/>
              <a:t>10 000</a:t>
            </a:r>
            <a:r>
              <a:rPr lang="zh-CN" altLang="en-US"/>
              <a:t>元</a:t>
            </a:r>
            <a:r>
              <a:rPr lang="en-US" altLang="zh-CN"/>
              <a:t>,</a:t>
            </a:r>
            <a:r>
              <a:rPr lang="zh-CN" altLang="en-US"/>
              <a:t>签收后立即投入使用</a:t>
            </a:r>
            <a:r>
              <a:rPr lang="en-US" altLang="zh-CN"/>
              <a:t>,</a:t>
            </a:r>
            <a:r>
              <a:rPr lang="zh-CN" altLang="en-US"/>
              <a:t>公务卡欠款尚未偿还。财会部门根据有关凭证</a:t>
            </a:r>
            <a:r>
              <a:rPr lang="en-US" altLang="zh-CN"/>
              <a:t>,</a:t>
            </a:r>
            <a:r>
              <a:rPr lang="zh-CN" altLang="en-US"/>
              <a:t>应做账务处理如下</a:t>
            </a:r>
            <a:r>
              <a:rPr lang="en-US" altLang="zh-CN"/>
              <a:t>:</a:t>
            </a:r>
            <a:endParaRPr lang="en-US" altLang="zh-CN"/>
          </a:p>
          <a:p>
            <a:endParaRPr lang="zh-CN" altLang="en-US"/>
          </a:p>
        </p:txBody>
      </p:sp>
      <p:graphicFrame>
        <p:nvGraphicFramePr>
          <p:cNvPr id="3" name="表格 2"/>
          <p:cNvGraphicFramePr/>
          <p:nvPr>
            <p:custDataLst>
              <p:tags r:id="rId1"/>
            </p:custDataLst>
          </p:nvPr>
        </p:nvGraphicFramePr>
        <p:xfrm>
          <a:off x="2438400" y="1384300"/>
          <a:ext cx="7061200" cy="1612900"/>
        </p:xfrm>
        <a:graphic>
          <a:graphicData uri="http://schemas.openxmlformats.org/drawingml/2006/table">
            <a:tbl>
              <a:tblPr/>
              <a:tblGrid>
                <a:gridCol w="4895850"/>
                <a:gridCol w="2165350"/>
              </a:tblGrid>
              <a:tr h="542290">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财务会计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预算会计</a:t>
                      </a:r>
                      <a:endParaRPr lang="zh-CN" sz="17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07061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借:业务活动费用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贷:其他应付款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500" spc="120">
                          <a:solidFill>
                            <a:srgbClr val="000000"/>
                          </a:solidFill>
                          <a:latin typeface="微软雅黑" panose="020B0503020204020204" charset="-122"/>
                          <a:ea typeface="微软雅黑" panose="020B0503020204020204" charset="-122"/>
                        </a:rPr>
                        <a:t>—</a:t>
                      </a:r>
                      <a:endParaRPr lang="en-US" altLang="zh-CN" sz="15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4" name="文本框 3"/>
          <p:cNvSpPr txBox="1"/>
          <p:nvPr/>
        </p:nvSpPr>
        <p:spPr>
          <a:xfrm>
            <a:off x="1037590" y="3131185"/>
            <a:ext cx="9714230" cy="998220"/>
          </a:xfrm>
          <a:prstGeom prst="rect">
            <a:avLst/>
          </a:prstGeom>
        </p:spPr>
        <p:txBody>
          <a:bodyPr>
            <a:noAutofit/>
          </a:bodyPr>
          <a:p>
            <a:pPr indent="0" defTabSz="266700" fontAlgn="auto">
              <a:lnSpc>
                <a:spcPct val="150000"/>
              </a:lnSpc>
              <a:spcBef>
                <a:spcPct val="0"/>
              </a:spcBef>
              <a:spcAft>
                <a:spcPct val="0"/>
              </a:spcAft>
            </a:pPr>
            <a:r>
              <a:rPr lang="zh-CN" altLang="en-US" sz="1800"/>
              <a:t>【例15-25】　某事业单位收到同级政府财政部门预拨的下期预算款180 000元,下年初确认预算拨款收入。财会部门根据有关凭证,应做账务处理如下:</a:t>
            </a:r>
            <a:endParaRPr lang="zh-CN" altLang="en-US" sz="1800"/>
          </a:p>
        </p:txBody>
      </p:sp>
      <p:graphicFrame>
        <p:nvGraphicFramePr>
          <p:cNvPr id="5" name="表格 4"/>
          <p:cNvGraphicFramePr/>
          <p:nvPr>
            <p:custDataLst>
              <p:tags r:id="rId2"/>
            </p:custDataLst>
          </p:nvPr>
        </p:nvGraphicFramePr>
        <p:xfrm>
          <a:off x="1721485" y="4127500"/>
          <a:ext cx="7987030" cy="2409825"/>
        </p:xfrm>
        <a:graphic>
          <a:graphicData uri="http://schemas.openxmlformats.org/drawingml/2006/table">
            <a:tbl>
              <a:tblPr/>
              <a:tblGrid>
                <a:gridCol w="3342640"/>
                <a:gridCol w="4644390"/>
              </a:tblGrid>
              <a:tr h="41084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98980">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预拨时:</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借:银行存款	180 000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贷:其他应付款	180 000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下年初确认预算拨款收入时:</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借:其他应付款	180 000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贷:财政拨款收入180 000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预拨时</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　</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下年初确认预算拨款收入时</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180 000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财政拨款预算收入</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180 000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长期应付款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55650" y="1383665"/>
            <a:ext cx="10438765" cy="348297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科目核算单位发生的偿还期限超过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的应付款项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如以融资租赁方式取得固定资产应付的租赁费等。本科目应当按照长期应付款的类别以及债权人进行明细核算。本科目期末贷方余额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反映单位尚未支付的长期应付款金额。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发生长期应付款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单位发生长期应付款时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在建工程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涉及质保金形成长期应付款的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相关账务处理参见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15-26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某事业单位购入一台医疗设备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合同价款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不考虑增值税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合同约定货款的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作为质保金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质保期两年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其余款项在设备验收后用银行存款支付。财会部门根据有关凭证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3458210" y="4526915"/>
          <a:ext cx="7456805" cy="2058035"/>
        </p:xfrm>
        <a:graphic>
          <a:graphicData uri="http://schemas.openxmlformats.org/drawingml/2006/table">
            <a:tbl>
              <a:tblPr/>
              <a:tblGrid>
                <a:gridCol w="3682365"/>
                <a:gridCol w="3774440"/>
              </a:tblGrid>
              <a:tr h="514985">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财务会计</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预算会计</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43050">
                <a:tc>
                  <a:txBody>
                    <a:bodyPr/>
                    <a:p>
                      <a:pPr indent="0"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sz="1600">
                          <a:solidFill>
                            <a:schemeClr val="tx1"/>
                          </a:solidFill>
                          <a:latin typeface="微软雅黑" panose="020B0503020204020204" charset="-122"/>
                          <a:ea typeface="微软雅黑" panose="020B0503020204020204" charset="-122"/>
                          <a:cs typeface="微软雅黑" panose="020B0503020204020204" charset="-122"/>
                        </a:rPr>
                        <a:t>固定资产</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1 000 000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p>
                      <a:pPr indent="114300"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sz="1600">
                          <a:solidFill>
                            <a:schemeClr val="tx1"/>
                          </a:solidFill>
                          <a:latin typeface="微软雅黑" panose="020B0503020204020204" charset="-122"/>
                          <a:ea typeface="微软雅黑" panose="020B0503020204020204" charset="-122"/>
                          <a:cs typeface="微软雅黑" panose="020B0503020204020204" charset="-122"/>
                        </a:rPr>
                        <a:t>银行存款</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900 000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en-US" altLang="zh-CN" sz="1600">
                          <a:solidFill>
                            <a:schemeClr val="tx1"/>
                          </a:solidFill>
                          <a:latin typeface="微软雅黑" panose="020B0503020204020204" charset="-122"/>
                          <a:ea typeface="微软雅黑" panose="020B0503020204020204" charset="-122"/>
                          <a:cs typeface="微软雅黑" panose="020B0503020204020204" charset="-122"/>
                        </a:rPr>
                        <a:t>  </a:t>
                      </a:r>
                      <a:r>
                        <a:rPr lang="zh-CN" sz="1600">
                          <a:solidFill>
                            <a:schemeClr val="tx1"/>
                          </a:solidFill>
                          <a:latin typeface="微软雅黑" panose="020B0503020204020204" charset="-122"/>
                          <a:ea typeface="微软雅黑" panose="020B0503020204020204" charset="-122"/>
                          <a:cs typeface="微软雅黑" panose="020B0503020204020204" charset="-122"/>
                        </a:rPr>
                        <a:t>长期应付款</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  100 000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sz="1600">
                          <a:solidFill>
                            <a:schemeClr val="tx1"/>
                          </a:solidFill>
                          <a:latin typeface="微软雅黑" panose="020B0503020204020204" charset="-122"/>
                          <a:ea typeface="微软雅黑" panose="020B0503020204020204" charset="-122"/>
                          <a:cs typeface="微软雅黑" panose="020B0503020204020204" charset="-122"/>
                        </a:rPr>
                        <a:t>事业支出</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900 000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sz="160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sz="1600">
                          <a:solidFill>
                            <a:schemeClr val="tx1"/>
                          </a:solidFill>
                          <a:latin typeface="微软雅黑" panose="020B0503020204020204" charset="-122"/>
                          <a:ea typeface="微软雅黑" panose="020B0503020204020204" charset="-122"/>
                          <a:cs typeface="微软雅黑" panose="020B0503020204020204" charset="-122"/>
                        </a:rPr>
                        <a:t>货币资金</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900 000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4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第四节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应付及预收款项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长期应付款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28675" y="1383665"/>
            <a:ext cx="10396855" cy="2047240"/>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支付长期应付款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单位支付长期应付款时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按照实际支付的金额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长期应付款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等科目。涉及增值税业务的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相关账务处理参见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15-27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续例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15-26,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质保期到期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单位按合同约定以银行存款支付质保金。财会部门根据有关凭证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122045" y="3608070"/>
          <a:ext cx="9948545" cy="1795145"/>
        </p:xfrm>
        <a:graphic>
          <a:graphicData uri="http://schemas.openxmlformats.org/drawingml/2006/table">
            <a:tbl>
              <a:tblPr/>
              <a:tblGrid>
                <a:gridCol w="4899025"/>
                <a:gridCol w="5049520"/>
              </a:tblGrid>
              <a:tr h="466725">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财务会计</a:t>
                      </a:r>
                      <a:endParaRPr lang="zh-CN" sz="1700" spc="130">
                        <a:solidFill>
                          <a:srgbClr val="000000"/>
                        </a:solidFill>
                        <a:latin typeface="微软雅黑" panose="020B0503020204020204" charset="-122"/>
                        <a:ea typeface="微软雅黑" panose="020B0503020204020204" charset="-122"/>
                      </a:endParaRPr>
                    </a:p>
                  </a:txBody>
                  <a:tcPr marL="317500" marR="317500" marT="215900" marB="21590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rPr>
                        <a:t>预算会计</a:t>
                      </a:r>
                      <a:endParaRPr lang="zh-CN" sz="1700" spc="130">
                        <a:solidFill>
                          <a:srgbClr val="000000"/>
                        </a:solidFill>
                        <a:latin typeface="微软雅黑" panose="020B0503020204020204" charset="-122"/>
                        <a:ea typeface="微软雅黑" panose="020B0503020204020204" charset="-122"/>
                      </a:endParaRPr>
                    </a:p>
                  </a:txBody>
                  <a:tcPr marL="317500" marR="317500" marT="215900" marB="21590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052830">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借:长期应付款	100 000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贷:银行存款	   100 000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sz="1700" spc="130">
                          <a:solidFill>
                            <a:srgbClr val="000000"/>
                          </a:solidFill>
                          <a:latin typeface="微软雅黑" panose="020B0503020204020204" charset="-122"/>
                          <a:ea typeface="微软雅黑" panose="020B0503020204020204" charset="-122"/>
                          <a:cs typeface="微软雅黑" panose="020B0503020204020204" charset="-122"/>
                        </a:rPr>
                        <a:t>事业支出</a:t>
                      </a:r>
                      <a:r>
                        <a:rPr lang="zh-CN" altLang="en-US" sz="1700" spc="13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sz="1700" spc="13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3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317500" marR="317500" marT="215900" marB="21590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7" name="文本框 6"/>
          <p:cNvSpPr txBox="1"/>
          <p:nvPr/>
        </p:nvSpPr>
        <p:spPr>
          <a:xfrm>
            <a:off x="679450" y="5509895"/>
            <a:ext cx="10990580" cy="1216025"/>
          </a:xfrm>
          <a:prstGeom prst="rect">
            <a:avLst/>
          </a:prstGeom>
        </p:spPr>
        <p:txBody>
          <a:bodyPr>
            <a:noAutofit/>
          </a:bodyPr>
          <a:p>
            <a:pPr indent="0" algn="l" defTabSz="266700" fontAlgn="auto">
              <a:lnSpc>
                <a:spcPct val="100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(三)经批准核销长期应付款</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a:p>
            <a:pPr indent="0" defTabSz="266700" fontAlgn="auto">
              <a:lnSpc>
                <a:spcPct val="100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　　无法偿付或债权人豁免偿还的长期应付款,应当按照规定报经批准后进行账务处理。经批准核销时,借记“长期应付款”科目,贷记“其他收入”科目。核销的长期应付款应在备查簿中保留登记。</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p:txBody>
      </p:sp>
    </p:spTree>
    <p:custDataLst>
      <p:tags r:id="rId9"/>
    </p:custDataLst>
  </p:cSld>
  <p:clrMapOvr>
    <a:masterClrMapping/>
  </p:clrMapOvr>
  <p:transition spd="med"/>
</p:sld>
</file>

<file path=ppt/slides/slide4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其他负债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781685" y="1079500"/>
            <a:ext cx="10619105" cy="50533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其他负债是指除借款、应缴款项、应付职工薪酬、应付及预收款项以外的其他负债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包括预提费用、预计负债、受托代理负债等。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一、预提费用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预提费用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科目核算单位预先提取的已经发生但尚未支付的费用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如预提租金费用等。本科目期末贷方余额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反映单位已预提但尚未支付的各项费用。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事业单位按规定从科研项目收入中提取的项目间接费用或管理费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也通过本科目核算。本科目应当按照预提费用的种类进行明细核算。对于提取的项目间接费用或管理费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应当在本科目下设置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项目间接费用或管理费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并按项目进行明细核算。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事业单位计提的借款利息费用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不通过本科目核算。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发生预提费用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单位按规定从科研项目收入中提取项目间接费用或管理费时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按照提取的金额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预提费用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项目间接费用或管理费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4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其他负债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预提费用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95045" y="1490345"/>
            <a:ext cx="9989185" cy="17767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按期预提租金等费用时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按照预提的金额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预提费用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15-28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某科研事业单位按规定从科研项目收入中提取项目间接费用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提取金额为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628775" y="3199130"/>
          <a:ext cx="7787640" cy="2159635"/>
        </p:xfrm>
        <a:graphic>
          <a:graphicData uri="http://schemas.openxmlformats.org/drawingml/2006/table">
            <a:tbl>
              <a:tblPr/>
              <a:tblGrid>
                <a:gridCol w="3411220"/>
                <a:gridCol w="4376420"/>
              </a:tblGrid>
              <a:tr h="51181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47825">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借:单位管理费用	120 000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贷:预提费用——项目间接费用</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和管理费用	120 000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非财政拨款结转</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项目间接费用或管理费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120 000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sz="1700" spc="60">
                          <a:solidFill>
                            <a:srgbClr val="000000"/>
                          </a:solidFill>
                          <a:latin typeface="微软雅黑" panose="020B0503020204020204" charset="-122"/>
                          <a:ea typeface="微软雅黑" panose="020B0503020204020204" charset="-122"/>
                          <a:cs typeface="微软雅黑" panose="020B0503020204020204" charset="-122"/>
                        </a:rPr>
                        <a:t>非财政拨款结余</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60">
                          <a:solidFill>
                            <a:srgbClr val="000000"/>
                          </a:solidFill>
                          <a:latin typeface="微软雅黑" panose="020B0503020204020204" charset="-122"/>
                          <a:ea typeface="微软雅黑" panose="020B0503020204020204" charset="-122"/>
                          <a:cs typeface="微软雅黑" panose="020B0503020204020204" charset="-122"/>
                        </a:rPr>
                        <a:t>项目间接费用或管理费	</a:t>
                      </a: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120 000</a:t>
                      </a:r>
                      <a:endParaRPr lang="en-US" alt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借 款</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719455" y="1051560"/>
            <a:ext cx="10951210" cy="121539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某事业单位向银行借入一笔短期借款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借款本金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借款期限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个月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借款年利率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到期还本付息。财会部门根据有关凭证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2" name="表格 1"/>
          <p:cNvGraphicFramePr/>
          <p:nvPr>
            <p:custDataLst>
              <p:tags r:id="rId7"/>
            </p:custDataLst>
          </p:nvPr>
        </p:nvGraphicFramePr>
        <p:xfrm>
          <a:off x="1549400" y="2641600"/>
          <a:ext cx="8921115" cy="3403600"/>
        </p:xfrm>
        <a:graphic>
          <a:graphicData uri="http://schemas.openxmlformats.org/drawingml/2006/table">
            <a:tbl>
              <a:tblPr/>
              <a:tblGrid>
                <a:gridCol w="3832860"/>
                <a:gridCol w="5088255"/>
              </a:tblGrid>
              <a:tr h="497840">
                <a:tc>
                  <a:txBody>
                    <a:bodyPr/>
                    <a:p>
                      <a:pPr marL="0" indent="0" algn="ctr">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rPr>
                        <a:t>财务会计</a:t>
                      </a:r>
                      <a:endParaRPr lang="zh-CN" sz="17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rPr>
                        <a:t>预算会计</a:t>
                      </a:r>
                      <a:endParaRPr lang="zh-CN" sz="1700" spc="120">
                        <a:solidFill>
                          <a:schemeClr val="tx1"/>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905760">
                <a:tc>
                  <a:txBody>
                    <a:bodyPr/>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(1)取得短期借款时:</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借:银行存款	3 000 000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    贷:短期借款	3 000 000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(2)偿还借款本金并支付利息时:</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借:短期借款	3 000 000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    其他费用	45 000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    贷:银行存款	3 045 000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(1)</a:t>
                      </a:r>
                      <a:r>
                        <a:rPr lang="zh-CN" sz="1700" spc="120">
                          <a:solidFill>
                            <a:schemeClr val="tx1"/>
                          </a:solidFill>
                          <a:latin typeface="微软雅黑" panose="020B0503020204020204" charset="-122"/>
                          <a:ea typeface="微软雅黑" panose="020B0503020204020204" charset="-122"/>
                          <a:cs typeface="微软雅黑" panose="020B0503020204020204" charset="-122"/>
                        </a:rPr>
                        <a:t>取得短期借款时</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sz="17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700" spc="120">
                          <a:solidFill>
                            <a:schemeClr val="tx1"/>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3 000 000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sz="1700" spc="120">
                          <a:solidFill>
                            <a:schemeClr val="tx1"/>
                          </a:solidFill>
                          <a:latin typeface="微软雅黑" panose="020B0503020204020204" charset="-122"/>
                          <a:ea typeface="微软雅黑" panose="020B0503020204020204" charset="-122"/>
                          <a:cs typeface="微软雅黑" panose="020B0503020204020204" charset="-122"/>
                        </a:rPr>
                        <a:t>债务预算收入</a:t>
                      </a:r>
                      <a:r>
                        <a:rPr lang="zh-CN" altLang="en-US" sz="17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3 000 000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(2)</a:t>
                      </a:r>
                      <a:r>
                        <a:rPr lang="zh-CN" sz="1700" spc="120">
                          <a:solidFill>
                            <a:schemeClr val="tx1"/>
                          </a:solidFill>
                          <a:latin typeface="微软雅黑" panose="020B0503020204020204" charset="-122"/>
                          <a:ea typeface="微软雅黑" panose="020B0503020204020204" charset="-122"/>
                          <a:cs typeface="微软雅黑" panose="020B0503020204020204" charset="-122"/>
                        </a:rPr>
                        <a:t>偿还借款本金并支付利息时</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sz="1700" spc="120">
                          <a:solidFill>
                            <a:schemeClr val="tx1"/>
                          </a:solidFill>
                          <a:latin typeface="微软雅黑" panose="020B0503020204020204" charset="-122"/>
                          <a:ea typeface="微软雅黑" panose="020B0503020204020204" charset="-122"/>
                          <a:cs typeface="微软雅黑" panose="020B0503020204020204" charset="-122"/>
                        </a:rPr>
                        <a:t>债务还本支出</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3 000 000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cs typeface="微软雅黑" panose="020B0503020204020204" charset="-122"/>
                        </a:rPr>
                        <a:t>其他支出</a:t>
                      </a:r>
                      <a:r>
                        <a:rPr lang="zh-CN" altLang="en-US" sz="17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45 000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sz="17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700" spc="120">
                          <a:solidFill>
                            <a:schemeClr val="tx1"/>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chemeClr val="tx1"/>
                          </a:solidFill>
                          <a:latin typeface="微软雅黑" panose="020B0503020204020204" charset="-122"/>
                          <a:ea typeface="微软雅黑" panose="020B0503020204020204" charset="-122"/>
                          <a:cs typeface="微软雅黑" panose="020B0503020204020204" charset="-122"/>
                        </a:rPr>
                        <a:t>3 045 000</a:t>
                      </a:r>
                      <a:endParaRPr lang="en-US" altLang="zh-CN" sz="1700" spc="120">
                        <a:solidFill>
                          <a:schemeClr val="tx1"/>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5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其他负债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实际支付预提费用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42290" y="1291590"/>
            <a:ext cx="11129645" cy="35629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1.单位实际使用计提的项目间接费用或管理费时,按照实际支付的金额,借“预提费用——项目间接费用或管理费”科目,贷记“银行存款”“库存现金”等科目。
使用计提的项目间接费用或管理费购买固定资产、无形资产的，按照固定资产、无形资产的成本金额，借记“固定资产”“无形资产”科目，贷记“银行存款”“零余额账户用款额度”“财政拨款收入”等科目；同时，按照相同的金额，借记“预提费用——项目间接费用或管理费”科目，贷记“累计盈余”科目。
2.实际支付预提租金等费用时,按照支付金额,借记“预提费用”科目,贷记“零余额账户用款额度”“银行存款”等科目。
【例15-29】 续例15-28,该单位实际使用计提的项目间接费用购买固定资产,以银行存款支付120 000元。财会部门根据有关凭证,应做账务处理如下: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805940" y="4942205"/>
          <a:ext cx="8018780" cy="1721485"/>
        </p:xfrm>
        <a:graphic>
          <a:graphicData uri="http://schemas.openxmlformats.org/drawingml/2006/table">
            <a:tbl>
              <a:tblPr/>
              <a:tblGrid>
                <a:gridCol w="4378960"/>
                <a:gridCol w="3639820"/>
              </a:tblGrid>
              <a:tr h="287020">
                <a:tc>
                  <a:txBody>
                    <a:bodyPr/>
                    <a:p>
                      <a:pPr indent="0" algn="ctr"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rPr>
                        <a:t>财务会计</a:t>
                      </a:r>
                      <a:endParaRPr lang="zh-CN" sz="1600">
                        <a:solidFill>
                          <a:schemeClr val="tx1"/>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rPr>
                        <a:t>预算会计</a:t>
                      </a:r>
                      <a:endParaRPr lang="zh-CN" sz="1600">
                        <a:solidFill>
                          <a:schemeClr val="tx1"/>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34465">
                <a:tc>
                  <a:txBody>
                    <a:bodyPr/>
                    <a:p>
                      <a:pPr indent="0"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 </a:t>
                      </a:r>
                      <a:r>
                        <a:rPr lang="zh-CN" sz="1600">
                          <a:solidFill>
                            <a:schemeClr val="tx1"/>
                          </a:solidFill>
                          <a:latin typeface="微软雅黑" panose="020B0503020204020204" charset="-122"/>
                          <a:ea typeface="微软雅黑" panose="020B0503020204020204" charset="-122"/>
                          <a:cs typeface="微软雅黑" panose="020B0503020204020204" charset="-122"/>
                        </a:rPr>
                        <a:t>固定资产</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120 000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p>
                      <a:pPr indent="114300"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sz="1600">
                          <a:solidFill>
                            <a:schemeClr val="tx1"/>
                          </a:solidFill>
                          <a:latin typeface="微软雅黑" panose="020B0503020204020204" charset="-122"/>
                          <a:ea typeface="微软雅黑" panose="020B0503020204020204" charset="-122"/>
                          <a:cs typeface="微软雅黑" panose="020B0503020204020204" charset="-122"/>
                        </a:rPr>
                        <a:t>银行存款</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120 000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cs typeface="微软雅黑" panose="020B0503020204020204" charset="-122"/>
                        </a:rPr>
                        <a:t>借：预提费用</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项目间接费用和管理费用</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120 000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en-US" altLang="zh-CN" sz="1600">
                          <a:solidFill>
                            <a:schemeClr val="tx1"/>
                          </a:solidFill>
                          <a:latin typeface="微软雅黑" panose="020B0503020204020204" charset="-122"/>
                          <a:ea typeface="微软雅黑" panose="020B0503020204020204" charset="-122"/>
                          <a:cs typeface="微软雅黑" panose="020B0503020204020204" charset="-122"/>
                        </a:rPr>
                        <a:t>  </a:t>
                      </a:r>
                      <a:r>
                        <a:rPr lang="zh-CN" sz="1600">
                          <a:solidFill>
                            <a:schemeClr val="tx1"/>
                          </a:solidFill>
                          <a:latin typeface="微软雅黑" panose="020B0503020204020204" charset="-122"/>
                          <a:ea typeface="微软雅黑" panose="020B0503020204020204" charset="-122"/>
                          <a:cs typeface="微软雅黑" panose="020B0503020204020204" charset="-122"/>
                        </a:rPr>
                        <a:t>贷：累计盈余</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120 000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sz="1600">
                          <a:solidFill>
                            <a:schemeClr val="tx1"/>
                          </a:solidFill>
                          <a:latin typeface="微软雅黑" panose="020B0503020204020204" charset="-122"/>
                          <a:ea typeface="微软雅黑" panose="020B0503020204020204" charset="-122"/>
                          <a:cs typeface="微软雅黑" panose="020B0503020204020204" charset="-122"/>
                        </a:rPr>
                        <a:t>事业支出</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120 000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zh-CN" sz="160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sz="160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a:solidFill>
                            <a:schemeClr val="tx1"/>
                          </a:solidFill>
                          <a:latin typeface="微软雅黑" panose="020B0503020204020204" charset="-122"/>
                          <a:ea typeface="微软雅黑" panose="020B0503020204020204" charset="-122"/>
                          <a:cs typeface="微软雅黑" panose="020B0503020204020204" charset="-122"/>
                        </a:rPr>
                        <a:t>货币资金	</a:t>
                      </a:r>
                      <a:r>
                        <a:rPr lang="en-US" altLang="zh-CN" sz="1600">
                          <a:solidFill>
                            <a:schemeClr val="tx1"/>
                          </a:solidFill>
                          <a:latin typeface="微软雅黑" panose="020B0503020204020204" charset="-122"/>
                          <a:ea typeface="微软雅黑" panose="020B0503020204020204" charset="-122"/>
                          <a:cs typeface="微软雅黑" panose="020B0503020204020204" charset="-122"/>
                        </a:rPr>
                        <a:t>120 000</a:t>
                      </a:r>
                      <a:endParaRPr lang="en-US" altLang="zh-CN" sz="1600">
                        <a:solidFill>
                          <a:schemeClr val="tx1"/>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其他负债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预计负债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62940" y="1219200"/>
            <a:ext cx="11261725" cy="32848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预计负债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科目核算单位对因或有事项所产生的现时义务而确认的负债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如对未决诉讼等确认的负债。本科目应当按照预计负债的项目进行明细核算。本科目期末贷方余额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反映单位已确认但尚未支付的预计负债金额。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确认预计负债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确认预计负债时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按照预计的金额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预计负债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月单位因一项业务活动合同纠纷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被供应商起诉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咨询代理律师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单位很可能败诉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如果败诉将赔偿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元。年底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057400" y="4495800"/>
          <a:ext cx="7954645" cy="1767840"/>
        </p:xfrm>
        <a:graphic>
          <a:graphicData uri="http://schemas.openxmlformats.org/drawingml/2006/table">
            <a:tbl>
              <a:tblPr/>
              <a:tblGrid>
                <a:gridCol w="5625465"/>
                <a:gridCol w="2329180"/>
              </a:tblGrid>
              <a:tr h="496570">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财务会计</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预算会计</a:t>
                      </a:r>
                      <a:endParaRPr 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71270">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借:业务活动费用	200 000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贷:预计负债	    200 000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rPr>
                        <a:t>—</a:t>
                      </a:r>
                      <a:endParaRPr lang="en-US" altLang="zh-CN" sz="1800" spc="120">
                        <a:solidFill>
                          <a:srgbClr val="000000"/>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其他负债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预计负债</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60400" y="1513205"/>
            <a:ext cx="10204450" cy="300799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调整预计负债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根据确凿证据需要对已确认的预计负债账面余额进行调整的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按照调整增加的金额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借记有关科目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预计负债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按照调整减少的金额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预计负债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贷记有关科目。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实际偿付预计负债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实际偿付预计负债时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按照偿付的金额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预计负债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续例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15-30,2025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法院判决该单位应赔偿款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210 000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该单位以银行存款支付了此笔赔款。财会部门根据有关凭证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530350" y="4521835"/>
          <a:ext cx="8198485" cy="1835150"/>
        </p:xfrm>
        <a:graphic>
          <a:graphicData uri="http://schemas.openxmlformats.org/drawingml/2006/table">
            <a:tbl>
              <a:tblPr/>
              <a:tblGrid>
                <a:gridCol w="4048125"/>
                <a:gridCol w="4150360"/>
              </a:tblGrid>
              <a:tr h="459105">
                <a:tc>
                  <a:txBody>
                    <a:bodyPr/>
                    <a:p>
                      <a:pPr indent="0" algn="ctr" fontAlgn="auto">
                        <a:lnSpc>
                          <a:spcPct val="100000"/>
                        </a:lnSpc>
                        <a:spcBef>
                          <a:spcPct val="0"/>
                        </a:spcBef>
                        <a:spcAft>
                          <a:spcPct val="0"/>
                        </a:spcAft>
                      </a:pPr>
                      <a:r>
                        <a:rPr lang="zh-CN" sz="1700">
                          <a:solidFill>
                            <a:srgbClr val="000000"/>
                          </a:solidFill>
                          <a:latin typeface="微软雅黑" panose="020B0503020204020204" charset="-122"/>
                          <a:ea typeface="微软雅黑" panose="020B0503020204020204" charset="-122"/>
                        </a:rPr>
                        <a:t>财务会计</a:t>
                      </a:r>
                      <a:endParaRPr lang="zh-CN" sz="17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700">
                          <a:solidFill>
                            <a:srgbClr val="000000"/>
                          </a:solidFill>
                          <a:latin typeface="微软雅黑" panose="020B0503020204020204" charset="-122"/>
                          <a:ea typeface="微软雅黑" panose="020B0503020204020204" charset="-122"/>
                        </a:rPr>
                        <a:t>预算会计</a:t>
                      </a:r>
                      <a:endParaRPr lang="zh-CN" sz="17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76045">
                <a:tc>
                  <a:txBody>
                    <a:bodyPr/>
                    <a:p>
                      <a:pPr indent="0" fontAlgn="auto">
                        <a:lnSpc>
                          <a:spcPct val="10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预计负债</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200 000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p>
                      <a:pPr indent="114300" fontAlgn="auto">
                        <a:lnSpc>
                          <a:spcPct val="100000"/>
                        </a:lnSpc>
                        <a:spcBef>
                          <a:spcPct val="0"/>
                        </a:spcBef>
                        <a:spcAft>
                          <a:spcPct val="0"/>
                        </a:spcAft>
                      </a:pPr>
                      <a:r>
                        <a:rPr lang="en-US" altLang="zh-CN" sz="1700">
                          <a:solidFill>
                            <a:srgbClr val="000000"/>
                          </a:solidFill>
                          <a:latin typeface="微软雅黑" panose="020B0503020204020204" charset="-122"/>
                          <a:ea typeface="微软雅黑" panose="020B0503020204020204" charset="-122"/>
                          <a:cs typeface="微软雅黑" panose="020B0503020204020204" charset="-122"/>
                        </a:rPr>
                        <a:t>  </a:t>
                      </a:r>
                      <a:r>
                        <a:rPr lang="zh-CN" sz="1700">
                          <a:solidFill>
                            <a:srgbClr val="000000"/>
                          </a:solidFill>
                          <a:latin typeface="微软雅黑" panose="020B0503020204020204" charset="-122"/>
                          <a:ea typeface="微软雅黑" panose="020B0503020204020204" charset="-122"/>
                          <a:cs typeface="微软雅黑" panose="020B0503020204020204" charset="-122"/>
                        </a:rPr>
                        <a:t>业务活动费用</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银行存款</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210 000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事业支出</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210 000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210 000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p>
                      <a:pPr indent="0" fontAlgn="auto">
                        <a:lnSpc>
                          <a:spcPct val="10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　</a:t>
                      </a:r>
                      <a:endParaRPr lang="zh-CN" sz="17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906156"/>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第五节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其他负债</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660400" y="1513205"/>
            <a:ext cx="10204450" cy="300799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三、受托代理负债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受托代理负债是指单位接受委托取得受托代理资产时形成的负债。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本科目的账务处理参见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受托代理资产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库存现金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反映单位尚未交付或发出受托代理资产形成的受托代理负债金额。</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5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763905" y="1029335"/>
            <a:ext cx="10852150" cy="55346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净资产是指行政事业单位资产扣除负债后的净额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其金额取决于资产和负债的计量。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单位财务会计中净资产的来源主要包括累计实现的盈余和无偿调拨的净资产。在日常核算中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单位应当在财务会计中设置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无偿调拨净资产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是事业单位专用科目。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一、本期盈余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科目核算单位本期各项收入、费用相抵后的余额。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期末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单位应当将各类收入科目的本期发生额转入本期盈余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上级补助收入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附属单位上缴收入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非同级财政拨款收入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投资收益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捐赠收入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利息收入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租金收入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将各类费用科目本期发生额转入本期盈余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经营费用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所得税费用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资产处置费用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上缴上级费用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对附属单位补助费用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5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本期盈余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718820" y="1282700"/>
            <a:ext cx="10753725" cy="28219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本科目期末如为贷方余额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反映单位自年初至当期期末累计实现的盈余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如为借方余额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反映单位自年初至当期期末累计发生的亏损。</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完成上述结转后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月发生财政拨款收入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除此以外未发生其他收入和费用。在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月末结转时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应做如下账务处理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752600" y="4165600"/>
          <a:ext cx="7701915" cy="2049780"/>
        </p:xfrm>
        <a:graphic>
          <a:graphicData uri="http://schemas.openxmlformats.org/drawingml/2006/table">
            <a:tbl>
              <a:tblPr/>
              <a:tblGrid>
                <a:gridCol w="5915025"/>
                <a:gridCol w="1786890"/>
              </a:tblGrid>
              <a:tr h="34988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99895">
                <a:tc>
                  <a:txBody>
                    <a:bodyPr/>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借:财政拨款收入	1 000 000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贷:本期盈余       	1 000 000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60">
                          <a:solidFill>
                            <a:srgbClr val="000000"/>
                          </a:solidFill>
                          <a:latin typeface="微软雅黑" panose="020B0503020204020204" charset="-122"/>
                          <a:ea typeface="微软雅黑" panose="020B0503020204020204" charset="-122"/>
                          <a:cs typeface="微软雅黑" panose="020B0503020204020204" charset="-122"/>
                        </a:rPr>
                        <a:t>借:本期盈余	900 000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cs typeface="微软雅黑" panose="020B0503020204020204" charset="-122"/>
                        </a:rPr>
                        <a:t>     </a:t>
                      </a:r>
                      <a:r>
                        <a:rPr lang="zh-CN" sz="1700" spc="60">
                          <a:solidFill>
                            <a:srgbClr val="000000"/>
                          </a:solidFill>
                          <a:latin typeface="微软雅黑" panose="020B0503020204020204" charset="-122"/>
                          <a:ea typeface="微软雅黑" panose="020B0503020204020204" charset="-122"/>
                          <a:cs typeface="微软雅黑" panose="020B0503020204020204" charset="-122"/>
                        </a:rPr>
                        <a:t>贷:业务活动费用	 900 000</a:t>
                      </a:r>
                      <a:endParaRPr lang="zh-CN" sz="1700" spc="6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60">
                          <a:solidFill>
                            <a:srgbClr val="000000"/>
                          </a:solidFill>
                          <a:latin typeface="微软雅黑" panose="020B0503020204020204" charset="-122"/>
                          <a:ea typeface="微软雅黑" panose="020B0503020204020204" charset="-122"/>
                        </a:rPr>
                        <a:t>—</a:t>
                      </a:r>
                      <a:endParaRPr lang="en-US" altLang="zh-CN" sz="1700" spc="6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本期盈余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98525" y="1758315"/>
            <a:ext cx="10574020" cy="16065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日结账前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本期盈余科目为贷方余额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应做如下账务处理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2387600" y="3124200"/>
          <a:ext cx="7256145" cy="2104390"/>
        </p:xfrm>
        <a:graphic>
          <a:graphicData uri="http://schemas.openxmlformats.org/drawingml/2006/table">
            <a:tbl>
              <a:tblPr/>
              <a:tblGrid>
                <a:gridCol w="4994910"/>
                <a:gridCol w="2261235"/>
              </a:tblGrid>
              <a:tr h="860425">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财务会计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预算会计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243965">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借:本期盈余	800 000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贷:本年盈余分配 	800 000</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rPr>
                        <a:t>—</a:t>
                      </a:r>
                      <a:endParaRPr lang="en-US" altLang="zh-CN" sz="17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本年盈余分配</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457835" y="1384300"/>
            <a:ext cx="11014710" cy="344805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反映单位本年度盈余分配的情况和结果。年末结账后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根据有关规定从本年度非财政拨款结余或经营结余中提取专用基金的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按照预算会计下计算的提取金额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按照规定完成上述处理后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科目余额转入累计盈余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日结账前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本年盈余分配科目为贷方余额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2511425" y="4584065"/>
          <a:ext cx="6664325" cy="1816735"/>
        </p:xfrm>
        <a:graphic>
          <a:graphicData uri="http://schemas.openxmlformats.org/drawingml/2006/table">
            <a:tbl>
              <a:tblPr/>
              <a:tblGrid>
                <a:gridCol w="3289935"/>
                <a:gridCol w="3374390"/>
              </a:tblGrid>
              <a:tr h="471170">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财务会计</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预算会计</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345565">
                <a:tc>
                  <a:txBody>
                    <a:bodyPr/>
                    <a:p>
                      <a:pPr indent="0" fontAlgn="auto">
                        <a:lnSpc>
                          <a:spcPct val="100000"/>
                        </a:lnSpc>
                        <a:spcBef>
                          <a:spcPct val="0"/>
                        </a:spcBef>
                        <a:spcAft>
                          <a:spcPct val="0"/>
                        </a:spcAft>
                      </a:pPr>
                      <a:r>
                        <a:rPr lang="zh-CN" sz="17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本年盈余分配</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en-US" altLang="zh-CN" sz="1700">
                          <a:solidFill>
                            <a:srgbClr val="000000"/>
                          </a:solidFill>
                          <a:latin typeface="微软雅黑" panose="020B0503020204020204" charset="-122"/>
                          <a:ea typeface="微软雅黑" panose="020B0503020204020204" charset="-122"/>
                          <a:cs typeface="微软雅黑" panose="020B0503020204020204" charset="-122"/>
                        </a:rPr>
                        <a:t>   </a:t>
                      </a:r>
                      <a:r>
                        <a:rPr lang="zh-CN" sz="17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a:t>
                      </a:r>
                      <a:r>
                        <a:rPr lang="zh-CN" sz="1700">
                          <a:solidFill>
                            <a:srgbClr val="000000"/>
                          </a:solidFill>
                          <a:latin typeface="微软雅黑" panose="020B0503020204020204" charset="-122"/>
                          <a:ea typeface="微软雅黑" panose="020B0503020204020204" charset="-122"/>
                          <a:cs typeface="微软雅黑" panose="020B0503020204020204" charset="-122"/>
                        </a:rPr>
                        <a:t>累计盈余</a:t>
                      </a:r>
                      <a:r>
                        <a:rPr lang="zh-CN" altLang="en-US" sz="17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a:solidFill>
                            <a:srgbClr val="000000"/>
                          </a:solidFill>
                          <a:latin typeface="微软雅黑" panose="020B0503020204020204" charset="-122"/>
                          <a:ea typeface="微软雅黑" panose="020B0503020204020204" charset="-122"/>
                          <a:cs typeface="微软雅黑" panose="020B0503020204020204" charset="-122"/>
                        </a:rPr>
                        <a:t>100 000</a:t>
                      </a:r>
                      <a:endParaRPr lang="en-US" altLang="zh-CN" sz="17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en-US" altLang="zh-CN" sz="1600">
                          <a:solidFill>
                            <a:srgbClr val="000000"/>
                          </a:solidFill>
                          <a:latin typeface="微软雅黑" panose="020B0503020204020204" charset="-122"/>
                          <a:ea typeface="微软雅黑" panose="020B0503020204020204" charset="-122"/>
                        </a:rPr>
                        <a:t>—</a:t>
                      </a:r>
                      <a:endParaRPr lang="en-US" alt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5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专用基金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19480" y="1567180"/>
            <a:ext cx="10732135" cy="454152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专用基金是指事业单位按照规定提取或设置的具有专门用途的净资产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主要包括职工福利基金、科技成果转换基金等。事业单位在财务会计下应当设计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核算专用基金的取得和使用情况。本科目应当按照专用基金的类别进行明细核算。本科目期末贷方余额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反映事业单位累计提取或设置的尚未使用的专用基金。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专用基金的取得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根据有关规定从本年度非财政拨款结余或经营结余中提取专用基金的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按照预算会计下计算的提取金额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科目。具体核算见例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根据有关规定从收入中提取专用基金并计入费用的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一般按照预算会计下基于预算收入计算提取的金额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科目。国家另有规定的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从其规定。预算会计不需要核算。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专用基金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654050" y="1536700"/>
            <a:ext cx="10997565" cy="18846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根据有关规定设置的其他专用基金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按照实际收到的基金金额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科目。预算会计不需要核算。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某事业单位按规定从本年度非财政拨款结余中提取专用基金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130 000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4" name="表格 3"/>
          <p:cNvGraphicFramePr/>
          <p:nvPr>
            <p:custDataLst>
              <p:tags r:id="rId8"/>
            </p:custDataLst>
          </p:nvPr>
        </p:nvGraphicFramePr>
        <p:xfrm>
          <a:off x="1149985" y="3524250"/>
          <a:ext cx="9265285" cy="2064385"/>
        </p:xfrm>
        <a:graphic>
          <a:graphicData uri="http://schemas.openxmlformats.org/drawingml/2006/table">
            <a:tbl>
              <a:tblPr/>
              <a:tblGrid>
                <a:gridCol w="4389120"/>
                <a:gridCol w="4876165"/>
              </a:tblGrid>
              <a:tr h="543560">
                <a:tc>
                  <a:txBody>
                    <a:bodyPr/>
                    <a:p>
                      <a:pPr marL="85725"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财务会计</a:t>
                      </a:r>
                      <a:endParaRPr 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预算会计</a:t>
                      </a:r>
                      <a:endParaRPr 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20825">
                <a:tc>
                  <a:txBody>
                    <a:bodyPr/>
                    <a:p>
                      <a:pPr marL="85725"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借:本年盈余分配	130 000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贷:专用基金     	130 000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85725"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sz="1800" spc="120">
                          <a:solidFill>
                            <a:srgbClr val="000000"/>
                          </a:solidFill>
                          <a:latin typeface="微软雅黑" panose="020B0503020204020204" charset="-122"/>
                          <a:ea typeface="微软雅黑" panose="020B0503020204020204" charset="-122"/>
                          <a:cs typeface="微软雅黑" panose="020B0503020204020204" charset="-122"/>
                        </a:rPr>
                        <a:t>非财政拨款结余分配</a:t>
                      </a:r>
                      <a:r>
                        <a:rPr lang="zh-CN" altLang="en-US" sz="18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130 000</a:t>
                      </a:r>
                      <a:endParaRPr lang="en-US" alt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85725" indent="22860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sz="1800" spc="120">
                          <a:solidFill>
                            <a:srgbClr val="000000"/>
                          </a:solidFill>
                          <a:latin typeface="微软雅黑" panose="020B0503020204020204" charset="-122"/>
                          <a:ea typeface="微软雅黑" panose="020B0503020204020204" charset="-122"/>
                          <a:cs typeface="微软雅黑" panose="020B0503020204020204" charset="-122"/>
                        </a:rPr>
                        <a:t>专用结余</a:t>
                      </a:r>
                      <a:r>
                        <a:rPr lang="zh-CN" altLang="en-US" sz="18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130 000</a:t>
                      </a:r>
                      <a:endParaRPr lang="en-US" alt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借 款</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长期借款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96900" y="1461770"/>
            <a:ext cx="10988675" cy="284543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科目核算事业单位经批准向银行或其他金融机构等借入的期限超过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的各种借款本息。本科目应当设置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应计利息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并按照贷款单位和贷款种类进行明细核算。对于建设项目借款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还应按照具体项目进行明细核算。期末贷方余额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反映事业单位尚未偿还的长期借款本息金额。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取得借款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借入各项长期借款时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按照实际借入的金额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某事业单位计划新建一栋办公楼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日从银行借入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借款期限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个月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年利率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到期一次还本付息。取得借款时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163445" y="4384675"/>
          <a:ext cx="7652385" cy="2143760"/>
        </p:xfrm>
        <a:graphic>
          <a:graphicData uri="http://schemas.openxmlformats.org/drawingml/2006/table">
            <a:tbl>
              <a:tblPr/>
              <a:tblGrid>
                <a:gridCol w="3606800"/>
                <a:gridCol w="4045585"/>
              </a:tblGrid>
              <a:tr h="518795">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财务会计</a:t>
                      </a:r>
                      <a:endParaRPr lang="zh-CN" sz="16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rPr>
                        <a:t>预算会计</a:t>
                      </a:r>
                      <a:endParaRPr lang="zh-CN" sz="16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624965">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借:银行存款	20 000 000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贷:长期借款——本金20 000 000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20 000 000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a:t>
                      </a:r>
                      <a:r>
                        <a:rPr lang="zh-CN" sz="1600" spc="120">
                          <a:solidFill>
                            <a:srgbClr val="000000"/>
                          </a:solidFill>
                          <a:latin typeface="微软雅黑" panose="020B0503020204020204" charset="-122"/>
                          <a:ea typeface="微软雅黑" panose="020B0503020204020204" charset="-122"/>
                          <a:cs typeface="微软雅黑" panose="020B0503020204020204" charset="-122"/>
                        </a:rPr>
                        <a:t>债务预算收入</a:t>
                      </a:r>
                      <a:r>
                        <a:rPr lang="zh-CN" altLang="en-US" sz="16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20 000 000</a:t>
                      </a:r>
                      <a:endParaRPr lang="en-US" alt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专用基金的取得</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文本框 3"/>
          <p:cNvSpPr txBox="1"/>
          <p:nvPr/>
        </p:nvSpPr>
        <p:spPr>
          <a:xfrm>
            <a:off x="677545" y="1536700"/>
            <a:ext cx="8985250" cy="553085"/>
          </a:xfrm>
          <a:prstGeom prst="rect">
            <a:avLst/>
          </a:prstGeom>
          <a:noFill/>
        </p:spPr>
        <p:txBody>
          <a:bodyPr wrap="square" rtlCol="0" anchor="t">
            <a:noAutofit/>
          </a:bodyPr>
          <a:p>
            <a:r>
              <a:rPr lang="en-US" altLang="zh-CN"/>
              <a:t>1.</a:t>
            </a:r>
            <a:r>
              <a:rPr lang="zh-CN" altLang="en-US"/>
              <a:t>使用从当年收入中提取并列入费用的专用基金</a:t>
            </a:r>
            <a:r>
              <a:rPr lang="en-US" altLang="zh-CN"/>
              <a:t>:  </a:t>
            </a:r>
            <a:endParaRPr lang="zh-CN" altLang="en-US"/>
          </a:p>
        </p:txBody>
      </p:sp>
      <p:graphicFrame>
        <p:nvGraphicFramePr>
          <p:cNvPr id="5" name="表格 4"/>
          <p:cNvGraphicFramePr/>
          <p:nvPr>
            <p:custDataLst>
              <p:tags r:id="rId7"/>
            </p:custDataLst>
          </p:nvPr>
        </p:nvGraphicFramePr>
        <p:xfrm>
          <a:off x="1295400" y="2082800"/>
          <a:ext cx="7429500" cy="1625600"/>
        </p:xfrm>
        <a:graphic>
          <a:graphicData uri="http://schemas.openxmlformats.org/drawingml/2006/table">
            <a:tbl>
              <a:tblPr/>
              <a:tblGrid>
                <a:gridCol w="2494915"/>
                <a:gridCol w="4934585"/>
              </a:tblGrid>
              <a:tr h="664845">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财务会计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rgbClr val="000000"/>
                          </a:solidFill>
                          <a:latin typeface="微软雅黑" panose="020B0503020204020204" charset="-122"/>
                          <a:ea typeface="微软雅黑" panose="020B0503020204020204" charset="-122"/>
                        </a:rPr>
                        <a:t>预算会计</a:t>
                      </a:r>
                      <a:endParaRPr lang="zh-CN" sz="1900" spc="130">
                        <a:solidFill>
                          <a:srgbClr val="000000"/>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960755">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借:专用基金</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    </a:t>
                      </a:r>
                      <a:r>
                        <a:rPr lang="zh-CN" sz="1700" spc="130">
                          <a:solidFill>
                            <a:srgbClr val="000000"/>
                          </a:solidFill>
                          <a:latin typeface="微软雅黑" panose="020B0503020204020204" charset="-122"/>
                          <a:ea typeface="微软雅黑" panose="020B0503020204020204" charset="-122"/>
                          <a:cs typeface="微软雅黑" panose="020B0503020204020204" charset="-122"/>
                        </a:rPr>
                        <a:t>贷:银行存款</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sz="1700" spc="130">
                          <a:solidFill>
                            <a:srgbClr val="000000"/>
                          </a:solidFill>
                          <a:latin typeface="微软雅黑" panose="020B0503020204020204" charset="-122"/>
                          <a:ea typeface="微软雅黑" panose="020B0503020204020204" charset="-122"/>
                          <a:cs typeface="微软雅黑" panose="020B0503020204020204" charset="-122"/>
                        </a:rPr>
                        <a:t>事业支出等</a:t>
                      </a:r>
                      <a:endParaRPr lang="zh-CN" sz="1700" spc="13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sz="1700" spc="13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30">
                          <a:solidFill>
                            <a:srgbClr val="000000"/>
                          </a:solidFill>
                          <a:latin typeface="微软雅黑" panose="020B0503020204020204" charset="-122"/>
                          <a:ea typeface="微软雅黑" panose="020B0503020204020204" charset="-122"/>
                          <a:cs typeface="微软雅黑" panose="020B0503020204020204" charset="-122"/>
                        </a:rPr>
                        <a:t>货币资金</a:t>
                      </a:r>
                      <a:endParaRPr lang="zh-CN" altLang="en-US" sz="1700" spc="130">
                        <a:solidFill>
                          <a:srgbClr val="000000"/>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6" name="文本框 5"/>
          <p:cNvSpPr txBox="1"/>
          <p:nvPr/>
        </p:nvSpPr>
        <p:spPr>
          <a:xfrm>
            <a:off x="857250" y="4149725"/>
            <a:ext cx="10139045" cy="1977390"/>
          </a:xfrm>
          <a:prstGeom prst="rect">
            <a:avLst/>
          </a:prstGeom>
        </p:spPr>
        <p:txBody>
          <a:bodyPr>
            <a:noAutofit/>
          </a:bodyPr>
          <a:p>
            <a:pPr indent="0" defTabSz="266700" fontAlgn="auto">
              <a:lnSpc>
                <a:spcPct val="150000"/>
              </a:lnSpc>
              <a:spcBef>
                <a:spcPct val="0"/>
              </a:spcBef>
              <a:spcAft>
                <a:spcPct val="0"/>
              </a:spcAft>
            </a:pPr>
            <a:r>
              <a:rPr lang="en-US" altLang="zh-CN">
                <a:solidFill>
                  <a:schemeClr val="tx1"/>
                </a:solidFill>
                <a:latin typeface="微软雅黑" panose="020B0503020204020204" charset="-122"/>
                <a:ea typeface="微软雅黑" panose="020B0503020204020204" charset="-122"/>
                <a:cs typeface="微软雅黑" panose="020B0503020204020204" charset="-122"/>
              </a:rPr>
              <a:t>2.</a:t>
            </a:r>
            <a:r>
              <a:rPr lang="zh-CN" altLang="en-US">
                <a:solidFill>
                  <a:schemeClr val="tx1"/>
                </a:solidFill>
                <a:latin typeface="微软雅黑" panose="020B0503020204020204" charset="-122"/>
                <a:ea typeface="微软雅黑" panose="020B0503020204020204" charset="-122"/>
                <a:cs typeface="微软雅黑" panose="020B0503020204020204" charset="-122"/>
              </a:rPr>
              <a:t>使用从非财政拨款结余或经营结余中提取的专用基金</a:t>
            </a:r>
            <a:r>
              <a:rPr lang="en-US" altLang="zh-CN">
                <a:solidFill>
                  <a:schemeClr val="tx1"/>
                </a:solidFill>
                <a:latin typeface="微软雅黑" panose="020B0503020204020204" charset="-122"/>
                <a:ea typeface="微软雅黑" panose="020B0503020204020204" charset="-122"/>
                <a:cs typeface="微软雅黑" panose="020B0503020204020204" charset="-122"/>
              </a:rPr>
              <a:t>:</a:t>
            </a:r>
            <a:endParaRPr lang="en-US" altLang="zh-CN">
              <a:solidFill>
                <a:schemeClr val="tx1"/>
              </a:solidFill>
              <a:latin typeface="微软雅黑" panose="020B0503020204020204" charset="-122"/>
              <a:ea typeface="微软雅黑" panose="020B0503020204020204" charset="-122"/>
              <a:cs typeface="微软雅黑" panose="020B0503020204020204" charset="-122"/>
            </a:endParaRPr>
          </a:p>
          <a:p>
            <a:pPr indent="266700" defTabSz="266700" fontAlgn="auto">
              <a:lnSpc>
                <a:spcPct val="150000"/>
              </a:lnSpc>
              <a:spcBef>
                <a:spcPct val="0"/>
              </a:spcBef>
              <a:spcAft>
                <a:spcPct val="0"/>
              </a:spcAft>
            </a:pPr>
            <a:r>
              <a:rPr lang="zh-CN" altLang="en-US">
                <a:solidFill>
                  <a:schemeClr val="tx1"/>
                </a:solidFill>
                <a:latin typeface="微软雅黑" panose="020B0503020204020204" charset="-122"/>
                <a:ea typeface="微软雅黑" panose="020B0503020204020204" charset="-122"/>
                <a:cs typeface="微软雅黑" panose="020B0503020204020204" charset="-122"/>
              </a:rPr>
              <a:t>应当在财务会计下借记“业务活动费用”等费用科目，贷记“银行存款”等科目，并在有关费用科目的明细核算或辅助核算中注明“使用专用基金”；同时，在预算会计下借记“事业支出”等预算支出科目，贷记“资金结存”科目，并在有关预算支出科目的明细核算或辅助核算中注明“使用专用结余”。</a:t>
            </a:r>
            <a:endParaRPr lang="zh-CN" altLang="en-US">
              <a:solidFill>
                <a:schemeClr val="tx1"/>
              </a:solidFill>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专用基金的使用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2300" y="1384300"/>
            <a:ext cx="10619740" cy="15608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事业单位应当在期末将有关费用中使用专用基金的本期发生额转入专用基金，在财务会计下借记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等科目；在年末将有关预算支出中使用专用结余的本年发生额转入专用结余，在预算会计下借记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390650" y="2792095"/>
          <a:ext cx="9429750" cy="3367405"/>
        </p:xfrm>
        <a:graphic>
          <a:graphicData uri="http://schemas.openxmlformats.org/drawingml/2006/table">
            <a:tbl>
              <a:tblPr/>
              <a:tblGrid>
                <a:gridCol w="5931535"/>
                <a:gridCol w="3498215"/>
              </a:tblGrid>
              <a:tr h="75374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613660">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使用时：</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借:业务活动费用/单位管理费用</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贷:银行存款</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期末：</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借：专用基金</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     贷：业务活动费用</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使用时：</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事业支出</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资金结存</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期末：</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借：专用结余</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贷：事业支出</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专用基金的使用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48970" y="1283335"/>
            <a:ext cx="10691495" cy="25082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单位使用提取的专用基金（不管是从收入中提取的，还是从结余中提取的专用基金）购置固定资产、无形资产的,按照固定资产、无形资产成本金额,借记“固定资产”“无形资产”科目,贷记“银行存款”等科目;同时,按照专用基金使用金额,借记本科目,贷记“累计盈余”科目。
【例15-36】 某事业单位使用上年从非财政拨款结余中提取的专用基金100 000元,用于购买专用设备1台,购置成本为100 000元,以银行存款支付。财会部门根据有关凭证,假设不考虑相关税费,应做账务处理如下: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628900" y="3530600"/>
          <a:ext cx="7223760" cy="2657475"/>
        </p:xfrm>
        <a:graphic>
          <a:graphicData uri="http://schemas.openxmlformats.org/drawingml/2006/table">
            <a:tbl>
              <a:tblPr/>
              <a:tblGrid>
                <a:gridCol w="3786505"/>
                <a:gridCol w="3437255"/>
              </a:tblGrid>
              <a:tr h="69913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95834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借:固定资产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借:专用基金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贷:累计盈余	10 000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专用结余</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10 000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权益法调整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77595" y="1474470"/>
            <a:ext cx="9529445" cy="468947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科目核算事业单位持有的长期股权投资采用权益法核算时,按照被投资单位除净损益和利润分配以外的所有者权益变动份额调整长期股权投资账面余额而计入净资产的金额。本科目应当按照被投资单位进行明细核算。本科目期末余额,反映事业单位在被投资单位除净损益和利润分配以外的所有者权益变动中累积享有(或分担)的份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1.年末,按照被投资单位除净损益和利润分配以外的所有者权益变动应享有(或应分担)的份额,借记或贷记“长期股权投资——其他权益变动”科目,贷记或借记“权益法调整”科目。
2.采用权益法核算的长期股权投资,因被投资单位除净损益和利润分配以外的所有者权益变动而将应享有(或应分担)的份额计入单位净资产的,处置该项投资时,按照原计入净资</a:t>
            </a:r>
            <a:r>
              <a:rPr lang="zh-CN" altLang="en-US" sz="1800" spc="10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sym typeface="+mn-ea"/>
              </a:rPr>
              <a:t>产的相应部分金额,借记或贷记“权益法调整”科目,贷记或借记“投资收益”科目。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权益法调整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28675" y="1544955"/>
            <a:ext cx="10460990" cy="20066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【例15-37】 某事业单位于2024年1月1日对外股权投资一家企业,持股比例为30%,采用权益法核算。2024年度该企业除净损益和利润分配以外的所有者权益变动为200 000元(即该企业的其他综合收益增加200 000元)。在2024年12月31日,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2387600" y="3175000"/>
          <a:ext cx="6900545" cy="2423795"/>
        </p:xfrm>
        <a:graphic>
          <a:graphicData uri="http://schemas.openxmlformats.org/drawingml/2006/table">
            <a:tbl>
              <a:tblPr/>
              <a:tblGrid>
                <a:gridCol w="5483860"/>
                <a:gridCol w="1416685"/>
              </a:tblGrid>
              <a:tr h="556260">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财务会计</a:t>
                      </a:r>
                      <a:endParaRPr lang="zh-CN" sz="18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预算会计</a:t>
                      </a:r>
                      <a:endParaRPr lang="zh-CN" sz="18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867535">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借:长期股权投资——其他权益变动	60 000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贷:权益法调整                      	60 000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rPr>
                        <a:t>—</a:t>
                      </a:r>
                      <a:endParaRPr lang="en-US" altLang="zh-CN" sz="18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无偿调拨净资产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399540" y="1664335"/>
            <a:ext cx="8579485" cy="44996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按照行政事业单位资产管理的相关规定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经批准政府单位之间可以无偿调拨资产。无偿调拨资产业务属于政府部门间净资产的变化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调入调出方不确认相应收入和费用。单位应当设置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无偿调拨净资产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核算无偿调入或调出非现金资产所引起的净资产变动金额。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单位按照规定取得无偿调入的存货、长期股权投资、固定资产、无形资产、公共基础设施、政府储备物资、文物资源、保障性住房等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按照确定的成本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长期股权投资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政府储备物资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文物资源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按照调入过程中发生的归属于调入方的相关费用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按照其差额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无偿调拨净资产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无偿调拨净资产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6745" y="1371600"/>
            <a:ext cx="11214100" cy="21691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【例15-38】 某行政单位接受其他部门无偿调入固定资产一批,该批固定资产在调出方的账面价值为80 000元(账面原值为200 000元,账面累计折旧为120 000元),资产调入过程中该单位以银行存款支付了包装运输费5 000元。财会部门根据有关凭证,假设不考虑相关税费,应做账务处理如下: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554480" y="3035300"/>
          <a:ext cx="9357995" cy="2217420"/>
        </p:xfrm>
        <a:graphic>
          <a:graphicData uri="http://schemas.openxmlformats.org/drawingml/2006/table">
            <a:tbl>
              <a:tblPr/>
              <a:tblGrid>
                <a:gridCol w="3928110"/>
                <a:gridCol w="5429885"/>
              </a:tblGrid>
              <a:tr h="38544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831975">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借:固定资产	85 000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无偿调拨净资产	   80 000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6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无偿调拨净资产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6110" y="2000250"/>
            <a:ext cx="11108690" cy="40119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按照规定经批准无偿调出存货、长期股权投资、固定资产、无形资产、公共基础设施、政府储备物资、文物资源、保障性住房等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按照调出资产的账面余额或账面价值</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无偿调拨净资产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按照固定资产累计折旧、无形资产累计摊销、公共基础设施累计折旧或摊销、保障性住房累计折旧的金额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无形资产累计摊销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摊销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保障性住房累计折旧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按照调出资产的账面余额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库存物品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长期股权投资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公共基础设施</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政府储备物资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文物资源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保障性住房</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按照调出过程中发生的归属于调出方的相关费用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资产处置费用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无偿调拨净资产</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04520" y="1471295"/>
            <a:ext cx="11130280" cy="14547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15-39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某事业单位经批准对外无偿调出一套设备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该套设备账面余额为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已计提折旧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元。设备调拨过程中该单位支付运输安装费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以银行存款支付。财会部门根据有关凭证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假设不考虑相关税费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609725" y="2912110"/>
          <a:ext cx="9210675" cy="2210435"/>
        </p:xfrm>
        <a:graphic>
          <a:graphicData uri="http://schemas.openxmlformats.org/drawingml/2006/table">
            <a:tbl>
              <a:tblPr/>
              <a:tblGrid>
                <a:gridCol w="4493260"/>
                <a:gridCol w="4717415"/>
              </a:tblGrid>
              <a:tr h="323215">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88722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借:无偿调拨净资产	     80 000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固定资产累计折旧	120 000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贷:固定资产	            200 000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借:资产处置费用	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贷:银行存款	       5 000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sz="17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700" spc="12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5 000</a:t>
                      </a:r>
                      <a:endParaRPr lang="en-US" alt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25400" marR="254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6" name="文本框 5"/>
          <p:cNvSpPr txBox="1"/>
          <p:nvPr/>
        </p:nvSpPr>
        <p:spPr>
          <a:xfrm>
            <a:off x="962660" y="5305425"/>
            <a:ext cx="10212705" cy="1210310"/>
          </a:xfrm>
          <a:prstGeom prst="rect">
            <a:avLst/>
          </a:prstGeom>
        </p:spPr>
        <p:txBody>
          <a:bodyPr>
            <a:noAutofit/>
          </a:bodyPr>
          <a:p>
            <a:pPr indent="0" defTabSz="266700" fontAlgn="auto">
              <a:lnSpc>
                <a:spcPct val="150000"/>
              </a:lnSpc>
              <a:spcBef>
                <a:spcPct val="0"/>
              </a:spcBef>
              <a:spcAft>
                <a:spcPct val="0"/>
              </a:spcAft>
            </a:pPr>
            <a:r>
              <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rPr>
              <a:t>3.年末,将“无偿调拨净资产”科目的余额转入累计盈余,借记或贷记“无偿调拨净资产”科目,贷记或借记“累计盈余”科目。年末结账后,本科目应无余额。</a:t>
            </a:r>
            <a:endParaRPr lang="zh-CN" altLang="en-US" sz="1800" spc="100" dirty="0" smtClean="0">
              <a:ln w="3175">
                <a:noFill/>
                <a:prstDash val="dash"/>
              </a:ln>
              <a:solidFill>
                <a:schemeClr val="dk1">
                  <a:lumMod val="75000"/>
                  <a:lumOff val="25000"/>
                </a:schemeClr>
              </a:solidFill>
              <a:effectLst/>
              <a:uFillTx/>
              <a:latin typeface="微软雅黑" panose="020B0503020204020204" charset="-122"/>
              <a:ea typeface="微软雅黑" panose="020B0503020204020204" charset="-122"/>
              <a:cs typeface="微软雅黑" panose="020B0503020204020204" charset="-122"/>
            </a:endParaRPr>
          </a:p>
        </p:txBody>
      </p:sp>
    </p:spTree>
    <p:custDataLst>
      <p:tags r:id="rId9"/>
    </p:custDataLst>
  </p:cSld>
  <p:clrMapOvr>
    <a:masterClrMapping/>
  </p:clrMapOvr>
  <p:transition spd="med"/>
</p:sld>
</file>

<file path=ppt/slides/slide6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以前年度盈余调整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383665"/>
            <a:ext cx="10815955" cy="300291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“以前年度盈余调整”科目核算单位本年度发生的调整以前年度盈余的事项,包括本年度发生的重要前期差错更正涉及调整以前年度盈余的事项。
1.当单位需要调整增加以前年度收入时,按照调整增加的金额,借记有关科目,贷记“以前年度盈余调整”科目;调整减少的,做相反会计分录。需要调整增加以前年度费用时,按照调整增加的金额,借记“以前年度盈余调整”科目,贷记有关科目;调整减少的,做相反会计分录。
2.盘盈的各种非流动资产,报经批准后处理时,借记“待处理财产损溢”科目,贷记“以前年度盈余调整”科目。
【例15-40】 某行政单位盘盈一台检测设备,重置价值20 000元,经评估该设备成新率80%。财会部门根据有关凭证,应做账务处理如下: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688465" y="4287520"/>
          <a:ext cx="8361680" cy="2202180"/>
        </p:xfrm>
        <a:graphic>
          <a:graphicData uri="http://schemas.openxmlformats.org/drawingml/2006/table">
            <a:tbl>
              <a:tblPr/>
              <a:tblGrid>
                <a:gridCol w="5842000"/>
                <a:gridCol w="2519680"/>
              </a:tblGrid>
              <a:tr h="496570">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财务会计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rPr>
                        <a:t>预算会计</a:t>
                      </a:r>
                      <a:endParaRPr 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705610">
                <a:tc>
                  <a:txBody>
                    <a:bodyPr/>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借:固定资产	16 000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贷:待处理财产损溢	16 000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经批准后,应做账务处理如下:</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700" spc="120">
                          <a:solidFill>
                            <a:srgbClr val="000000"/>
                          </a:solidFill>
                          <a:latin typeface="微软雅黑" panose="020B0503020204020204" charset="-122"/>
                          <a:ea typeface="微软雅黑" panose="020B0503020204020204" charset="-122"/>
                          <a:cs typeface="微软雅黑" panose="020B0503020204020204" charset="-122"/>
                        </a:rPr>
                        <a:t>借:待处理财产损溢	16 000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贷:以前年度盈余调整	</a:t>
                      </a:r>
                      <a:r>
                        <a:rPr lang="en-US" altLang="zh-CN" sz="1700" spc="120">
                          <a:solidFill>
                            <a:srgbClr val="000000"/>
                          </a:solidFill>
                          <a:latin typeface="微软雅黑" panose="020B0503020204020204" charset="-122"/>
                          <a:ea typeface="微软雅黑" panose="020B0503020204020204" charset="-122"/>
                          <a:cs typeface="微软雅黑" panose="020B0503020204020204" charset="-122"/>
                        </a:rPr>
                        <a:t>    </a:t>
                      </a:r>
                      <a:r>
                        <a:rPr lang="zh-CN" sz="1700" spc="120">
                          <a:solidFill>
                            <a:srgbClr val="000000"/>
                          </a:solidFill>
                          <a:latin typeface="微软雅黑" panose="020B0503020204020204" charset="-122"/>
                          <a:ea typeface="微软雅黑" panose="020B0503020204020204" charset="-122"/>
                          <a:cs typeface="微软雅黑" panose="020B0503020204020204" charset="-122"/>
                        </a:rPr>
                        <a:t>16 000</a:t>
                      </a:r>
                      <a:endParaRPr lang="zh-CN" sz="17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700" spc="120">
                          <a:solidFill>
                            <a:srgbClr val="000000"/>
                          </a:solidFill>
                          <a:latin typeface="微软雅黑" panose="020B0503020204020204" charset="-122"/>
                          <a:ea typeface="微软雅黑" panose="020B0503020204020204" charset="-122"/>
                        </a:rPr>
                        <a:t>—</a:t>
                      </a:r>
                      <a:endParaRPr lang="en-US" altLang="zh-CN" sz="17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2065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借 款</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计提借款利息</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5475" y="1247775"/>
            <a:ext cx="11109325" cy="321818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一般情况下,按期计提长期借款的利息时,按照计算确定的应支付的利息金额,借记“其他费用”科目,贷记“应付利息”科目[分期付息、到期还本借款的利息]或“长期借款——应计利息”科目[到期一次还本付息借款的利息]。
2.为建造固定资产、公共基础设施等应支付的专门借款利息,按期计提利息时,分别以下情况处理:
(1)属于工程项目建设期间发生的利息,计入工程成本,按照计算确定的应支付的利息金额,借记“在建工程”科目,贷记“应付利息”科目。
(2)属于工程项目完工交付使用后发生的利息,计入当期费用,按照计算确定的应支付的利息金额,借记“其他费用”科目,贷记“应付利息”科目。
【例15-3】 续例15-2,该建设项目在2024年7月1日开工,预计2025年6月30日完工。财会部门根据有关凭证,在2024年12月31日应做账务处理如下: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968500" y="4483100"/>
          <a:ext cx="7755890" cy="1729740"/>
        </p:xfrm>
        <a:graphic>
          <a:graphicData uri="http://schemas.openxmlformats.org/drawingml/2006/table">
            <a:tbl>
              <a:tblPr/>
              <a:tblGrid>
                <a:gridCol w="5850890"/>
                <a:gridCol w="1905000"/>
              </a:tblGrid>
              <a:tr h="587375">
                <a:tc>
                  <a:txBody>
                    <a:bodyPr/>
                    <a:p>
                      <a:pPr marL="0" indent="0" algn="ctr">
                        <a:lnSpc>
                          <a:spcPct val="120000"/>
                        </a:lnSpc>
                        <a:spcBef>
                          <a:spcPts val="0"/>
                        </a:spcBef>
                        <a:spcAft>
                          <a:spcPts val="0"/>
                        </a:spcAft>
                      </a:pPr>
                      <a:r>
                        <a:rPr lang="zh-CN" sz="1600" spc="130">
                          <a:solidFill>
                            <a:srgbClr val="000000"/>
                          </a:solidFill>
                          <a:latin typeface="微软雅黑" panose="020B0503020204020204" charset="-122"/>
                          <a:ea typeface="微软雅黑" panose="020B0503020204020204" charset="-122"/>
                        </a:rPr>
                        <a:t>财务会计</a:t>
                      </a:r>
                      <a:endParaRPr lang="zh-CN" sz="16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30">
                          <a:solidFill>
                            <a:srgbClr val="000000"/>
                          </a:solidFill>
                          <a:latin typeface="微软雅黑" panose="020B0503020204020204" charset="-122"/>
                          <a:ea typeface="微软雅黑" panose="020B0503020204020204" charset="-122"/>
                        </a:rPr>
                        <a:t>预算会计</a:t>
                      </a:r>
                      <a:endParaRPr lang="zh-CN" sz="1600" spc="13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42365">
                <a:tc>
                  <a:txBody>
                    <a:bodyPr/>
                    <a:p>
                      <a:pPr marL="0" indent="0" algn="l">
                        <a:lnSpc>
                          <a:spcPct val="120000"/>
                        </a:lnSpc>
                        <a:spcBef>
                          <a:spcPts val="0"/>
                        </a:spcBef>
                        <a:spcAft>
                          <a:spcPts val="0"/>
                        </a:spcAft>
                      </a:pPr>
                      <a:r>
                        <a:rPr lang="zh-CN" sz="1600" spc="120">
                          <a:solidFill>
                            <a:srgbClr val="000000"/>
                          </a:solidFill>
                          <a:latin typeface="微软雅黑" panose="020B0503020204020204" charset="-122"/>
                          <a:ea typeface="微软雅黑" panose="020B0503020204020204" charset="-122"/>
                          <a:cs typeface="微软雅黑" panose="020B0503020204020204" charset="-122"/>
                        </a:rPr>
                        <a:t>借:在建工程	600 000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cs typeface="微软雅黑" panose="020B0503020204020204" charset="-122"/>
                        </a:rPr>
                        <a:t>     </a:t>
                      </a:r>
                      <a:r>
                        <a:rPr lang="zh-CN" sz="1600" spc="120">
                          <a:solidFill>
                            <a:srgbClr val="000000"/>
                          </a:solidFill>
                          <a:latin typeface="微软雅黑" panose="020B0503020204020204" charset="-122"/>
                          <a:ea typeface="微软雅黑" panose="020B0503020204020204" charset="-122"/>
                          <a:cs typeface="微软雅黑" panose="020B0503020204020204" charset="-122"/>
                        </a:rPr>
                        <a:t>贷:长期借款——应计利息	600 000</a:t>
                      </a:r>
                      <a:endParaRPr lang="zh-CN" sz="16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en-US" altLang="zh-CN" sz="1600" spc="120">
                          <a:solidFill>
                            <a:srgbClr val="000000"/>
                          </a:solidFill>
                          <a:latin typeface="微软雅黑" panose="020B0503020204020204" charset="-122"/>
                          <a:ea typeface="微软雅黑" panose="020B0503020204020204" charset="-122"/>
                        </a:rPr>
                        <a:t>—</a:t>
                      </a:r>
                      <a:endParaRPr lang="en-US" altLang="zh-CN" sz="1600" spc="120">
                        <a:solidFill>
                          <a:srgbClr val="000000"/>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7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sym typeface="微软雅黑" panose="020B0503020204020204" charset="-122"/>
              </a:rPr>
              <a:t>以前年度盈余调整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2127885" y="1681480"/>
            <a:ext cx="7069455" cy="40544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3.经上述调整后,年末应将“以前年度盈余调整”科目的余额转入累计盈余,借记或贷记“累计盈余”科目,贷记或借记“以前年度盈余调整”科目。本科目结转后应无余额。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7" name="组合 86"/>
          <p:cNvGrpSpPr/>
          <p:nvPr userDrawn="1">
            <p:custDataLst>
              <p:tags r:id="rId1"/>
            </p:custDataLst>
          </p:nvPr>
        </p:nvGrpSpPr>
        <p:grpSpPr>
          <a:xfrm>
            <a:off x="4001597" y="6045200"/>
            <a:ext cx="8190403" cy="812800"/>
            <a:chOff x="4001597" y="5613400"/>
            <a:chExt cx="8190403" cy="1244600"/>
          </a:xfrm>
        </p:grpSpPr>
        <p:sp>
          <p:nvSpPr>
            <p:cNvPr id="88"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89" name="等腰三角形 88"/>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累计盈余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85" name="文本框 84"/>
          <p:cNvSpPr txBox="1"/>
          <p:nvPr/>
        </p:nvSpPr>
        <p:spPr>
          <a:xfrm>
            <a:off x="457200" y="1219200"/>
            <a:ext cx="11120120" cy="5298440"/>
          </a:xfrm>
          <a:prstGeom prst="rect">
            <a:avLst/>
          </a:prstGeom>
        </p:spPr>
        <p:txBody>
          <a:bodyPr>
            <a:noAutofit/>
          </a:bodyPr>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“累计盈余”科目核算单位历年实现的盈余扣除盈余分配后滚存的金额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以及因无偿调入调出资产产生的净资产变动额。</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按照规定上缴、缴回、单位间调剂结转结余资金产生的净资产变动额以及对以前年度盈余的调整金额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也通过本科目核算。</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本科目期末余额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反映单位未分配盈余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或未弥补亏损</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的累计数以及截至上年末无偿调拨净资产变动的累计数。年末余额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反映单位未分配盈余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或未弥补亏损</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以及无偿调拨净资产变动的累计数。</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1.</a:t>
            </a:r>
            <a:r>
              <a:rPr lang="zh-CN" altLang="en-US">
                <a:solidFill>
                  <a:srgbClr val="000000"/>
                </a:solidFill>
                <a:latin typeface="微软雅黑" panose="020B0503020204020204" charset="-122"/>
                <a:ea typeface="微软雅黑" panose="020B0503020204020204" charset="-122"/>
                <a:cs typeface="微软雅黑" panose="020B0503020204020204" charset="-122"/>
              </a:rPr>
              <a:t>年末</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将“本年盈余分配”科目的余额转入累计盈余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借记或贷记“本年盈余分配”科目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贷记或借记“累计盈余”科目。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2.</a:t>
            </a:r>
            <a:r>
              <a:rPr lang="zh-CN" altLang="en-US">
                <a:solidFill>
                  <a:srgbClr val="000000"/>
                </a:solidFill>
                <a:latin typeface="微软雅黑" panose="020B0503020204020204" charset="-122"/>
                <a:ea typeface="微软雅黑" panose="020B0503020204020204" charset="-122"/>
                <a:cs typeface="微软雅黑" panose="020B0503020204020204" charset="-122"/>
              </a:rPr>
              <a:t>年末</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将“无偿调拨净资产”科目的余额转入累计盈余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借记或贷记“无偿调拨净资产”科目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贷记或借记“累计盈余”科目。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a:p>
            <a:pPr indent="0" defTabSz="266700" fontAlgn="auto">
              <a:lnSpc>
                <a:spcPct val="150000"/>
              </a:lnSpc>
              <a:spcBef>
                <a:spcPct val="0"/>
              </a:spcBef>
              <a:spcAft>
                <a:spcPct val="0"/>
              </a:spcAft>
            </a:pPr>
            <a:r>
              <a:rPr lang="en-US" altLang="zh-CN">
                <a:solidFill>
                  <a:srgbClr val="000000"/>
                </a:solidFill>
                <a:latin typeface="微软雅黑" panose="020B0503020204020204" charset="-122"/>
                <a:ea typeface="微软雅黑" panose="020B0503020204020204" charset="-122"/>
                <a:cs typeface="微软雅黑" panose="020B0503020204020204" charset="-122"/>
              </a:rPr>
              <a:t>       </a:t>
            </a:r>
            <a:r>
              <a:rPr lang="zh-CN" altLang="en-US">
                <a:solidFill>
                  <a:srgbClr val="000000"/>
                </a:solidFill>
                <a:latin typeface="微软雅黑" panose="020B0503020204020204" charset="-122"/>
                <a:ea typeface="微软雅黑" panose="020B0503020204020204" charset="-122"/>
                <a:cs typeface="微软雅黑" panose="020B0503020204020204" charset="-122"/>
              </a:rPr>
              <a:t>　</a:t>
            </a:r>
            <a:r>
              <a:rPr lang="en-US" altLang="zh-CN">
                <a:solidFill>
                  <a:srgbClr val="000000"/>
                </a:solidFill>
                <a:latin typeface="微软雅黑" panose="020B0503020204020204" charset="-122"/>
                <a:ea typeface="微软雅黑" panose="020B0503020204020204" charset="-122"/>
                <a:cs typeface="微软雅黑" panose="020B0503020204020204" charset="-122"/>
              </a:rPr>
              <a:t>3.</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按照规定上缴财政拨款结转结余、缴回非财政拨款结转资金、向其他单位调出财政拨款结转资金时</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按照实际上缴、缴回、调出金额</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借记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累计盈余</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科目</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贷记</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财政应返还额度</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零余额账户用款额度</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银行存款</a:t>
            </a:r>
            <a:r>
              <a:rPr lang="en-US" altLang="zh-CN">
                <a:solidFill>
                  <a:srgbClr val="000000"/>
                </a:solidFill>
                <a:latin typeface="微软雅黑" panose="020B0503020204020204" charset="-122"/>
                <a:ea typeface="微软雅黑" panose="020B0503020204020204" charset="-122"/>
                <a:cs typeface="微软雅黑" panose="020B0503020204020204" charset="-122"/>
              </a:rPr>
              <a:t>”</a:t>
            </a:r>
            <a:r>
              <a:rPr lang="zh-CN" altLang="en-US">
                <a:solidFill>
                  <a:srgbClr val="000000"/>
                </a:solidFill>
                <a:latin typeface="微软雅黑" panose="020B0503020204020204" charset="-122"/>
                <a:ea typeface="微软雅黑" panose="020B0503020204020204" charset="-122"/>
                <a:cs typeface="微软雅黑" panose="020B0503020204020204" charset="-122"/>
              </a:rPr>
              <a:t>等科目。</a:t>
            </a:r>
            <a:endParaRPr lang="zh-CN" altLang="en-US">
              <a:solidFill>
                <a:srgbClr val="000000"/>
              </a:solidFill>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7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sym typeface="微软雅黑" panose="020B0503020204020204" charset="-122"/>
              </a:rPr>
              <a:t>累计盈余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27710" y="1474470"/>
            <a:ext cx="10640695" cy="314833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按照规定从其他单位调入财政拨款结转资金时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按照实际调入金额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零余额账户用款额度</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科目的余额转入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借记或贷记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贷记或借记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按照规定使用专用基金购置固定资产、无形资产的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按照固定资产、无形资产成本金额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固定资产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无形资产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银行存款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按照专用基金使用金额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15-41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2024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某事业单位按照规定缴回非财政拨款结转资金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以银行存款支付。财会部门根据有关凭证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应做账务处理如下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5" name="表格 4"/>
          <p:cNvGraphicFramePr/>
          <p:nvPr>
            <p:custDataLst>
              <p:tags r:id="rId8"/>
            </p:custDataLst>
          </p:nvPr>
        </p:nvGraphicFramePr>
        <p:xfrm>
          <a:off x="1764030" y="4712970"/>
          <a:ext cx="8801100" cy="1577975"/>
        </p:xfrm>
        <a:graphic>
          <a:graphicData uri="http://schemas.openxmlformats.org/drawingml/2006/table">
            <a:tbl>
              <a:tblPr/>
              <a:tblGrid>
                <a:gridCol w="4345305"/>
                <a:gridCol w="4455795"/>
              </a:tblGrid>
              <a:tr h="525780">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财务会计</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algn="ctr"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rPr>
                        <a:t>预算会计</a:t>
                      </a:r>
                      <a:endParaRPr lang="zh-CN" sz="1600">
                        <a:solidFill>
                          <a:srgbClr val="000000"/>
                        </a:solidFill>
                        <a:latin typeface="微软雅黑" panose="020B0503020204020204" charset="-122"/>
                        <a:ea typeface="微软雅黑" panose="020B0503020204020204" charset="-122"/>
                      </a:endParaRPr>
                    </a:p>
                  </a:txBody>
                  <a:tcPr marL="0" marR="0"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052195">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累计盈余</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420</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600">
                        <a:solidFill>
                          <a:srgbClr val="000000"/>
                        </a:solidFill>
                        <a:latin typeface="微软雅黑" panose="020B0503020204020204" charset="-122"/>
                        <a:ea typeface="微软雅黑" panose="020B0503020204020204" charset="-122"/>
                        <a:cs typeface="微软雅黑" panose="020B0503020204020204" charset="-122"/>
                      </a:endParaRPr>
                    </a:p>
                    <a:p>
                      <a:pPr indent="22860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银行存款</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420</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6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indent="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非财政拨款结转</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缴回资金</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420</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600">
                        <a:solidFill>
                          <a:srgbClr val="000000"/>
                        </a:solidFill>
                        <a:latin typeface="微软雅黑" panose="020B0503020204020204" charset="-122"/>
                        <a:ea typeface="微软雅黑" panose="020B0503020204020204" charset="-122"/>
                        <a:cs typeface="微软雅黑" panose="020B0503020204020204" charset="-122"/>
                      </a:endParaRPr>
                    </a:p>
                    <a:p>
                      <a:pPr indent="342900" fontAlgn="auto">
                        <a:lnSpc>
                          <a:spcPct val="100000"/>
                        </a:lnSpc>
                        <a:spcBef>
                          <a:spcPct val="0"/>
                        </a:spcBef>
                        <a:spcAft>
                          <a:spcPct val="0"/>
                        </a:spcAft>
                      </a:pPr>
                      <a:r>
                        <a:rPr lang="zh-CN" sz="160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sz="160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600">
                          <a:solidFill>
                            <a:srgbClr val="000000"/>
                          </a:solidFill>
                          <a:latin typeface="微软雅黑" panose="020B0503020204020204" charset="-122"/>
                          <a:ea typeface="微软雅黑" panose="020B0503020204020204" charset="-122"/>
                          <a:cs typeface="微软雅黑" panose="020B0503020204020204" charset="-122"/>
                        </a:rPr>
                        <a:t>货币资金	  </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420</a:t>
                      </a:r>
                      <a:r>
                        <a:rPr lang="en-US" altLang="zh-CN" sz="1600">
                          <a:solidFill>
                            <a:srgbClr val="000000"/>
                          </a:solidFill>
                          <a:latin typeface="微软雅黑" panose="020B0503020204020204" charset="-122"/>
                          <a:ea typeface="微软雅黑" panose="020B0503020204020204" charset="-122"/>
                          <a:cs typeface="微软雅黑" panose="020B0503020204020204" charset="-122"/>
                        </a:rPr>
                        <a:t> 000</a:t>
                      </a:r>
                      <a:endParaRPr lang="en-US" altLang="zh-CN" sz="1600">
                        <a:solidFill>
                          <a:srgbClr val="000000"/>
                        </a:solidFill>
                        <a:latin typeface="微软雅黑" panose="020B0503020204020204" charset="-122"/>
                        <a:ea typeface="微软雅黑" panose="020B0503020204020204" charset="-122"/>
                        <a:cs typeface="微软雅黑" panose="020B0503020204020204" charset="-122"/>
                      </a:endParaRPr>
                    </a:p>
                  </a:txBody>
                  <a:tcPr marL="66675" marR="66675" marT="0" marB="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7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34" name="组合 33"/>
          <p:cNvGrpSpPr/>
          <p:nvPr userDrawn="1">
            <p:custDataLst>
              <p:tags r:id="rId1"/>
            </p:custDataLst>
          </p:nvPr>
        </p:nvGrpSpPr>
        <p:grpSpPr>
          <a:xfrm>
            <a:off x="4001597" y="6045200"/>
            <a:ext cx="8190403" cy="812800"/>
            <a:chOff x="4001597" y="5613400"/>
            <a:chExt cx="8190403" cy="1244600"/>
          </a:xfrm>
        </p:grpSpPr>
        <p:sp>
          <p:nvSpPr>
            <p:cNvPr id="3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6" name="等腰三角形 35"/>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2" name="Title 6"/>
          <p:cNvSpPr txBox="1"/>
          <p:nvPr>
            <p:custDataLst>
              <p:tags r:id="rId7"/>
            </p:custDataLst>
          </p:nvPr>
        </p:nvSpPr>
        <p:spPr>
          <a:xfrm>
            <a:off x="1106805" y="1664970"/>
            <a:ext cx="9692005" cy="4528820"/>
          </a:xfrm>
          <a:prstGeom prst="rect">
            <a:avLst/>
          </a:prstGeom>
          <a:noFill/>
          <a:ln w="3175">
            <a:noFill/>
            <a:prstDash val="dash"/>
          </a:ln>
        </p:spPr>
        <p:txBody>
          <a:bodyPr wrap="square" lIns="63500" tIns="25400" rIns="63500" bIns="25400" anchor="t"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事业单位应当如何核算长期借款的利息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如何理解借款利息的资本化和费用化</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一般纳税人与小规模纳税人在增值税申报缴纳的账务处理方面有何不同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科目涉及哪些明细科目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科目涉及哪些明细科目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应付职工薪酬要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科目核算的有哪些</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应付及预收款项科目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哪个科目仅适用于行政单位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哪些科目适用于事业单位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哪些科目行政单位和事业单位均适用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其他应付款和长期应付款在核算方面有何不同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无法偿付或债权人豁免偿还的应付账款如何进行账务处理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净资产包括哪些财务会计科目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哪些净资产类会计科目需在年终进行结转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练习题</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81050" y="1290320"/>
            <a:ext cx="9825990" cy="48736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某事业单位发生如下经济业务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为新建一座实验室</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,20x4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日向银行借入一笔长期借款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本金为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期限</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年利率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每年付息一次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到期偿还本金。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实验室项目在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20x4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日开工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直至</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日完工。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(3)20x4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日各支付利息一次。</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偿还本金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10 000 000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要求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根据以上经济业务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为该事业单位编制有关的会计分录。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某事业单位是增值税小规模纳税人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增值税征收率为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城市维护建设税、教育费附加、地方教育费附加分别按照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计提。该单位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月份取得经营收入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元。请编制关于其他应交税费的会计分录。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200" y="1418590"/>
            <a:ext cx="11277600" cy="48107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月的工资表显示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应发职务工资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67 000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元、级别工资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65 000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元、绩效工资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元、特区津贴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17 000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元、岗位津贴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48 000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工资表中计算出单位承担的职工医疗保险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元、养老保险</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26 000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元、住房公积金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25 000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工资表还计算出应代扣个人承担的社会保险费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元、住房公积金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元、应代扣个人所得税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工资表中所有人员均从事专业及其辅助活动。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请编写该单位计提应付职工薪酬及计提代扣代缴款项的会计分录。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年发生如下经济业务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均不考虑相关税金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为采购一台专用设备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开具一张票面金额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个月到期的商业承兑汇票。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委托会计师事务所审计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审计服务费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150 000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审计报告已取得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审计费用尚未支付。</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收到同级政府财政部门预拨的下期预算款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1 000 000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要求</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根据以上经济业务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为该事业单位编制有关的会计分录。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第六节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行政事业单位的净资产</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585071" y="2066036"/>
            <a:ext cx="9021857" cy="4097528"/>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某事业单位年终结账前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账面记录如下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:20x5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月累计取得财政拨款收入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1 200 000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元、事业收入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月累计发生业务活动费用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1 400 000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元、单位管理费用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500 000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元、其他费用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无偿调拨净资产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为借方余额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36 000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该单位按照预算会计下基于预算收入计算提取金额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提取专用基金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40 000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元。</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请根据以上信息编制年终结账相关会计分录。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借 款</a:t>
            </a:r>
            <a:endPar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归还借款</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95985" y="1286510"/>
            <a:ext cx="10440035" cy="18091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到期归还长期借款本金、利息时,借记长期借款(本金、应计利息),贷记“银行存款”科目。
【例15-4】 续例15-2,2027年6月30日,该事业单位归还借款本金,同时支付借款利息。财会部门根据有关凭证,应做账务处理如下: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1223645" y="2996565"/>
          <a:ext cx="10024110" cy="2600325"/>
        </p:xfrm>
        <a:graphic>
          <a:graphicData uri="http://schemas.openxmlformats.org/drawingml/2006/table">
            <a:tbl>
              <a:tblPr/>
              <a:tblGrid>
                <a:gridCol w="5244465"/>
                <a:gridCol w="4779645"/>
              </a:tblGrid>
              <a:tr h="513715">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财务会计</a:t>
                      </a:r>
                      <a:endParaRPr 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rPr>
                        <a:t>预算会计</a:t>
                      </a:r>
                      <a:endParaRPr lang="zh-CN" sz="1800" spc="120">
                        <a:solidFill>
                          <a:srgbClr val="000000"/>
                        </a:solidFill>
                        <a:latin typeface="微软雅黑" panose="020B0503020204020204" charset="-122"/>
                        <a:ea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2086610">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借:长期借款——本金  20 000 000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长期借款——应计利息3 600 000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    </a:t>
                      </a:r>
                      <a:r>
                        <a:rPr lang="zh-CN" sz="1800" spc="120">
                          <a:solidFill>
                            <a:srgbClr val="000000"/>
                          </a:solidFill>
                          <a:latin typeface="微软雅黑" panose="020B0503020204020204" charset="-122"/>
                          <a:ea typeface="微软雅黑" panose="020B0503020204020204" charset="-122"/>
                          <a:cs typeface="微软雅黑" panose="020B0503020204020204" charset="-122"/>
                        </a:rPr>
                        <a:t>贷:银行存款	        23 600 000</a:t>
                      </a:r>
                      <a:endParaRPr 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借</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sz="1800" spc="120">
                          <a:solidFill>
                            <a:srgbClr val="000000"/>
                          </a:solidFill>
                          <a:latin typeface="微软雅黑" panose="020B0503020204020204" charset="-122"/>
                          <a:ea typeface="微软雅黑" panose="020B0503020204020204" charset="-122"/>
                          <a:cs typeface="微软雅黑" panose="020B0503020204020204" charset="-122"/>
                        </a:rPr>
                        <a:t>债务还本支出</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20 000 000</a:t>
                      </a:r>
                      <a:endParaRPr lang="en-US" alt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其他支出</a:t>
                      </a:r>
                      <a:r>
                        <a:rPr lang="zh-CN" altLang="en-US" sz="1800" spc="120">
                          <a:solidFill>
                            <a:srgbClr val="000000"/>
                          </a:solidFill>
                          <a:latin typeface="微软雅黑" panose="020B0503020204020204" charset="-122"/>
                          <a:ea typeface="微软雅黑" panose="020B0503020204020204" charset="-122"/>
                          <a:cs typeface="微软雅黑" panose="020B0503020204020204" charset="-122"/>
                        </a:rPr>
                        <a:t>	 </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3 600 000</a:t>
                      </a:r>
                      <a:endParaRPr lang="en-US" altLang="zh-CN" sz="1800" spc="120">
                        <a:solidFill>
                          <a:srgbClr val="000000"/>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800" spc="120">
                          <a:solidFill>
                            <a:srgbClr val="000000"/>
                          </a:solidFill>
                          <a:latin typeface="微软雅黑" panose="020B0503020204020204" charset="-122"/>
                          <a:ea typeface="微软雅黑" panose="020B0503020204020204" charset="-122"/>
                          <a:cs typeface="微软雅黑" panose="020B0503020204020204" charset="-122"/>
                        </a:rPr>
                        <a:t>贷</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sz="1800" spc="120">
                          <a:solidFill>
                            <a:srgbClr val="000000"/>
                          </a:solidFill>
                          <a:latin typeface="微软雅黑" panose="020B0503020204020204" charset="-122"/>
                          <a:ea typeface="微软雅黑" panose="020B0503020204020204" charset="-122"/>
                          <a:cs typeface="微软雅黑" panose="020B0503020204020204" charset="-122"/>
                        </a:rPr>
                        <a:t>资金结存</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a:t>
                      </a:r>
                      <a:r>
                        <a:rPr lang="zh-CN" altLang="en-US" sz="1800" spc="120">
                          <a:solidFill>
                            <a:srgbClr val="000000"/>
                          </a:solidFill>
                          <a:latin typeface="微软雅黑" panose="020B0503020204020204" charset="-122"/>
                          <a:ea typeface="微软雅黑" panose="020B0503020204020204" charset="-122"/>
                          <a:cs typeface="微软雅黑" panose="020B0503020204020204" charset="-122"/>
                        </a:rPr>
                        <a:t>货币资金</a:t>
                      </a:r>
                      <a:r>
                        <a:rPr lang="en-US" altLang="zh-CN" sz="1800" spc="120">
                          <a:solidFill>
                            <a:srgbClr val="000000"/>
                          </a:solidFill>
                          <a:latin typeface="微软雅黑" panose="020B0503020204020204" charset="-122"/>
                          <a:ea typeface="微软雅黑" panose="020B0503020204020204" charset="-122"/>
                          <a:cs typeface="微软雅黑" panose="020B0503020204020204" charset="-122"/>
                        </a:rPr>
                        <a:t>23 600 000</a:t>
                      </a:r>
                      <a:endParaRPr lang="en-US" altLang="zh-CN" sz="1800" spc="120">
                        <a:solidFill>
                          <a:srgbClr val="000000"/>
                        </a:solidFill>
                        <a:latin typeface="微软雅黑" panose="020B0503020204020204" charset="-122"/>
                        <a:ea typeface="微软雅黑" panose="020B0503020204020204" charset="-122"/>
                        <a:cs typeface="微软雅黑" panose="020B0503020204020204" charset="-122"/>
                      </a:endParaRPr>
                    </a:p>
                  </a:txBody>
                  <a:tcPr marL="177800" marR="177800" marT="57150" marB="571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应缴款项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726440" y="1079500"/>
            <a:ext cx="10768330" cy="50628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应缴款项是指单位按规定应向有关部门上缴的各种款项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主要包括应缴财政款、应交增值税及其他应交税费。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一、应缴财政款</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单位应缴财政款是指单位取得或应收的按照规定应当上缴财政的款项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包括应缴国库的款项和应缴财政专户的款项。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为核算应缴财政的各类款项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单位应当设置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应缴财政款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科目。单位按照国家税法等有关规定应当缴纳的各种税费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通过</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应交增值税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其他应交税费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不通过本科目核算。本科目应当按照应缴财政款项的类别进行明细核算。本科目期末贷方余额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反映单位应当上缴财政但尚未缴纳的款项。年终清缴后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本科目一般应无余额。</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2"/>
</p:tagLst>
</file>

<file path=ppt/tags/tag168.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3"/>
</p:tagLst>
</file>

<file path=ppt/tags/tag169.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4"/>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171.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17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7"/>
</p:tagLst>
</file>

<file path=ppt/tags/tag173.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48:23&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Lst>
</file>

<file path=ppt/tags/tag178.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48:23&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3.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185.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8:23&quot;,&quot;maxSize&quot;:{&quot;size1&quot;:20},&quot;minSize&quot;:{&quot;size1&quot;:11.2},&quot;normalSize&quot;:{&quot;size1&quot;:11.2},&quot;subLayout&quot;:[{&quot;id&quot;:&quot;2025-07-20T23:48:23&quot;,&quot;margin&quot;:{&quot;bottom&quot;:0.025999998673796654,&quot;left&quot;:1.2699999809265137,&quot;right&quot;:1.2699999809265137,&quot;top&quot;:0.4230000376701355},&quot;type&quot;:0},{&quot;id&quot;:&quot;2025-07-20T23:48:23&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192.xml><?xml version="1.0" encoding="utf-8"?>
<p:tagLst xmlns:p="http://schemas.openxmlformats.org/presentationml/2006/main">
  <p:tag name="TABLE_ENDDRAG_ORIGIN_RECT" val="565*206"/>
  <p:tag name="TABLE_ENDDRAG_RECT" val="122*208*565*206"/>
  <p:tag name="TABLE_AUTOADJUST_FLAG" val="1"/>
</p:tagLst>
</file>

<file path=ppt/tags/tag193.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8:23&quot;,&quot;maxSize&quot;:{&quot;size1&quot;:20},&quot;minSize&quot;:{&quot;size1&quot;:11.2},&quot;normalSize&quot;:{&quot;size1&quot;:11.2},&quot;subLayout&quot;:[{&quot;id&quot;:&quot;2025-07-20T23:48:23&quot;,&quot;margin&quot;:{&quot;bottom&quot;:0.025999998673796654,&quot;left&quot;:1.2699999809265137,&quot;right&quot;:1.2699999809265137,&quot;top&quot;:0.4230000376701355},&quot;type&quot;:0},{&quot;id&quot;:&quot;2025-07-20T23:48:23&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01.xml><?xml version="1.0" encoding="utf-8"?>
<p:tagLst xmlns:p="http://schemas.openxmlformats.org/presentationml/2006/main">
  <p:tag name="TABLE_ENDDRAG_ORIGIN_RECT" val="602*168"/>
  <p:tag name="TABLE_ENDDRAG_RECT" val="170*345*602*168"/>
  <p:tag name="TABLE_AUTOADJUST_FLAG" val="1"/>
</p:tagLst>
</file>

<file path=ppt/tags/tag20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3&quot;,&quot;maxSize&quot;:{&quot;size1&quot;:31.1},&quot;minSize&quot;:{&quot;size1&quot;:17.8},&quot;normalSize&quot;:{&quot;size1&quot;:17.8},&quot;subLayout&quot;:[{&quot;id&quot;:&quot;2025-07-20T23:48:23&quot;,&quot;maxSize&quot;:{&quot;size1&quot;:100},&quot;minSize&quot;:{&quot;size1&quot;:61.7},&quot;normalSize&quot;:{&quot;size1&quot;:61.7},&quot;subLayout&quot;:[{&quot;id&quot;:&quot;2025-07-20T23:48:23&quot;,&quot;margin&quot;:{&quot;bottom&quot;:0,&quot;left&quot;:1.2699999809265137,&quot;right&quot;:1.2699999809265137,&quot;top&quot;:0.4230000376701355},&quot;type&quot;:0},{&quot;id&quot;:&quot;2025-07-20T23:48:23&quot;,&quot;margin&quot;:{&quot;bottom&quot;:0.025999998673796654,&quot;left&quot;:1.2699999809265137,&quot;right&quot;:1.2699999809265137,&quot;top&quot;:0.025999998673796654},&quot;type&quot;:0}],&quot;type&quot;:0},{&quot;id&quot;:&quot;2025-07-20T23:48:2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TABLE_ENDDRAG_ORIGIN_RECT" val="610*151"/>
  <p:tag name="TABLE_ENDDRAG_RECT" val="155*353*610*151"/>
  <p:tag name="TABLE_AUTOADJUST_FLAG" val="1"/>
</p:tagLst>
</file>

<file path=ppt/tags/tag21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3&quot;,&quot;maxSize&quot;:{&quot;size1&quot;:31.1},&quot;minSize&quot;:{&quot;size1&quot;:17.8},&quot;normalSize&quot;:{&quot;size1&quot;:17.8},&quot;subLayout&quot;:[{&quot;id&quot;:&quot;2025-07-20T23:48:23&quot;,&quot;maxSize&quot;:{&quot;size1&quot;:100},&quot;minSize&quot;:{&quot;size1&quot;:61.7},&quot;normalSize&quot;:{&quot;size1&quot;:61.7},&quot;subLayout&quot;:[{&quot;id&quot;:&quot;2025-07-20T23:48:23&quot;,&quot;margin&quot;:{&quot;bottom&quot;:0,&quot;left&quot;:1.2699999809265137,&quot;right&quot;:1.2699999809265137,&quot;top&quot;:0.4230000376701355},&quot;type&quot;:0},{&quot;id&quot;:&quot;2025-07-20T23:48:23&quot;,&quot;margin&quot;:{&quot;bottom&quot;:0.025999998673796654,&quot;left&quot;:1.2699999809265137,&quot;right&quot;:1.2699999809265137,&quot;top&quot;:0.025999998673796654},&quot;type&quot;:0}],&quot;type&quot;:0},{&quot;id&quot;:&quot;2025-07-20T23:48:2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19.xml><?xml version="1.0" encoding="utf-8"?>
<p:tagLst xmlns:p="http://schemas.openxmlformats.org/presentationml/2006/main">
  <p:tag name="TABLE_ENDDRAG_ORIGIN_RECT" val="789*204"/>
  <p:tag name="TABLE_ENDDRAG_RECT" val="96*235*789*204"/>
  <p:tag name="TABLE_AUTOADJUST_FLAG" val="1"/>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3&quot;,&quot;maxSize&quot;:{&quot;size1&quot;:31.1},&quot;minSize&quot;:{&quot;size1&quot;:17.8},&quot;normalSize&quot;:{&quot;size1&quot;:17.8},&quot;subLayout&quot;:[{&quot;id&quot;:&quot;2025-07-20T23:48:23&quot;,&quot;maxSize&quot;:{&quot;size1&quot;:100},&quot;minSize&quot;:{&quot;size1&quot;:61.7},&quot;normalSize&quot;:{&quot;size1&quot;:61.7},&quot;subLayout&quot;:[{&quot;id&quot;:&quot;2025-07-20T23:48:23&quot;,&quot;margin&quot;:{&quot;bottom&quot;:0,&quot;left&quot;:1.2699999809265137,&quot;right&quot;:1.2699999809265137,&quot;top&quot;:0.4230000376701355},&quot;type&quot;:0},{&quot;id&quot;:&quot;2025-07-20T23:48:23&quot;,&quot;margin&quot;:{&quot;bottom&quot;:0.025999998673796654,&quot;left&quot;:1.2699999809265137,&quot;right&quot;:1.2699999809265137,&quot;top&quot;:0.025999998673796654},&quot;type&quot;:0}],&quot;type&quot;:0},{&quot;id&quot;:&quot;2025-07-20T23:48:23&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5.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227.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20},&quot;minSize&quot;:{&quot;size1&quot;:11.2},&quot;normalSize&quot;:{&quot;size1&quot;:11.2},&quot;subLayout&quot;:[{&quot;id&quot;:&quot;2025-07-20T23:48:24&quot;,&quot;margin&quot;:{&quot;bottom&quot;:0.025999998673796654,&quot;left&quot;:1.2699999809265137,&quot;right&quot;:1.2699999809265137,&quot;top&quot;:0.4230000376701355},&quot;type&quot;:0},{&quot;id&quot;:&quot;2025-07-20T23:48:24&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2.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234.xml><?xml version="1.0" encoding="utf-8"?>
<p:tagLst xmlns:p="http://schemas.openxmlformats.org/presentationml/2006/main">
  <p:tag name="TABLE_ENDDRAG_ORIGIN_RECT" val="596*206"/>
  <p:tag name="TABLE_ENDDRAG_RECT" val="176*275*596*206"/>
  <p:tag name="TABLE_AUTOADJUST_FLAG" val="1"/>
</p:tagLst>
</file>

<file path=ppt/tags/tag235.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20},&quot;minSize&quot;:{&quot;size1&quot;:11.2},&quot;normalSize&quot;:{&quot;size1&quot;:11.2},&quot;subLayout&quot;:[{&quot;id&quot;:&quot;2025-07-20T23:48:24&quot;,&quot;margin&quot;:{&quot;bottom&quot;:0.025999998673796654,&quot;left&quot;:1.2699999809265137,&quot;right&quot;:1.2699999809265137,&quot;top&quot;:0.4230000376701355},&quot;type&quot;:0},{&quot;id&quot;:&quot;2025-07-20T23:48:24&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242.xml><?xml version="1.0" encoding="utf-8"?>
<p:tagLst xmlns:p="http://schemas.openxmlformats.org/presentationml/2006/main">
  <p:tag name="TABLE_ENDDRAG_ORIGIN_RECT" val="473*130"/>
  <p:tag name="TABLE_ENDDRAG_RECT" val="214*246*473*130"/>
  <p:tag name="TABLE_AUTOADJUST_FLAG" val="1"/>
</p:tagLst>
</file>

<file path=ppt/tags/tag243.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20},&quot;minSize&quot;:{&quot;size1&quot;:11.2},&quot;normalSize&quot;:{&quot;size1&quot;:11.2},&quot;subLayout&quot;:[{&quot;id&quot;:&quot;2025-07-20T23:48:24&quot;,&quot;margin&quot;:{&quot;bottom&quot;:0.025999998673796654,&quot;left&quot;:1.2699999809265137,&quot;right&quot;:1.2699999809265137,&quot;top&quot;:0.4230000376701355},&quot;type&quot;:0},{&quot;id&quot;:&quot;2025-07-20T23:48:24&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5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5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6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7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83.xml><?xml version="1.0" encoding="utf-8"?>
<p:tagLst xmlns:p="http://schemas.openxmlformats.org/presentationml/2006/main">
  <p:tag name="TABLE_ENDDRAG_ORIGIN_RECT" val="703*150"/>
  <p:tag name="TABLE_ENDDRAG_RECT" val="66*225*703*150"/>
  <p:tag name="TABLE_AUTOADJUST_FLAG" val="1"/>
</p:tagLst>
</file>

<file path=ppt/tags/tag28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92.xml><?xml version="1.0" encoding="utf-8"?>
<p:tagLst xmlns:p="http://schemas.openxmlformats.org/presentationml/2006/main">
  <p:tag name="TABLE_ENDDRAG_ORIGIN_RECT" val="624*142"/>
  <p:tag name="TABLE_ENDDRAG_RECT" val="135*387*624*142"/>
</p:tagLst>
</file>

<file path=ppt/tags/tag29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0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09.xml><?xml version="1.0" encoding="utf-8"?>
<p:tagLst xmlns:p="http://schemas.openxmlformats.org/presentationml/2006/main">
  <p:tag name="TABLE_ENDDRAG_ORIGIN_RECT" val="737*271"/>
  <p:tag name="TABLE_ENDDRAG_RECT" val="82*206*737*271"/>
  <p:tag name="TABLE_AUTOADJUST_FLAG" val="1"/>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18.xml><?xml version="1.0" encoding="utf-8"?>
<p:tagLst xmlns:p="http://schemas.openxmlformats.org/presentationml/2006/main">
  <p:tag name="TABLE_ENDDRAG_ORIGIN_RECT" val="598*141"/>
  <p:tag name="TABLE_ENDDRAG_RECT" val="243*367*598*141"/>
</p:tagLst>
</file>

<file path=ppt/tags/tag31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2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35.xml><?xml version="1.0" encoding="utf-8"?>
<p:tagLst xmlns:p="http://schemas.openxmlformats.org/presentationml/2006/main">
  <p:tag name="TABLE_ENDDRAG_ORIGIN_RECT" val="602*174"/>
  <p:tag name="TABLE_ENDDRAG_RECT" val="209*239*602*174"/>
  <p:tag name="TABLE_AUTOADJUST_FLAG" val="1"/>
</p:tagLst>
</file>

<file path=ppt/tags/tag33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4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44.xml><?xml version="1.0" encoding="utf-8"?>
<p:tagLst xmlns:p="http://schemas.openxmlformats.org/presentationml/2006/main">
  <p:tag name="TABLE_ENDDRAG_ORIGIN_RECT" val="764*167"/>
  <p:tag name="TABLE_ENDDRAG_RECT" val="112*348*764*167"/>
  <p:tag name="TABLE_AUTOADJUST_FLAG" val="1"/>
</p:tagLst>
</file>

<file path=ppt/tags/tag34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5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5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66.xml><?xml version="1.0" encoding="utf-8"?>
<p:tagLst xmlns:p="http://schemas.openxmlformats.org/presentationml/2006/main">
  <p:tag name="TABLE_ENDDRAG_ORIGIN_RECT" val="754*199"/>
  <p:tag name="TABLE_ENDDRAG_RECT" val="77*199*754*199"/>
  <p:tag name="TABLE_AUTOADJUST_FLAG" val="1"/>
</p:tagLst>
</file>

<file path=ppt/tags/tag36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7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7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8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83.xml><?xml version="1.0" encoding="utf-8"?>
<p:tagLst xmlns:p="http://schemas.openxmlformats.org/presentationml/2006/main">
  <p:tag name="TABLE_ENDDRAG_ORIGIN_RECT" val="646*202"/>
  <p:tag name="TABLE_ENDDRAG_RECT" val="160*247*646*202"/>
  <p:tag name="TABLE_AUTOADJUST_FLAG" val="1"/>
</p:tagLst>
</file>

<file path=ppt/tags/tag38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92.xml><?xml version="1.0" encoding="utf-8"?>
<p:tagLst xmlns:p="http://schemas.openxmlformats.org/presentationml/2006/main">
  <p:tag name="TABLE_ENDDRAG_ORIGIN_RECT" val="755*172"/>
  <p:tag name="TABLE_ENDDRAG_RECT" val="101*284*755*172"/>
  <p:tag name="TABLE_AUTOADJUST_FLAG" val="1"/>
</p:tagLst>
</file>

<file path=ppt/tags/tag39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4&quot;,&quot;maxSize&quot;:{&quot;size1&quot;:31.1},&quot;minSize&quot;:{&quot;size1&quot;:17.8},&quot;normalSize&quot;:{&quot;size1&quot;:17.8},&quot;subLayout&quot;:[{&quot;id&quot;:&quot;2025-07-20T23:48:24&quot;,&quot;maxSize&quot;:{&quot;size1&quot;:100},&quot;minSize&quot;:{&quot;size1&quot;:61.7},&quot;normalSize&quot;:{&quot;size1&quot;:61.7},&quot;subLayout&quot;:[{&quot;id&quot;:&quot;2025-07-20T23:48:24&quot;,&quot;margin&quot;:{&quot;bottom&quot;:0,&quot;left&quot;:1.2699999809265137,&quot;right&quot;:1.2699999809265137,&quot;top&quot;:0.4230000376701355},&quot;type&quot;:0},{&quot;id&quot;:&quot;2025-07-20T23:48:24&quot;,&quot;margin&quot;:{&quot;bottom&quot;:0.025999998673796654,&quot;left&quot;:1.2699999809265137,&quot;right&quot;:1.2699999809265137,&quot;top&quot;:0.025999998673796654},&quot;type&quot;:0}],&quot;type&quot;:0},{&quot;id&quot;:&quot;2025-07-20T23:48:2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98.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9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20},&quot;minSize&quot;:{&quot;size1&quot;:11.2},&quot;normalSize&quot;:{&quot;size1&quot;:11.2},&quot;subLayout&quot;:[{&quot;id&quot;:&quot;2025-07-20T23:48:25&quot;,&quot;margin&quot;:{&quot;bottom&quot;:0.025999998673796654,&quot;left&quot;:1.2699999809265137,&quot;right&quot;:1.2699999809265137,&quot;top&quot;:0.4230000376701355},&quot;type&quot;:0},{&quot;id&quot;:&quot;2025-07-20T23:48:25&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4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4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4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40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1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15.xml><?xml version="1.0" encoding="utf-8"?>
<p:tagLst xmlns:p="http://schemas.openxmlformats.org/presentationml/2006/main">
  <p:tag name="TABLE_ENDDRAG_ORIGIN_RECT" val="621*187"/>
  <p:tag name="TABLE_ENDDRAG_RECT" val="203*239*621*187"/>
  <p:tag name="TABLE_AUTOADJUST_FLAG" val="1"/>
</p:tagLst>
</file>

<file path=ppt/tags/tag41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2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24.xml><?xml version="1.0" encoding="utf-8"?>
<p:tagLst xmlns:p="http://schemas.openxmlformats.org/presentationml/2006/main">
  <p:tag name="TABLE_ENDDRAG_ORIGIN_RECT" val="657*210"/>
  <p:tag name="TABLE_ENDDRAG_RECT" val="152*288*657*210"/>
  <p:tag name="TABLE_AUTOADJUST_FLAG" val="1"/>
</p:tagLst>
</file>

<file path=ppt/tags/tag42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3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33.xml><?xml version="1.0" encoding="utf-8"?>
<p:tagLst xmlns:p="http://schemas.openxmlformats.org/presentationml/2006/main">
  <p:tag name="TABLE_ENDDRAG_ORIGIN_RECT" val="678*190"/>
  <p:tag name="TABLE_ENDDRAG_RECT" val="121*246*678*190"/>
  <p:tag name="TABLE_AUTOADJUST_FLAG" val="1"/>
</p:tagLst>
</file>

<file path=ppt/tags/tag43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4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44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42.xml><?xml version="1.0" encoding="utf-8"?>
<p:tagLst xmlns:p="http://schemas.openxmlformats.org/presentationml/2006/main">
  <p:tag name="TABLE_ENDDRAG_ORIGIN_RECT" val="728*211"/>
  <p:tag name="TABLE_ENDDRAG_RECT" val="112*316*728*211"/>
  <p:tag name="TABLE_AUTOADJUST_FLAG" val="1"/>
</p:tagLst>
</file>

<file path=ppt/tags/tag44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4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48.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4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0.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20},&quot;minSize&quot;:{&quot;size1&quot;:11.2},&quot;normalSize&quot;:{&quot;size1&quot;:11.2},&quot;subLayout&quot;:[{&quot;id&quot;:&quot;2025-07-20T23:48:25&quot;,&quot;margin&quot;:{&quot;bottom&quot;:0.025999998673796654,&quot;left&quot;:1.2699999809265137,&quot;right&quot;:1.2699999809265137,&quot;top&quot;:0.4230000376701355},&quot;type&quot;:0},{&quot;id&quot;:&quot;2025-07-20T23:48:25&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4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5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58.xml><?xml version="1.0" encoding="utf-8"?>
<p:tagLst xmlns:p="http://schemas.openxmlformats.org/presentationml/2006/main">
  <p:tag name="TABLE_ENDDRAG_ORIGIN_RECT" val="496*161"/>
  <p:tag name="TABLE_ENDDRAG_RECT" val="207*307*496*161"/>
  <p:tag name="TABLE_AUTOADJUST_FLAG" val="1"/>
</p:tagLst>
</file>

<file path=ppt/tags/tag45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6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67.xml><?xml version="1.0" encoding="utf-8"?>
<p:tagLst xmlns:p="http://schemas.openxmlformats.org/presentationml/2006/main">
  <p:tag name="TABLE_ENDDRAG_ORIGIN_RECT" val="654*132"/>
  <p:tag name="TABLE_ENDDRAG_RECT" val="213*311*654*132"/>
  <p:tag name="TABLE_AUTOADJUST_FLAG" val="1"/>
</p:tagLst>
</file>

<file path=ppt/tags/tag46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7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47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8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8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4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4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492.xml><?xml version="1.0" encoding="utf-8"?>
<p:tagLst xmlns:p="http://schemas.openxmlformats.org/presentationml/2006/main">
  <p:tag name="TABLE_ENDDRAG_ORIGIN_RECT" val="636*170"/>
  <p:tag name="TABLE_ENDDRAG_RECT" val="249*323*636*170"/>
  <p:tag name="TABLE_AUTOADJUST_FLAG" val="1"/>
</p:tagLst>
</file>

<file path=ppt/tags/tag49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4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4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4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4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4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0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01.xml><?xml version="1.0" encoding="utf-8"?>
<p:tagLst xmlns:p="http://schemas.openxmlformats.org/presentationml/2006/main">
  <p:tag name="TABLE_ENDDRAG_ORIGIN_RECT" val="681*189"/>
  <p:tag name="TABLE_ENDDRAG_RECT" val="203*318*681*189"/>
  <p:tag name="TABLE_AUTOADJUST_FLAG" val="1"/>
</p:tagLst>
</file>

<file path=ppt/tags/tag50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0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1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1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19.xml><?xml version="1.0" encoding="utf-8"?>
<p:tagLst xmlns:p="http://schemas.openxmlformats.org/presentationml/2006/main">
  <p:tag name="TABLE_ENDDRAG_ORIGIN_RECT" val="556*127"/>
  <p:tag name="TABLE_ENDDRAG_RECT" val="192*109*556*127"/>
  <p:tag name="TABLE_AUTOADJUST_FLAG" val="1"/>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0.xml><?xml version="1.0" encoding="utf-8"?>
<p:tagLst xmlns:p="http://schemas.openxmlformats.org/presentationml/2006/main">
  <p:tag name="TABLE_ENDDRAG_ORIGIN_RECT" val="628*189"/>
  <p:tag name="TABLE_ENDDRAG_RECT" val="135*325*628*189"/>
  <p:tag name="TABLE_AUTOADJUST_FLAG" val="1"/>
</p:tagLst>
</file>

<file path=ppt/tags/tag521.xml><?xml version="1.0" encoding="utf-8"?>
<p:tagLst xmlns:p="http://schemas.openxmlformats.org/presentationml/2006/main">
  <p:tag name="KSO_WM_BEAUTIFY_FLAG" val="#wm#"/>
  <p:tag name="KSO_WM_TEMPLATE_CATEGORY" val="diagram"/>
  <p:tag name="KSO_WM_TEMPLATE_INDEX" val="20220058"/>
</p:tagLst>
</file>

<file path=ppt/tags/tag5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2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29.xml><?xml version="1.0" encoding="utf-8"?>
<p:tagLst xmlns:p="http://schemas.openxmlformats.org/presentationml/2006/main">
  <p:tag name="TABLE_ENDDRAG_ORIGIN_RECT" val="587*162"/>
  <p:tag name="TABLE_ENDDRAG_RECT" val="272*356*587*162"/>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3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38.xml><?xml version="1.0" encoding="utf-8"?>
<p:tagLst xmlns:p="http://schemas.openxmlformats.org/presentationml/2006/main">
  <p:tag name="TABLE_ENDDRAG_ORIGIN_RECT" val="783*124"/>
  <p:tag name="TABLE_ENDDRAG_RECT" val="88*300*783*124"/>
  <p:tag name="TABLE_AUTOADJUST_FLAG" val="1"/>
</p:tagLst>
</file>

<file path=ppt/tags/tag53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5&quot;,&quot;maxSize&quot;:{&quot;size1&quot;:31.1},&quot;minSize&quot;:{&quot;size1&quot;:17.8},&quot;normalSize&quot;:{&quot;size1&quot;:17.8},&quot;subLayout&quot;:[{&quot;id&quot;:&quot;2025-07-20T23:48:25&quot;,&quot;maxSize&quot;:{&quot;size1&quot;:100},&quot;minSize&quot;:{&quot;size1&quot;:61.7},&quot;normalSize&quot;:{&quot;size1&quot;:61.7},&quot;subLayout&quot;:[{&quot;id&quot;:&quot;2025-07-20T23:48:25&quot;,&quot;margin&quot;:{&quot;bottom&quot;:0,&quot;left&quot;:1.2699999809265137,&quot;right&quot;:1.2699999809265137,&quot;top&quot;:0.4230000376701355},&quot;type&quot;:0},{&quot;id&quot;:&quot;2025-07-20T23:48:25&quot;,&quot;margin&quot;:{&quot;bottom&quot;:0.025999998673796654,&quot;left&quot;:1.2699999809265137,&quot;right&quot;:1.2699999809265137,&quot;top&quot;:0.025999998673796654},&quot;type&quot;:0}],&quot;type&quot;:0},{&quot;id&quot;:&quot;2025-07-20T23:48:2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44.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4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546.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20},&quot;minSize&quot;:{&quot;size1&quot;:11.2},&quot;normalSize&quot;:{&quot;size1&quot;:11.2},&quot;subLayout&quot;:[{&quot;id&quot;:&quot;2025-07-20T23:48:26&quot;,&quot;margin&quot;:{&quot;bottom&quot;:0.025999998673796654,&quot;left&quot;:1.2699999809265137,&quot;right&quot;:1.2699999809265137,&quot;top&quot;:0.4230000376701355},&quot;type&quot;:0},{&quot;id&quot;:&quot;2025-07-20T23:48:26&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5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5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54.xml><?xml version="1.0" encoding="utf-8"?>
<p:tagLst xmlns:p="http://schemas.openxmlformats.org/presentationml/2006/main">
  <p:tag name="TABLE_ENDDRAG_ORIGIN_RECT" val="613*170"/>
  <p:tag name="TABLE_ENDDRAG_RECT" val="128*251*613*170"/>
  <p:tag name="TABLE_AUTOADJUST_FLAG" val="1"/>
</p:tagLst>
</file>

<file path=ppt/tags/tag55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6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563.xml><?xml version="1.0" encoding="utf-8"?>
<p:tagLst xmlns:p="http://schemas.openxmlformats.org/presentationml/2006/main">
  <p:tag name="TABLE_ENDDRAG_ORIGIN_RECT" val="490*95"/>
  <p:tag name="TABLE_ENDDRAG_RECT" val="142*389*490*95"/>
</p:tagLst>
</file>

<file path=ppt/tags/tag56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6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7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72.xml><?xml version="1.0" encoding="utf-8"?>
<p:tagLst xmlns:p="http://schemas.openxmlformats.org/presentationml/2006/main">
  <p:tag name="TABLE_ENDDRAG_ORIGIN_RECT" val="626*139"/>
  <p:tag name="TABLE_ENDDRAG_RECT" val="162*354*626*139"/>
  <p:tag name="TABLE_AUTOADJUST_FLAG" val="1"/>
</p:tagLst>
</file>

<file path=ppt/tags/tag57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81.xml><?xml version="1.0" encoding="utf-8"?>
<p:tagLst xmlns:p="http://schemas.openxmlformats.org/presentationml/2006/main">
  <p:tag name="TABLE_ENDDRAG_ORIGIN_RECT" val="645*144"/>
  <p:tag name="TABLE_ENDDRAG_RECT" val="120*356*645*144"/>
</p:tagLst>
</file>

<file path=ppt/tags/tag58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8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58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594.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59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596.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20},&quot;minSize&quot;:{&quot;size1&quot;:11.2},&quot;normalSize&quot;:{&quot;size1&quot;:11.2},&quot;subLayout&quot;:[{&quot;id&quot;:&quot;2025-07-20T23:48:26&quot;,&quot;margin&quot;:{&quot;bottom&quot;:0.025999998673796654,&quot;left&quot;:1.2699999809265137,&quot;right&quot;:1.2699999809265137,&quot;top&quot;:0.4230000376701355},&quot;type&quot;:0},{&quot;id&quot;:&quot;2025-07-20T23:48:26&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5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5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5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0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04.xml><?xml version="1.0" encoding="utf-8"?>
<p:tagLst xmlns:p="http://schemas.openxmlformats.org/presentationml/2006/main">
  <p:tag name="TABLE_ENDDRAG_ORIGIN_RECT" val="606*161"/>
  <p:tag name="TABLE_ENDDRAG_RECT" val="138*328*606*161"/>
  <p:tag name="TABLE_AUTOADJUST_FLAG" val="1"/>
</p:tagLst>
</file>

<file path=ppt/tags/tag6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13.xml><?xml version="1.0" encoding="utf-8"?>
<p:tagLst xmlns:p="http://schemas.openxmlformats.org/presentationml/2006/main">
  <p:tag name="TABLE_ENDDRAG_ORIGIN_RECT" val="571*165"/>
  <p:tag name="TABLE_ENDDRAG_RECT" val="188*246*571*165"/>
  <p:tag name="TABLE_AUTOADJUST_FLAG" val="1"/>
</p:tagLst>
</file>

<file path=ppt/tags/tag61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62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22.xml><?xml version="1.0" encoding="utf-8"?>
<p:tagLst xmlns:p="http://schemas.openxmlformats.org/presentationml/2006/main">
  <p:tag name="TABLE_ENDDRAG_ORIGIN_RECT" val="479*93"/>
  <p:tag name="TABLE_ENDDRAG_RECT" val="197*360*479*93"/>
</p:tagLst>
</file>

<file path=ppt/tags/tag62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3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3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3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639.xml><?xml version="1.0" encoding="utf-8"?>
<p:tagLst xmlns:p="http://schemas.openxmlformats.org/presentationml/2006/main">
  <p:tag name="TABLE_ENDDRAG_ORIGIN_RECT" val="477*132"/>
  <p:tag name="TABLE_ENDDRAG_RECT" val="208*310*477*132"/>
  <p:tag name="TABLE_AUTOADJUST_FLAG" val="1"/>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6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6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647.xml><?xml version="1.0" encoding="utf-8"?>
<p:tagLst xmlns:p="http://schemas.openxmlformats.org/presentationml/2006/main">
  <p:tag name="TABLE_ENDDRAG_ORIGIN_RECT" val="585*128"/>
  <p:tag name="TABLE_ENDDRAG_RECT" val="102*164*585*128"/>
  <p:tag name="TABLE_AUTOADJUST_FLAG" val="1"/>
</p:tagLst>
</file>

<file path=ppt/tags/tag64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5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56.xml><?xml version="1.0" encoding="utf-8"?>
<p:tagLst xmlns:p="http://schemas.openxmlformats.org/presentationml/2006/main">
  <p:tag name="TABLE_ENDDRAG_ORIGIN_RECT" val="742*265"/>
  <p:tag name="TABLE_ENDDRAG_RECT" val="109*219*742*265"/>
  <p:tag name="TABLE_AUTOADJUST_FLAG" val="1"/>
</p:tagLst>
</file>

<file path=ppt/tags/tag65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6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65.xml><?xml version="1.0" encoding="utf-8"?>
<p:tagLst xmlns:p="http://schemas.openxmlformats.org/presentationml/2006/main">
  <p:tag name="TABLE_ENDDRAG_ORIGIN_RECT" val="428*131"/>
  <p:tag name="TABLE_ENDDRAG_RECT" val="207*278*428*131"/>
  <p:tag name="TABLE_AUTOADJUST_FLAG" val="1"/>
</p:tagLst>
</file>

<file path=ppt/tags/tag66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7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7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8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82.xml><?xml version="1.0" encoding="utf-8"?>
<p:tagLst xmlns:p="http://schemas.openxmlformats.org/presentationml/2006/main">
  <p:tag name="TABLE_ENDDRAG_ORIGIN_RECT" val="543*190"/>
  <p:tag name="TABLE_ENDDRAG_RECT" val="188*250*543*190"/>
  <p:tag name="TABLE_AUTOADJUST_FLAG" val="1"/>
</p:tagLst>
</file>

<file path=ppt/tags/tag68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69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6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6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6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6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6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69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699.xml><?xml version="1.0" encoding="utf-8"?>
<p:tagLst xmlns:p="http://schemas.openxmlformats.org/presentationml/2006/main">
  <p:tag name="TABLE_ENDDRAG_ORIGIN_RECT" val="736*174"/>
  <p:tag name="TABLE_ENDDRAG_RECT" val="36*239*736*174"/>
  <p:tag name="TABLE_AUTOADJUST_FLAG" val="1"/>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0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6&quot;,&quot;maxSize&quot;:{&quot;size1&quot;:31.1},&quot;minSize&quot;:{&quot;size1&quot;:17.8},&quot;normalSize&quot;:{&quot;size1&quot;:17.8},&quot;subLayout&quot;:[{&quot;id&quot;:&quot;2025-07-20T23:48:26&quot;,&quot;maxSize&quot;:{&quot;size1&quot;:100},&quot;minSize&quot;:{&quot;size1&quot;:61.7},&quot;normalSize&quot;:{&quot;size1&quot;:61.7},&quot;subLayout&quot;:[{&quot;id&quot;:&quot;2025-07-20T23:48:26&quot;,&quot;margin&quot;:{&quot;bottom&quot;:0,&quot;left&quot;:1.2699999809265137,&quot;right&quot;:1.2699999809265137,&quot;top&quot;:0.4230000376701355},&quot;type&quot;:0},{&quot;id&quot;:&quot;2025-07-20T23:48:26&quot;,&quot;margin&quot;:{&quot;bottom&quot;:0.025999998673796654,&quot;left&quot;:1.2699999809265137,&quot;right&quot;:1.2699999809265137,&quot;top&quot;:0.025999998673796654},&quot;type&quot;:0}],&quot;type&quot;:0},{&quot;id&quot;:&quot;2025-07-20T23:48:26&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0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0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70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1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716.xml><?xml version="1.0" encoding="utf-8"?>
<p:tagLst xmlns:p="http://schemas.openxmlformats.org/presentationml/2006/main">
  <p:tag name="TABLE_ENDDRAG_ORIGIN_RECT" val="725*173"/>
  <p:tag name="TABLE_ENDDRAG_RECT" val="126*230*725*173"/>
  <p:tag name="TABLE_AUTOADJUST_FLAG" val="1"/>
</p:tagLst>
</file>

<file path=ppt/tags/tag71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2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2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725.xml><?xml version="1.0" encoding="utf-8"?>
<p:tagLst xmlns:p="http://schemas.openxmlformats.org/presentationml/2006/main">
  <p:tag name="TABLE_ENDDRAG_ORIGIN_RECT" val="658*173"/>
  <p:tag name="TABLE_ENDDRAG_RECT" val="132*337*658*173"/>
  <p:tag name="TABLE_AUTOADJUST_FLAG" val="1"/>
</p:tagLst>
</file>

<file path=ppt/tags/tag72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2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2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3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73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3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7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74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4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4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749.xml><?xml version="1.0" encoding="utf-8"?>
<p:tagLst xmlns:p="http://schemas.openxmlformats.org/presentationml/2006/main">
  <p:tag name="TABLE_ENDDRAG_ORIGIN_RECT" val="692*124"/>
  <p:tag name="TABLE_ENDDRAG_RECT" val="138*384*693*124"/>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5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5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7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7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75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1083_1*f*1"/>
  <p:tag name="KSO_WM_TEMPLATE_CATEGORY" val="diagram"/>
  <p:tag name="KSO_WM_TEMPLATE_INDEX" val="20211083"/>
  <p:tag name="KSO_WM_UNIT_LAYERLEVEL" val="1"/>
  <p:tag name="KSO_WM_TAG_VERSION" val="1.0"/>
  <p:tag name="KSO_WM_BEAUTIFY_FLAG" val="#wm#"/>
  <p:tag name="KSO_WM_UNIT_DEFAULT_FONT" val="14;20;2"/>
  <p:tag name="KSO_WM_UNIT_BLOCK" val="0"/>
  <p:tag name="KSO_WM_UNIT_VALUE" val="300"/>
  <p:tag name="KSO_WM_UNIT_SHOW_EDIT_AREA_INDICATION" val="1"/>
  <p:tag name="KSO_WM_CHIP_GROUPID" val="5e6b05596848fb12bee65ac8"/>
  <p:tag name="KSO_WM_CHIP_XID" val="5e6b05596848fb12bee65aca"/>
  <p:tag name="KSO_WM_UNIT_DEC_AREA_ID" val="70c8755b6f37472d840b2f40d7c25c1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rt&quot;,&quot;fill_mode&quot;:&quot;full&quot;,&quot;sacle_strategy&quot;:&quot;smart&quot;}"/>
  <p:tag name="KSO_WM_ASSEMBLE_CHIP_INDEX" val="078f4d704024496f9c40d775791a1fb9"/>
  <p:tag name="KSO_WM_UNIT_TEXT_FILL_FORE_SCHEMECOLOR_INDEX_BRIGHTNESS" val="0.25"/>
  <p:tag name="KSO_WM_UNIT_TEXT_FILL_FORE_SCHEMECOLOR_INDEX" val="13"/>
  <p:tag name="KSO_WM_UNIT_TEXT_FILL_TYPE" val="1"/>
  <p:tag name="KSO_WM_TEMPLATE_ASSEMBLE_XID" val="6130c4e08b5cc6c91112a57b"/>
  <p:tag name="KSO_WM_TEMPLATE_ASSEMBLE_GROUPID" val="6130c4e08b5cc6c91112a57b"/>
  <p:tag name="WM_BEAUTIFY_ZORDER_FLAG_TAG" val="5"/>
</p:tagLst>
</file>

<file path=ppt/tags/tag75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6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76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7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77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7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7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7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78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78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48:27&quot;,&quot;maxSize&quot;:{&quot;size1&quot;:31.1},&quot;minSize&quot;:{&quot;size1&quot;:17.8},&quot;normalSize&quot;:{&quot;size1&quot;:17.8},&quot;subLayout&quot;:[{&quot;id&quot;:&quot;2025-07-20T23:48:27&quot;,&quot;maxSize&quot;:{&quot;size1&quot;:100},&quot;minSize&quot;:{&quot;size1&quot;:61.7},&quot;normalSize&quot;:{&quot;size1&quot;:61.7},&quot;subLayout&quot;:[{&quot;id&quot;:&quot;2025-07-20T23:48:27&quot;,&quot;margin&quot;:{&quot;bottom&quot;:0,&quot;left&quot;:1.2699999809265137,&quot;right&quot;:1.2699999809265137,&quot;top&quot;:0.4230000376701355},&quot;type&quot;:0},{&quot;id&quot;:&quot;2025-07-20T23:48:27&quot;,&quot;margin&quot;:{&quot;bottom&quot;:0.025999998673796654,&quot;left&quot;:1.2699999809265137,&quot;right&quot;:1.2699999809265137,&quot;top&quot;:0.025999998673796654},&quot;type&quot;:0}],&quot;type&quot;:0},{&quot;id&quot;:&quot;2025-07-20T23:48:27&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783.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784.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27100</Words>
  <Application>WPS 演示</Application>
  <PresentationFormat>宽屏</PresentationFormat>
  <Paragraphs>1098</Paragraphs>
  <Slides>77</Slides>
  <Notes>0</Notes>
  <HiddenSlides>0</HiddenSlides>
  <MMClips>0</MMClips>
  <ScaleCrop>false</ScaleCrop>
  <HeadingPairs>
    <vt:vector size="6" baseType="variant">
      <vt:variant>
        <vt:lpstr>已用的字体</vt:lpstr>
      </vt:variant>
      <vt:variant>
        <vt:i4>21</vt:i4>
      </vt:variant>
      <vt:variant>
        <vt:lpstr>主题</vt:lpstr>
      </vt:variant>
      <vt:variant>
        <vt:i4>2</vt:i4>
      </vt:variant>
      <vt:variant>
        <vt:lpstr>幻灯片标题</vt:lpstr>
      </vt:variant>
      <vt:variant>
        <vt:i4>77</vt:i4>
      </vt:variant>
    </vt:vector>
  </HeadingPairs>
  <TitlesOfParts>
    <vt:vector size="100" baseType="lpstr">
      <vt:lpstr>Arial</vt:lpstr>
      <vt:lpstr>宋体</vt:lpstr>
      <vt:lpstr>Wingdings</vt:lpstr>
      <vt:lpstr>微软雅黑</vt:lpstr>
      <vt:lpstr>汉仪旗黑-85S</vt:lpstr>
      <vt:lpstr>黑体</vt:lpstr>
      <vt:lpstr>Viner Hand ITC</vt:lpstr>
      <vt:lpstr>Segoe UI</vt:lpstr>
      <vt:lpstr>汉仪旗黑-85S</vt:lpstr>
      <vt:lpstr>Arial Unicode MS</vt:lpstr>
      <vt:lpstr>Open Sans</vt:lpstr>
      <vt:lpstr>Montserrat Black</vt:lpstr>
      <vt:lpstr>Segoe Print</vt:lpstr>
      <vt:lpstr>NEU-BZ-S92</vt:lpstr>
      <vt:lpstr>方正仿宋_GBK</vt:lpstr>
      <vt:lpstr>方正书宋_GBK</vt:lpstr>
      <vt:lpstr>方正黑体_GBK</vt:lpstr>
      <vt:lpstr>NEU-HZ-S92</vt:lpstr>
      <vt:lpstr>Arial Black</vt:lpstr>
      <vt:lpstr>Calibri</vt:lpstr>
      <vt:lpstr>方正宋黑_GBK</vt:lpstr>
      <vt:lpstr>Office 主题​​</vt:lpstr>
      <vt:lpstr>1_Office 主题​​</vt:lpstr>
      <vt:lpstr>第十五章 行政事业单位的负债和净资产</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28</cp:revision>
  <dcterms:created xsi:type="dcterms:W3CDTF">2025-07-20T15:48:00Z</dcterms:created>
  <dcterms:modified xsi:type="dcterms:W3CDTF">2025-07-26T15:44:43Z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